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4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5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6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7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8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9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10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11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12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13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notesSlides/notesSlide14.xml" ContentType="application/vnd.openxmlformats-officedocument.presentationml.notesSlide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notesSlides/notesSlide15.xml" ContentType="application/vnd.openxmlformats-officedocument.presentationml.notesSlid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18.xml" ContentType="application/vnd.openxmlformats-officedocument.presentationml.notesSl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notesSlides/notesSlide23.xml" ContentType="application/vnd.openxmlformats-officedocument.presentationml.notesSlide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notesSlides/notesSlide24.xml" ContentType="application/vnd.openxmlformats-officedocument.presentationml.notesSlide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notesSlides/notesSlide29.xml" ContentType="application/vnd.openxmlformats-officedocument.presentationml.notesSlide+xml"/>
  <Override PartName="/ppt/tags/tag1240.xml" ContentType="application/vnd.openxmlformats-officedocument.presentationml.tags+xml"/>
  <Override PartName="/ppt/notesSlides/notesSlide30.xml" ContentType="application/vnd.openxmlformats-officedocument.presentationml.notesSlide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tags" Target="../tags/tag566.xml"/><Relationship Id="rId39" Type="http://schemas.openxmlformats.org/officeDocument/2006/relationships/tags" Target="../tags/tag579.xml"/><Relationship Id="rId21" Type="http://schemas.openxmlformats.org/officeDocument/2006/relationships/tags" Target="../tags/tag561.xml"/><Relationship Id="rId34" Type="http://schemas.openxmlformats.org/officeDocument/2006/relationships/tags" Target="../tags/tag574.xml"/><Relationship Id="rId42" Type="http://schemas.openxmlformats.org/officeDocument/2006/relationships/tags" Target="../tags/tag582.xml"/><Relationship Id="rId47" Type="http://schemas.openxmlformats.org/officeDocument/2006/relationships/tags" Target="../tags/tag587.xml"/><Relationship Id="rId50" Type="http://schemas.openxmlformats.org/officeDocument/2006/relationships/tags" Target="../tags/tag590.xml"/><Relationship Id="rId55" Type="http://schemas.openxmlformats.org/officeDocument/2006/relationships/tags" Target="../tags/tag595.xml"/><Relationship Id="rId63" Type="http://schemas.openxmlformats.org/officeDocument/2006/relationships/tags" Target="../tags/tag603.xml"/><Relationship Id="rId7" Type="http://schemas.openxmlformats.org/officeDocument/2006/relationships/tags" Target="../tags/tag547.xml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9" Type="http://schemas.openxmlformats.org/officeDocument/2006/relationships/tags" Target="../tags/tag569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tags" Target="../tags/tag564.xml"/><Relationship Id="rId32" Type="http://schemas.openxmlformats.org/officeDocument/2006/relationships/tags" Target="../tags/tag572.xml"/><Relationship Id="rId37" Type="http://schemas.openxmlformats.org/officeDocument/2006/relationships/tags" Target="../tags/tag577.xml"/><Relationship Id="rId40" Type="http://schemas.openxmlformats.org/officeDocument/2006/relationships/tags" Target="../tags/tag580.xml"/><Relationship Id="rId45" Type="http://schemas.openxmlformats.org/officeDocument/2006/relationships/tags" Target="../tags/tag585.xml"/><Relationship Id="rId53" Type="http://schemas.openxmlformats.org/officeDocument/2006/relationships/tags" Target="../tags/tag593.xml"/><Relationship Id="rId58" Type="http://schemas.openxmlformats.org/officeDocument/2006/relationships/tags" Target="../tags/tag598.xml"/><Relationship Id="rId66" Type="http://schemas.openxmlformats.org/officeDocument/2006/relationships/slideLayout" Target="../slideLayouts/slideLayout3.xml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tags" Target="../tags/tag576.xml"/><Relationship Id="rId49" Type="http://schemas.openxmlformats.org/officeDocument/2006/relationships/tags" Target="../tags/tag589.xml"/><Relationship Id="rId57" Type="http://schemas.openxmlformats.org/officeDocument/2006/relationships/tags" Target="../tags/tag597.xml"/><Relationship Id="rId61" Type="http://schemas.openxmlformats.org/officeDocument/2006/relationships/tags" Target="../tags/tag601.xml"/><Relationship Id="rId10" Type="http://schemas.openxmlformats.org/officeDocument/2006/relationships/tags" Target="../tags/tag550.xml"/><Relationship Id="rId19" Type="http://schemas.openxmlformats.org/officeDocument/2006/relationships/tags" Target="../tags/tag559.xml"/><Relationship Id="rId31" Type="http://schemas.openxmlformats.org/officeDocument/2006/relationships/tags" Target="../tags/tag571.xml"/><Relationship Id="rId44" Type="http://schemas.openxmlformats.org/officeDocument/2006/relationships/tags" Target="../tags/tag584.xml"/><Relationship Id="rId52" Type="http://schemas.openxmlformats.org/officeDocument/2006/relationships/tags" Target="../tags/tag592.xml"/><Relationship Id="rId60" Type="http://schemas.openxmlformats.org/officeDocument/2006/relationships/tags" Target="../tags/tag600.xml"/><Relationship Id="rId65" Type="http://schemas.openxmlformats.org/officeDocument/2006/relationships/tags" Target="../tags/tag605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Relationship Id="rId43" Type="http://schemas.openxmlformats.org/officeDocument/2006/relationships/tags" Target="../tags/tag583.xml"/><Relationship Id="rId48" Type="http://schemas.openxmlformats.org/officeDocument/2006/relationships/tags" Target="../tags/tag588.xml"/><Relationship Id="rId56" Type="http://schemas.openxmlformats.org/officeDocument/2006/relationships/tags" Target="../tags/tag596.xml"/><Relationship Id="rId64" Type="http://schemas.openxmlformats.org/officeDocument/2006/relationships/tags" Target="../tags/tag604.xml"/><Relationship Id="rId8" Type="http://schemas.openxmlformats.org/officeDocument/2006/relationships/tags" Target="../tags/tag548.xml"/><Relationship Id="rId51" Type="http://schemas.openxmlformats.org/officeDocument/2006/relationships/tags" Target="../tags/tag591.xml"/><Relationship Id="rId3" Type="http://schemas.openxmlformats.org/officeDocument/2006/relationships/tags" Target="../tags/tag543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tags" Target="../tags/tag578.xml"/><Relationship Id="rId46" Type="http://schemas.openxmlformats.org/officeDocument/2006/relationships/tags" Target="../tags/tag586.xml"/><Relationship Id="rId59" Type="http://schemas.openxmlformats.org/officeDocument/2006/relationships/tags" Target="../tags/tag599.xml"/><Relationship Id="rId67" Type="http://schemas.openxmlformats.org/officeDocument/2006/relationships/notesSlide" Target="../notesSlides/notesSlide11.xml"/><Relationship Id="rId20" Type="http://schemas.openxmlformats.org/officeDocument/2006/relationships/tags" Target="../tags/tag560.xml"/><Relationship Id="rId41" Type="http://schemas.openxmlformats.org/officeDocument/2006/relationships/tags" Target="../tags/tag581.xml"/><Relationship Id="rId54" Type="http://schemas.openxmlformats.org/officeDocument/2006/relationships/tags" Target="../tags/tag594.xml"/><Relationship Id="rId62" Type="http://schemas.openxmlformats.org/officeDocument/2006/relationships/tags" Target="../tags/tag6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3" Type="http://schemas.openxmlformats.org/officeDocument/2006/relationships/tags" Target="../tags/tag611.xml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2" Type="http://schemas.openxmlformats.org/officeDocument/2006/relationships/tags" Target="../tags/tag610.xml"/><Relationship Id="rId16" Type="http://schemas.openxmlformats.org/officeDocument/2006/relationships/notesSlide" Target="../notesSlides/notesSlide13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5" Type="http://schemas.openxmlformats.org/officeDocument/2006/relationships/tags" Target="../tags/tag61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618.xml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648.xml"/><Relationship Id="rId39" Type="http://schemas.openxmlformats.org/officeDocument/2006/relationships/tags" Target="../tags/tag661.xml"/><Relationship Id="rId3" Type="http://schemas.openxmlformats.org/officeDocument/2006/relationships/tags" Target="../tags/tag625.xml"/><Relationship Id="rId21" Type="http://schemas.openxmlformats.org/officeDocument/2006/relationships/tags" Target="../tags/tag643.xml"/><Relationship Id="rId34" Type="http://schemas.openxmlformats.org/officeDocument/2006/relationships/tags" Target="../tags/tag656.xml"/><Relationship Id="rId42" Type="http://schemas.openxmlformats.org/officeDocument/2006/relationships/tags" Target="../tags/tag664.xml"/><Relationship Id="rId47" Type="http://schemas.openxmlformats.org/officeDocument/2006/relationships/image" Target="../media/image4.png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notesSlide" Target="../notesSlides/notesSlide14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tags" Target="../tags/tag642.xml"/><Relationship Id="rId29" Type="http://schemas.openxmlformats.org/officeDocument/2006/relationships/tags" Target="../tags/tag651.xml"/><Relationship Id="rId41" Type="http://schemas.openxmlformats.org/officeDocument/2006/relationships/tags" Target="../tags/tag663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slideLayout" Target="../slideLayouts/slideLayout3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74.xml"/><Relationship Id="rId13" Type="http://schemas.openxmlformats.org/officeDocument/2006/relationships/image" Target="../media/image5.png"/><Relationship Id="rId3" Type="http://schemas.openxmlformats.org/officeDocument/2006/relationships/tags" Target="../tags/tag669.xml"/><Relationship Id="rId7" Type="http://schemas.openxmlformats.org/officeDocument/2006/relationships/tags" Target="../tags/tag673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71.xml"/><Relationship Id="rId10" Type="http://schemas.openxmlformats.org/officeDocument/2006/relationships/tags" Target="../tags/tag676.xml"/><Relationship Id="rId4" Type="http://schemas.openxmlformats.org/officeDocument/2006/relationships/tags" Target="../tags/tag670.xml"/><Relationship Id="rId9" Type="http://schemas.openxmlformats.org/officeDocument/2006/relationships/tags" Target="../tags/tag675.xml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793.xml"/><Relationship Id="rId299" Type="http://schemas.openxmlformats.org/officeDocument/2006/relationships/tags" Target="../tags/tag975.xml"/><Relationship Id="rId303" Type="http://schemas.openxmlformats.org/officeDocument/2006/relationships/tags" Target="../tags/tag979.xml"/><Relationship Id="rId21" Type="http://schemas.openxmlformats.org/officeDocument/2006/relationships/tags" Target="../tags/tag697.xml"/><Relationship Id="rId42" Type="http://schemas.openxmlformats.org/officeDocument/2006/relationships/tags" Target="../tags/tag718.xml"/><Relationship Id="rId63" Type="http://schemas.openxmlformats.org/officeDocument/2006/relationships/tags" Target="../tags/tag739.xml"/><Relationship Id="rId84" Type="http://schemas.openxmlformats.org/officeDocument/2006/relationships/tags" Target="../tags/tag760.xml"/><Relationship Id="rId138" Type="http://schemas.openxmlformats.org/officeDocument/2006/relationships/tags" Target="../tags/tag814.xml"/><Relationship Id="rId159" Type="http://schemas.openxmlformats.org/officeDocument/2006/relationships/tags" Target="../tags/tag835.xml"/><Relationship Id="rId324" Type="http://schemas.openxmlformats.org/officeDocument/2006/relationships/tags" Target="../tags/tag1000.xml"/><Relationship Id="rId170" Type="http://schemas.openxmlformats.org/officeDocument/2006/relationships/tags" Target="../tags/tag846.xml"/><Relationship Id="rId191" Type="http://schemas.openxmlformats.org/officeDocument/2006/relationships/tags" Target="../tags/tag867.xml"/><Relationship Id="rId205" Type="http://schemas.openxmlformats.org/officeDocument/2006/relationships/tags" Target="../tags/tag881.xml"/><Relationship Id="rId226" Type="http://schemas.openxmlformats.org/officeDocument/2006/relationships/tags" Target="../tags/tag902.xml"/><Relationship Id="rId247" Type="http://schemas.openxmlformats.org/officeDocument/2006/relationships/tags" Target="../tags/tag923.xml"/><Relationship Id="rId107" Type="http://schemas.openxmlformats.org/officeDocument/2006/relationships/tags" Target="../tags/tag783.xml"/><Relationship Id="rId268" Type="http://schemas.openxmlformats.org/officeDocument/2006/relationships/tags" Target="../tags/tag944.xml"/><Relationship Id="rId289" Type="http://schemas.openxmlformats.org/officeDocument/2006/relationships/tags" Target="../tags/tag965.xml"/><Relationship Id="rId11" Type="http://schemas.openxmlformats.org/officeDocument/2006/relationships/tags" Target="../tags/tag687.xml"/><Relationship Id="rId32" Type="http://schemas.openxmlformats.org/officeDocument/2006/relationships/tags" Target="../tags/tag708.xml"/><Relationship Id="rId53" Type="http://schemas.openxmlformats.org/officeDocument/2006/relationships/tags" Target="../tags/tag729.xml"/><Relationship Id="rId74" Type="http://schemas.openxmlformats.org/officeDocument/2006/relationships/tags" Target="../tags/tag750.xml"/><Relationship Id="rId128" Type="http://schemas.openxmlformats.org/officeDocument/2006/relationships/tags" Target="../tags/tag804.xml"/><Relationship Id="rId149" Type="http://schemas.openxmlformats.org/officeDocument/2006/relationships/tags" Target="../tags/tag825.xml"/><Relationship Id="rId314" Type="http://schemas.openxmlformats.org/officeDocument/2006/relationships/tags" Target="../tags/tag990.xml"/><Relationship Id="rId5" Type="http://schemas.openxmlformats.org/officeDocument/2006/relationships/tags" Target="../tags/tag681.xml"/><Relationship Id="rId95" Type="http://schemas.openxmlformats.org/officeDocument/2006/relationships/tags" Target="../tags/tag771.xml"/><Relationship Id="rId160" Type="http://schemas.openxmlformats.org/officeDocument/2006/relationships/tags" Target="../tags/tag836.xml"/><Relationship Id="rId181" Type="http://schemas.openxmlformats.org/officeDocument/2006/relationships/tags" Target="../tags/tag857.xml"/><Relationship Id="rId216" Type="http://schemas.openxmlformats.org/officeDocument/2006/relationships/tags" Target="../tags/tag892.xml"/><Relationship Id="rId237" Type="http://schemas.openxmlformats.org/officeDocument/2006/relationships/tags" Target="../tags/tag913.xml"/><Relationship Id="rId258" Type="http://schemas.openxmlformats.org/officeDocument/2006/relationships/tags" Target="../tags/tag934.xml"/><Relationship Id="rId279" Type="http://schemas.openxmlformats.org/officeDocument/2006/relationships/tags" Target="../tags/tag955.xml"/><Relationship Id="rId22" Type="http://schemas.openxmlformats.org/officeDocument/2006/relationships/tags" Target="../tags/tag698.xml"/><Relationship Id="rId43" Type="http://schemas.openxmlformats.org/officeDocument/2006/relationships/tags" Target="../tags/tag719.xml"/><Relationship Id="rId64" Type="http://schemas.openxmlformats.org/officeDocument/2006/relationships/tags" Target="../tags/tag740.xml"/><Relationship Id="rId118" Type="http://schemas.openxmlformats.org/officeDocument/2006/relationships/tags" Target="../tags/tag794.xml"/><Relationship Id="rId139" Type="http://schemas.openxmlformats.org/officeDocument/2006/relationships/tags" Target="../tags/tag815.xml"/><Relationship Id="rId290" Type="http://schemas.openxmlformats.org/officeDocument/2006/relationships/tags" Target="../tags/tag966.xml"/><Relationship Id="rId304" Type="http://schemas.openxmlformats.org/officeDocument/2006/relationships/tags" Target="../tags/tag980.xml"/><Relationship Id="rId325" Type="http://schemas.openxmlformats.org/officeDocument/2006/relationships/tags" Target="../tags/tag1001.xml"/><Relationship Id="rId85" Type="http://schemas.openxmlformats.org/officeDocument/2006/relationships/tags" Target="../tags/tag761.xml"/><Relationship Id="rId150" Type="http://schemas.openxmlformats.org/officeDocument/2006/relationships/tags" Target="../tags/tag826.xml"/><Relationship Id="rId171" Type="http://schemas.openxmlformats.org/officeDocument/2006/relationships/tags" Target="../tags/tag847.xml"/><Relationship Id="rId192" Type="http://schemas.openxmlformats.org/officeDocument/2006/relationships/tags" Target="../tags/tag868.xml"/><Relationship Id="rId206" Type="http://schemas.openxmlformats.org/officeDocument/2006/relationships/tags" Target="../tags/tag882.xml"/><Relationship Id="rId227" Type="http://schemas.openxmlformats.org/officeDocument/2006/relationships/tags" Target="../tags/tag903.xml"/><Relationship Id="rId248" Type="http://schemas.openxmlformats.org/officeDocument/2006/relationships/tags" Target="../tags/tag924.xml"/><Relationship Id="rId269" Type="http://schemas.openxmlformats.org/officeDocument/2006/relationships/tags" Target="../tags/tag945.xml"/><Relationship Id="rId12" Type="http://schemas.openxmlformats.org/officeDocument/2006/relationships/tags" Target="../tags/tag688.xml"/><Relationship Id="rId33" Type="http://schemas.openxmlformats.org/officeDocument/2006/relationships/tags" Target="../tags/tag709.xml"/><Relationship Id="rId108" Type="http://schemas.openxmlformats.org/officeDocument/2006/relationships/tags" Target="../tags/tag784.xml"/><Relationship Id="rId129" Type="http://schemas.openxmlformats.org/officeDocument/2006/relationships/tags" Target="../tags/tag805.xml"/><Relationship Id="rId280" Type="http://schemas.openxmlformats.org/officeDocument/2006/relationships/tags" Target="../tags/tag956.xml"/><Relationship Id="rId315" Type="http://schemas.openxmlformats.org/officeDocument/2006/relationships/tags" Target="../tags/tag991.xml"/><Relationship Id="rId54" Type="http://schemas.openxmlformats.org/officeDocument/2006/relationships/tags" Target="../tags/tag730.xml"/><Relationship Id="rId75" Type="http://schemas.openxmlformats.org/officeDocument/2006/relationships/tags" Target="../tags/tag751.xml"/><Relationship Id="rId96" Type="http://schemas.openxmlformats.org/officeDocument/2006/relationships/tags" Target="../tags/tag772.xml"/><Relationship Id="rId140" Type="http://schemas.openxmlformats.org/officeDocument/2006/relationships/tags" Target="../tags/tag816.xml"/><Relationship Id="rId161" Type="http://schemas.openxmlformats.org/officeDocument/2006/relationships/tags" Target="../tags/tag837.xml"/><Relationship Id="rId182" Type="http://schemas.openxmlformats.org/officeDocument/2006/relationships/tags" Target="../tags/tag858.xml"/><Relationship Id="rId217" Type="http://schemas.openxmlformats.org/officeDocument/2006/relationships/tags" Target="../tags/tag893.xml"/><Relationship Id="rId6" Type="http://schemas.openxmlformats.org/officeDocument/2006/relationships/tags" Target="../tags/tag682.xml"/><Relationship Id="rId238" Type="http://schemas.openxmlformats.org/officeDocument/2006/relationships/tags" Target="../tags/tag914.xml"/><Relationship Id="rId259" Type="http://schemas.openxmlformats.org/officeDocument/2006/relationships/tags" Target="../tags/tag935.xml"/><Relationship Id="rId23" Type="http://schemas.openxmlformats.org/officeDocument/2006/relationships/tags" Target="../tags/tag699.xml"/><Relationship Id="rId119" Type="http://schemas.openxmlformats.org/officeDocument/2006/relationships/tags" Target="../tags/tag795.xml"/><Relationship Id="rId270" Type="http://schemas.openxmlformats.org/officeDocument/2006/relationships/tags" Target="../tags/tag946.xml"/><Relationship Id="rId291" Type="http://schemas.openxmlformats.org/officeDocument/2006/relationships/tags" Target="../tags/tag967.xml"/><Relationship Id="rId305" Type="http://schemas.openxmlformats.org/officeDocument/2006/relationships/tags" Target="../tags/tag981.xml"/><Relationship Id="rId326" Type="http://schemas.openxmlformats.org/officeDocument/2006/relationships/tags" Target="../tags/tag1002.xml"/><Relationship Id="rId44" Type="http://schemas.openxmlformats.org/officeDocument/2006/relationships/tags" Target="../tags/tag720.xml"/><Relationship Id="rId65" Type="http://schemas.openxmlformats.org/officeDocument/2006/relationships/tags" Target="../tags/tag741.xml"/><Relationship Id="rId86" Type="http://schemas.openxmlformats.org/officeDocument/2006/relationships/tags" Target="../tags/tag762.xml"/><Relationship Id="rId130" Type="http://schemas.openxmlformats.org/officeDocument/2006/relationships/tags" Target="../tags/tag806.xml"/><Relationship Id="rId151" Type="http://schemas.openxmlformats.org/officeDocument/2006/relationships/tags" Target="../tags/tag827.xml"/><Relationship Id="rId172" Type="http://schemas.openxmlformats.org/officeDocument/2006/relationships/tags" Target="../tags/tag848.xml"/><Relationship Id="rId193" Type="http://schemas.openxmlformats.org/officeDocument/2006/relationships/tags" Target="../tags/tag869.xml"/><Relationship Id="rId207" Type="http://schemas.openxmlformats.org/officeDocument/2006/relationships/tags" Target="../tags/tag883.xml"/><Relationship Id="rId228" Type="http://schemas.openxmlformats.org/officeDocument/2006/relationships/tags" Target="../tags/tag904.xml"/><Relationship Id="rId249" Type="http://schemas.openxmlformats.org/officeDocument/2006/relationships/tags" Target="../tags/tag925.xml"/><Relationship Id="rId13" Type="http://schemas.openxmlformats.org/officeDocument/2006/relationships/tags" Target="../tags/tag689.xml"/><Relationship Id="rId109" Type="http://schemas.openxmlformats.org/officeDocument/2006/relationships/tags" Target="../tags/tag785.xml"/><Relationship Id="rId260" Type="http://schemas.openxmlformats.org/officeDocument/2006/relationships/tags" Target="../tags/tag936.xml"/><Relationship Id="rId281" Type="http://schemas.openxmlformats.org/officeDocument/2006/relationships/tags" Target="../tags/tag957.xml"/><Relationship Id="rId316" Type="http://schemas.openxmlformats.org/officeDocument/2006/relationships/tags" Target="../tags/tag992.xml"/><Relationship Id="rId34" Type="http://schemas.openxmlformats.org/officeDocument/2006/relationships/tags" Target="../tags/tag710.xml"/><Relationship Id="rId55" Type="http://schemas.openxmlformats.org/officeDocument/2006/relationships/tags" Target="../tags/tag731.xml"/><Relationship Id="rId76" Type="http://schemas.openxmlformats.org/officeDocument/2006/relationships/tags" Target="../tags/tag752.xml"/><Relationship Id="rId97" Type="http://schemas.openxmlformats.org/officeDocument/2006/relationships/tags" Target="../tags/tag773.xml"/><Relationship Id="rId120" Type="http://schemas.openxmlformats.org/officeDocument/2006/relationships/tags" Target="../tags/tag796.xml"/><Relationship Id="rId141" Type="http://schemas.openxmlformats.org/officeDocument/2006/relationships/tags" Target="../tags/tag817.xml"/><Relationship Id="rId7" Type="http://schemas.openxmlformats.org/officeDocument/2006/relationships/tags" Target="../tags/tag683.xml"/><Relationship Id="rId162" Type="http://schemas.openxmlformats.org/officeDocument/2006/relationships/tags" Target="../tags/tag838.xml"/><Relationship Id="rId183" Type="http://schemas.openxmlformats.org/officeDocument/2006/relationships/tags" Target="../tags/tag859.xml"/><Relationship Id="rId218" Type="http://schemas.openxmlformats.org/officeDocument/2006/relationships/tags" Target="../tags/tag894.xml"/><Relationship Id="rId239" Type="http://schemas.openxmlformats.org/officeDocument/2006/relationships/tags" Target="../tags/tag915.xml"/><Relationship Id="rId250" Type="http://schemas.openxmlformats.org/officeDocument/2006/relationships/tags" Target="../tags/tag926.xml"/><Relationship Id="rId271" Type="http://schemas.openxmlformats.org/officeDocument/2006/relationships/tags" Target="../tags/tag947.xml"/><Relationship Id="rId292" Type="http://schemas.openxmlformats.org/officeDocument/2006/relationships/tags" Target="../tags/tag968.xml"/><Relationship Id="rId306" Type="http://schemas.openxmlformats.org/officeDocument/2006/relationships/tags" Target="../tags/tag982.xml"/><Relationship Id="rId24" Type="http://schemas.openxmlformats.org/officeDocument/2006/relationships/tags" Target="../tags/tag700.xml"/><Relationship Id="rId45" Type="http://schemas.openxmlformats.org/officeDocument/2006/relationships/tags" Target="../tags/tag721.xml"/><Relationship Id="rId66" Type="http://schemas.openxmlformats.org/officeDocument/2006/relationships/tags" Target="../tags/tag742.xml"/><Relationship Id="rId87" Type="http://schemas.openxmlformats.org/officeDocument/2006/relationships/tags" Target="../tags/tag763.xml"/><Relationship Id="rId110" Type="http://schemas.openxmlformats.org/officeDocument/2006/relationships/tags" Target="../tags/tag786.xml"/><Relationship Id="rId131" Type="http://schemas.openxmlformats.org/officeDocument/2006/relationships/tags" Target="../tags/tag807.xml"/><Relationship Id="rId327" Type="http://schemas.openxmlformats.org/officeDocument/2006/relationships/slideLayout" Target="../slideLayouts/slideLayout3.xml"/><Relationship Id="rId152" Type="http://schemas.openxmlformats.org/officeDocument/2006/relationships/tags" Target="../tags/tag828.xml"/><Relationship Id="rId173" Type="http://schemas.openxmlformats.org/officeDocument/2006/relationships/tags" Target="../tags/tag849.xml"/><Relationship Id="rId194" Type="http://schemas.openxmlformats.org/officeDocument/2006/relationships/tags" Target="../tags/tag870.xml"/><Relationship Id="rId208" Type="http://schemas.openxmlformats.org/officeDocument/2006/relationships/tags" Target="../tags/tag884.xml"/><Relationship Id="rId229" Type="http://schemas.openxmlformats.org/officeDocument/2006/relationships/tags" Target="../tags/tag905.xml"/><Relationship Id="rId240" Type="http://schemas.openxmlformats.org/officeDocument/2006/relationships/tags" Target="../tags/tag916.xml"/><Relationship Id="rId261" Type="http://schemas.openxmlformats.org/officeDocument/2006/relationships/tags" Target="../tags/tag937.xml"/><Relationship Id="rId14" Type="http://schemas.openxmlformats.org/officeDocument/2006/relationships/tags" Target="../tags/tag690.xml"/><Relationship Id="rId30" Type="http://schemas.openxmlformats.org/officeDocument/2006/relationships/tags" Target="../tags/tag706.xml"/><Relationship Id="rId35" Type="http://schemas.openxmlformats.org/officeDocument/2006/relationships/tags" Target="../tags/tag711.xml"/><Relationship Id="rId56" Type="http://schemas.openxmlformats.org/officeDocument/2006/relationships/tags" Target="../tags/tag732.xml"/><Relationship Id="rId77" Type="http://schemas.openxmlformats.org/officeDocument/2006/relationships/tags" Target="../tags/tag753.xml"/><Relationship Id="rId100" Type="http://schemas.openxmlformats.org/officeDocument/2006/relationships/tags" Target="../tags/tag776.xml"/><Relationship Id="rId105" Type="http://schemas.openxmlformats.org/officeDocument/2006/relationships/tags" Target="../tags/tag781.xml"/><Relationship Id="rId126" Type="http://schemas.openxmlformats.org/officeDocument/2006/relationships/tags" Target="../tags/tag802.xml"/><Relationship Id="rId147" Type="http://schemas.openxmlformats.org/officeDocument/2006/relationships/tags" Target="../tags/tag823.xml"/><Relationship Id="rId168" Type="http://schemas.openxmlformats.org/officeDocument/2006/relationships/tags" Target="../tags/tag844.xml"/><Relationship Id="rId282" Type="http://schemas.openxmlformats.org/officeDocument/2006/relationships/tags" Target="../tags/tag958.xml"/><Relationship Id="rId312" Type="http://schemas.openxmlformats.org/officeDocument/2006/relationships/tags" Target="../tags/tag988.xml"/><Relationship Id="rId317" Type="http://schemas.openxmlformats.org/officeDocument/2006/relationships/tags" Target="../tags/tag993.xml"/><Relationship Id="rId8" Type="http://schemas.openxmlformats.org/officeDocument/2006/relationships/tags" Target="../tags/tag684.xml"/><Relationship Id="rId51" Type="http://schemas.openxmlformats.org/officeDocument/2006/relationships/tags" Target="../tags/tag727.xml"/><Relationship Id="rId72" Type="http://schemas.openxmlformats.org/officeDocument/2006/relationships/tags" Target="../tags/tag748.xml"/><Relationship Id="rId93" Type="http://schemas.openxmlformats.org/officeDocument/2006/relationships/tags" Target="../tags/tag769.xml"/><Relationship Id="rId98" Type="http://schemas.openxmlformats.org/officeDocument/2006/relationships/tags" Target="../tags/tag774.xml"/><Relationship Id="rId121" Type="http://schemas.openxmlformats.org/officeDocument/2006/relationships/tags" Target="../tags/tag797.xml"/><Relationship Id="rId142" Type="http://schemas.openxmlformats.org/officeDocument/2006/relationships/tags" Target="../tags/tag818.xml"/><Relationship Id="rId163" Type="http://schemas.openxmlformats.org/officeDocument/2006/relationships/tags" Target="../tags/tag839.xml"/><Relationship Id="rId184" Type="http://schemas.openxmlformats.org/officeDocument/2006/relationships/tags" Target="../tags/tag860.xml"/><Relationship Id="rId189" Type="http://schemas.openxmlformats.org/officeDocument/2006/relationships/tags" Target="../tags/tag865.xml"/><Relationship Id="rId219" Type="http://schemas.openxmlformats.org/officeDocument/2006/relationships/tags" Target="../tags/tag895.xml"/><Relationship Id="rId3" Type="http://schemas.openxmlformats.org/officeDocument/2006/relationships/tags" Target="../tags/tag679.xml"/><Relationship Id="rId214" Type="http://schemas.openxmlformats.org/officeDocument/2006/relationships/tags" Target="../tags/tag890.xml"/><Relationship Id="rId230" Type="http://schemas.openxmlformats.org/officeDocument/2006/relationships/tags" Target="../tags/tag906.xml"/><Relationship Id="rId235" Type="http://schemas.openxmlformats.org/officeDocument/2006/relationships/tags" Target="../tags/tag911.xml"/><Relationship Id="rId251" Type="http://schemas.openxmlformats.org/officeDocument/2006/relationships/tags" Target="../tags/tag927.xml"/><Relationship Id="rId256" Type="http://schemas.openxmlformats.org/officeDocument/2006/relationships/tags" Target="../tags/tag932.xml"/><Relationship Id="rId277" Type="http://schemas.openxmlformats.org/officeDocument/2006/relationships/tags" Target="../tags/tag953.xml"/><Relationship Id="rId298" Type="http://schemas.openxmlformats.org/officeDocument/2006/relationships/tags" Target="../tags/tag974.xml"/><Relationship Id="rId25" Type="http://schemas.openxmlformats.org/officeDocument/2006/relationships/tags" Target="../tags/tag701.xml"/><Relationship Id="rId46" Type="http://schemas.openxmlformats.org/officeDocument/2006/relationships/tags" Target="../tags/tag722.xml"/><Relationship Id="rId67" Type="http://schemas.openxmlformats.org/officeDocument/2006/relationships/tags" Target="../tags/tag743.xml"/><Relationship Id="rId116" Type="http://schemas.openxmlformats.org/officeDocument/2006/relationships/tags" Target="../tags/tag792.xml"/><Relationship Id="rId137" Type="http://schemas.openxmlformats.org/officeDocument/2006/relationships/tags" Target="../tags/tag813.xml"/><Relationship Id="rId158" Type="http://schemas.openxmlformats.org/officeDocument/2006/relationships/tags" Target="../tags/tag834.xml"/><Relationship Id="rId272" Type="http://schemas.openxmlformats.org/officeDocument/2006/relationships/tags" Target="../tags/tag948.xml"/><Relationship Id="rId293" Type="http://schemas.openxmlformats.org/officeDocument/2006/relationships/tags" Target="../tags/tag969.xml"/><Relationship Id="rId302" Type="http://schemas.openxmlformats.org/officeDocument/2006/relationships/tags" Target="../tags/tag978.xml"/><Relationship Id="rId307" Type="http://schemas.openxmlformats.org/officeDocument/2006/relationships/tags" Target="../tags/tag983.xml"/><Relationship Id="rId323" Type="http://schemas.openxmlformats.org/officeDocument/2006/relationships/tags" Target="../tags/tag999.xml"/><Relationship Id="rId328" Type="http://schemas.openxmlformats.org/officeDocument/2006/relationships/notesSlide" Target="../notesSlides/notesSlide16.xml"/><Relationship Id="rId20" Type="http://schemas.openxmlformats.org/officeDocument/2006/relationships/tags" Target="../tags/tag696.xml"/><Relationship Id="rId41" Type="http://schemas.openxmlformats.org/officeDocument/2006/relationships/tags" Target="../tags/tag717.xml"/><Relationship Id="rId62" Type="http://schemas.openxmlformats.org/officeDocument/2006/relationships/tags" Target="../tags/tag738.xml"/><Relationship Id="rId83" Type="http://schemas.openxmlformats.org/officeDocument/2006/relationships/tags" Target="../tags/tag759.xml"/><Relationship Id="rId88" Type="http://schemas.openxmlformats.org/officeDocument/2006/relationships/tags" Target="../tags/tag764.xml"/><Relationship Id="rId111" Type="http://schemas.openxmlformats.org/officeDocument/2006/relationships/tags" Target="../tags/tag787.xml"/><Relationship Id="rId132" Type="http://schemas.openxmlformats.org/officeDocument/2006/relationships/tags" Target="../tags/tag808.xml"/><Relationship Id="rId153" Type="http://schemas.openxmlformats.org/officeDocument/2006/relationships/tags" Target="../tags/tag829.xml"/><Relationship Id="rId174" Type="http://schemas.openxmlformats.org/officeDocument/2006/relationships/tags" Target="../tags/tag850.xml"/><Relationship Id="rId179" Type="http://schemas.openxmlformats.org/officeDocument/2006/relationships/tags" Target="../tags/tag855.xml"/><Relationship Id="rId195" Type="http://schemas.openxmlformats.org/officeDocument/2006/relationships/tags" Target="../tags/tag871.xml"/><Relationship Id="rId209" Type="http://schemas.openxmlformats.org/officeDocument/2006/relationships/tags" Target="../tags/tag885.xml"/><Relationship Id="rId190" Type="http://schemas.openxmlformats.org/officeDocument/2006/relationships/tags" Target="../tags/tag866.xml"/><Relationship Id="rId204" Type="http://schemas.openxmlformats.org/officeDocument/2006/relationships/tags" Target="../tags/tag880.xml"/><Relationship Id="rId220" Type="http://schemas.openxmlformats.org/officeDocument/2006/relationships/tags" Target="../tags/tag896.xml"/><Relationship Id="rId225" Type="http://schemas.openxmlformats.org/officeDocument/2006/relationships/tags" Target="../tags/tag901.xml"/><Relationship Id="rId241" Type="http://schemas.openxmlformats.org/officeDocument/2006/relationships/tags" Target="../tags/tag917.xml"/><Relationship Id="rId246" Type="http://schemas.openxmlformats.org/officeDocument/2006/relationships/tags" Target="../tags/tag922.xml"/><Relationship Id="rId267" Type="http://schemas.openxmlformats.org/officeDocument/2006/relationships/tags" Target="../tags/tag943.xml"/><Relationship Id="rId288" Type="http://schemas.openxmlformats.org/officeDocument/2006/relationships/tags" Target="../tags/tag964.xml"/><Relationship Id="rId15" Type="http://schemas.openxmlformats.org/officeDocument/2006/relationships/tags" Target="../tags/tag691.xml"/><Relationship Id="rId36" Type="http://schemas.openxmlformats.org/officeDocument/2006/relationships/tags" Target="../tags/tag712.xml"/><Relationship Id="rId57" Type="http://schemas.openxmlformats.org/officeDocument/2006/relationships/tags" Target="../tags/tag733.xml"/><Relationship Id="rId106" Type="http://schemas.openxmlformats.org/officeDocument/2006/relationships/tags" Target="../tags/tag782.xml"/><Relationship Id="rId127" Type="http://schemas.openxmlformats.org/officeDocument/2006/relationships/tags" Target="../tags/tag803.xml"/><Relationship Id="rId262" Type="http://schemas.openxmlformats.org/officeDocument/2006/relationships/tags" Target="../tags/tag938.xml"/><Relationship Id="rId283" Type="http://schemas.openxmlformats.org/officeDocument/2006/relationships/tags" Target="../tags/tag959.xml"/><Relationship Id="rId313" Type="http://schemas.openxmlformats.org/officeDocument/2006/relationships/tags" Target="../tags/tag989.xml"/><Relationship Id="rId318" Type="http://schemas.openxmlformats.org/officeDocument/2006/relationships/tags" Target="../tags/tag994.xml"/><Relationship Id="rId10" Type="http://schemas.openxmlformats.org/officeDocument/2006/relationships/tags" Target="../tags/tag686.xml"/><Relationship Id="rId31" Type="http://schemas.openxmlformats.org/officeDocument/2006/relationships/tags" Target="../tags/tag707.xml"/><Relationship Id="rId52" Type="http://schemas.openxmlformats.org/officeDocument/2006/relationships/tags" Target="../tags/tag728.xml"/><Relationship Id="rId73" Type="http://schemas.openxmlformats.org/officeDocument/2006/relationships/tags" Target="../tags/tag749.xml"/><Relationship Id="rId78" Type="http://schemas.openxmlformats.org/officeDocument/2006/relationships/tags" Target="../tags/tag754.xml"/><Relationship Id="rId94" Type="http://schemas.openxmlformats.org/officeDocument/2006/relationships/tags" Target="../tags/tag770.xml"/><Relationship Id="rId99" Type="http://schemas.openxmlformats.org/officeDocument/2006/relationships/tags" Target="../tags/tag775.xml"/><Relationship Id="rId101" Type="http://schemas.openxmlformats.org/officeDocument/2006/relationships/tags" Target="../tags/tag777.xml"/><Relationship Id="rId122" Type="http://schemas.openxmlformats.org/officeDocument/2006/relationships/tags" Target="../tags/tag798.xml"/><Relationship Id="rId143" Type="http://schemas.openxmlformats.org/officeDocument/2006/relationships/tags" Target="../tags/tag819.xml"/><Relationship Id="rId148" Type="http://schemas.openxmlformats.org/officeDocument/2006/relationships/tags" Target="../tags/tag824.xml"/><Relationship Id="rId164" Type="http://schemas.openxmlformats.org/officeDocument/2006/relationships/tags" Target="../tags/tag840.xml"/><Relationship Id="rId169" Type="http://schemas.openxmlformats.org/officeDocument/2006/relationships/tags" Target="../tags/tag845.xml"/><Relationship Id="rId185" Type="http://schemas.openxmlformats.org/officeDocument/2006/relationships/tags" Target="../tags/tag861.xml"/><Relationship Id="rId4" Type="http://schemas.openxmlformats.org/officeDocument/2006/relationships/tags" Target="../tags/tag680.xml"/><Relationship Id="rId9" Type="http://schemas.openxmlformats.org/officeDocument/2006/relationships/tags" Target="../tags/tag685.xml"/><Relationship Id="rId180" Type="http://schemas.openxmlformats.org/officeDocument/2006/relationships/tags" Target="../tags/tag856.xml"/><Relationship Id="rId210" Type="http://schemas.openxmlformats.org/officeDocument/2006/relationships/tags" Target="../tags/tag886.xml"/><Relationship Id="rId215" Type="http://schemas.openxmlformats.org/officeDocument/2006/relationships/tags" Target="../tags/tag891.xml"/><Relationship Id="rId236" Type="http://schemas.openxmlformats.org/officeDocument/2006/relationships/tags" Target="../tags/tag912.xml"/><Relationship Id="rId257" Type="http://schemas.openxmlformats.org/officeDocument/2006/relationships/tags" Target="../tags/tag933.xml"/><Relationship Id="rId278" Type="http://schemas.openxmlformats.org/officeDocument/2006/relationships/tags" Target="../tags/tag954.xml"/><Relationship Id="rId26" Type="http://schemas.openxmlformats.org/officeDocument/2006/relationships/tags" Target="../tags/tag702.xml"/><Relationship Id="rId231" Type="http://schemas.openxmlformats.org/officeDocument/2006/relationships/tags" Target="../tags/tag907.xml"/><Relationship Id="rId252" Type="http://schemas.openxmlformats.org/officeDocument/2006/relationships/tags" Target="../tags/tag928.xml"/><Relationship Id="rId273" Type="http://schemas.openxmlformats.org/officeDocument/2006/relationships/tags" Target="../tags/tag949.xml"/><Relationship Id="rId294" Type="http://schemas.openxmlformats.org/officeDocument/2006/relationships/tags" Target="../tags/tag970.xml"/><Relationship Id="rId308" Type="http://schemas.openxmlformats.org/officeDocument/2006/relationships/tags" Target="../tags/tag984.xml"/><Relationship Id="rId47" Type="http://schemas.openxmlformats.org/officeDocument/2006/relationships/tags" Target="../tags/tag723.xml"/><Relationship Id="rId68" Type="http://schemas.openxmlformats.org/officeDocument/2006/relationships/tags" Target="../tags/tag744.xml"/><Relationship Id="rId89" Type="http://schemas.openxmlformats.org/officeDocument/2006/relationships/tags" Target="../tags/tag765.xml"/><Relationship Id="rId112" Type="http://schemas.openxmlformats.org/officeDocument/2006/relationships/tags" Target="../tags/tag788.xml"/><Relationship Id="rId133" Type="http://schemas.openxmlformats.org/officeDocument/2006/relationships/tags" Target="../tags/tag809.xml"/><Relationship Id="rId154" Type="http://schemas.openxmlformats.org/officeDocument/2006/relationships/tags" Target="../tags/tag830.xml"/><Relationship Id="rId175" Type="http://schemas.openxmlformats.org/officeDocument/2006/relationships/tags" Target="../tags/tag851.xml"/><Relationship Id="rId196" Type="http://schemas.openxmlformats.org/officeDocument/2006/relationships/tags" Target="../tags/tag872.xml"/><Relationship Id="rId200" Type="http://schemas.openxmlformats.org/officeDocument/2006/relationships/tags" Target="../tags/tag876.xml"/><Relationship Id="rId16" Type="http://schemas.openxmlformats.org/officeDocument/2006/relationships/tags" Target="../tags/tag692.xml"/><Relationship Id="rId221" Type="http://schemas.openxmlformats.org/officeDocument/2006/relationships/tags" Target="../tags/tag897.xml"/><Relationship Id="rId242" Type="http://schemas.openxmlformats.org/officeDocument/2006/relationships/tags" Target="../tags/tag918.xml"/><Relationship Id="rId263" Type="http://schemas.openxmlformats.org/officeDocument/2006/relationships/tags" Target="../tags/tag939.xml"/><Relationship Id="rId284" Type="http://schemas.openxmlformats.org/officeDocument/2006/relationships/tags" Target="../tags/tag960.xml"/><Relationship Id="rId319" Type="http://schemas.openxmlformats.org/officeDocument/2006/relationships/tags" Target="../tags/tag995.xml"/><Relationship Id="rId37" Type="http://schemas.openxmlformats.org/officeDocument/2006/relationships/tags" Target="../tags/tag713.xml"/><Relationship Id="rId58" Type="http://schemas.openxmlformats.org/officeDocument/2006/relationships/tags" Target="../tags/tag734.xml"/><Relationship Id="rId79" Type="http://schemas.openxmlformats.org/officeDocument/2006/relationships/tags" Target="../tags/tag755.xml"/><Relationship Id="rId102" Type="http://schemas.openxmlformats.org/officeDocument/2006/relationships/tags" Target="../tags/tag778.xml"/><Relationship Id="rId123" Type="http://schemas.openxmlformats.org/officeDocument/2006/relationships/tags" Target="../tags/tag799.xml"/><Relationship Id="rId144" Type="http://schemas.openxmlformats.org/officeDocument/2006/relationships/tags" Target="../tags/tag820.xml"/><Relationship Id="rId90" Type="http://schemas.openxmlformats.org/officeDocument/2006/relationships/tags" Target="../tags/tag766.xml"/><Relationship Id="rId165" Type="http://schemas.openxmlformats.org/officeDocument/2006/relationships/tags" Target="../tags/tag841.xml"/><Relationship Id="rId186" Type="http://schemas.openxmlformats.org/officeDocument/2006/relationships/tags" Target="../tags/tag862.xml"/><Relationship Id="rId211" Type="http://schemas.openxmlformats.org/officeDocument/2006/relationships/tags" Target="../tags/tag887.xml"/><Relationship Id="rId232" Type="http://schemas.openxmlformats.org/officeDocument/2006/relationships/tags" Target="../tags/tag908.xml"/><Relationship Id="rId253" Type="http://schemas.openxmlformats.org/officeDocument/2006/relationships/tags" Target="../tags/tag929.xml"/><Relationship Id="rId274" Type="http://schemas.openxmlformats.org/officeDocument/2006/relationships/tags" Target="../tags/tag950.xml"/><Relationship Id="rId295" Type="http://schemas.openxmlformats.org/officeDocument/2006/relationships/tags" Target="../tags/tag971.xml"/><Relationship Id="rId309" Type="http://schemas.openxmlformats.org/officeDocument/2006/relationships/tags" Target="../tags/tag985.xml"/><Relationship Id="rId27" Type="http://schemas.openxmlformats.org/officeDocument/2006/relationships/tags" Target="../tags/tag703.xml"/><Relationship Id="rId48" Type="http://schemas.openxmlformats.org/officeDocument/2006/relationships/tags" Target="../tags/tag724.xml"/><Relationship Id="rId69" Type="http://schemas.openxmlformats.org/officeDocument/2006/relationships/tags" Target="../tags/tag745.xml"/><Relationship Id="rId113" Type="http://schemas.openxmlformats.org/officeDocument/2006/relationships/tags" Target="../tags/tag789.xml"/><Relationship Id="rId134" Type="http://schemas.openxmlformats.org/officeDocument/2006/relationships/tags" Target="../tags/tag810.xml"/><Relationship Id="rId320" Type="http://schemas.openxmlformats.org/officeDocument/2006/relationships/tags" Target="../tags/tag996.xml"/><Relationship Id="rId80" Type="http://schemas.openxmlformats.org/officeDocument/2006/relationships/tags" Target="../tags/tag756.xml"/><Relationship Id="rId155" Type="http://schemas.openxmlformats.org/officeDocument/2006/relationships/tags" Target="../tags/tag831.xml"/><Relationship Id="rId176" Type="http://schemas.openxmlformats.org/officeDocument/2006/relationships/tags" Target="../tags/tag852.xml"/><Relationship Id="rId197" Type="http://schemas.openxmlformats.org/officeDocument/2006/relationships/tags" Target="../tags/tag873.xml"/><Relationship Id="rId201" Type="http://schemas.openxmlformats.org/officeDocument/2006/relationships/tags" Target="../tags/tag877.xml"/><Relationship Id="rId222" Type="http://schemas.openxmlformats.org/officeDocument/2006/relationships/tags" Target="../tags/tag898.xml"/><Relationship Id="rId243" Type="http://schemas.openxmlformats.org/officeDocument/2006/relationships/tags" Target="../tags/tag919.xml"/><Relationship Id="rId264" Type="http://schemas.openxmlformats.org/officeDocument/2006/relationships/tags" Target="../tags/tag940.xml"/><Relationship Id="rId285" Type="http://schemas.openxmlformats.org/officeDocument/2006/relationships/tags" Target="../tags/tag961.xml"/><Relationship Id="rId17" Type="http://schemas.openxmlformats.org/officeDocument/2006/relationships/tags" Target="../tags/tag693.xml"/><Relationship Id="rId38" Type="http://schemas.openxmlformats.org/officeDocument/2006/relationships/tags" Target="../tags/tag714.xml"/><Relationship Id="rId59" Type="http://schemas.openxmlformats.org/officeDocument/2006/relationships/tags" Target="../tags/tag735.xml"/><Relationship Id="rId103" Type="http://schemas.openxmlformats.org/officeDocument/2006/relationships/tags" Target="../tags/tag779.xml"/><Relationship Id="rId124" Type="http://schemas.openxmlformats.org/officeDocument/2006/relationships/tags" Target="../tags/tag800.xml"/><Relationship Id="rId310" Type="http://schemas.openxmlformats.org/officeDocument/2006/relationships/tags" Target="../tags/tag986.xml"/><Relationship Id="rId70" Type="http://schemas.openxmlformats.org/officeDocument/2006/relationships/tags" Target="../tags/tag746.xml"/><Relationship Id="rId91" Type="http://schemas.openxmlformats.org/officeDocument/2006/relationships/tags" Target="../tags/tag767.xml"/><Relationship Id="rId145" Type="http://schemas.openxmlformats.org/officeDocument/2006/relationships/tags" Target="../tags/tag821.xml"/><Relationship Id="rId166" Type="http://schemas.openxmlformats.org/officeDocument/2006/relationships/tags" Target="../tags/tag842.xml"/><Relationship Id="rId187" Type="http://schemas.openxmlformats.org/officeDocument/2006/relationships/tags" Target="../tags/tag863.xml"/><Relationship Id="rId1" Type="http://schemas.openxmlformats.org/officeDocument/2006/relationships/tags" Target="../tags/tag677.xml"/><Relationship Id="rId212" Type="http://schemas.openxmlformats.org/officeDocument/2006/relationships/tags" Target="../tags/tag888.xml"/><Relationship Id="rId233" Type="http://schemas.openxmlformats.org/officeDocument/2006/relationships/tags" Target="../tags/tag909.xml"/><Relationship Id="rId254" Type="http://schemas.openxmlformats.org/officeDocument/2006/relationships/tags" Target="../tags/tag930.xml"/><Relationship Id="rId28" Type="http://schemas.openxmlformats.org/officeDocument/2006/relationships/tags" Target="../tags/tag704.xml"/><Relationship Id="rId49" Type="http://schemas.openxmlformats.org/officeDocument/2006/relationships/tags" Target="../tags/tag725.xml"/><Relationship Id="rId114" Type="http://schemas.openxmlformats.org/officeDocument/2006/relationships/tags" Target="../tags/tag790.xml"/><Relationship Id="rId275" Type="http://schemas.openxmlformats.org/officeDocument/2006/relationships/tags" Target="../tags/tag951.xml"/><Relationship Id="rId296" Type="http://schemas.openxmlformats.org/officeDocument/2006/relationships/tags" Target="../tags/tag972.xml"/><Relationship Id="rId300" Type="http://schemas.openxmlformats.org/officeDocument/2006/relationships/tags" Target="../tags/tag976.xml"/><Relationship Id="rId60" Type="http://schemas.openxmlformats.org/officeDocument/2006/relationships/tags" Target="../tags/tag736.xml"/><Relationship Id="rId81" Type="http://schemas.openxmlformats.org/officeDocument/2006/relationships/tags" Target="../tags/tag757.xml"/><Relationship Id="rId135" Type="http://schemas.openxmlformats.org/officeDocument/2006/relationships/tags" Target="../tags/tag811.xml"/><Relationship Id="rId156" Type="http://schemas.openxmlformats.org/officeDocument/2006/relationships/tags" Target="../tags/tag832.xml"/><Relationship Id="rId177" Type="http://schemas.openxmlformats.org/officeDocument/2006/relationships/tags" Target="../tags/tag853.xml"/><Relationship Id="rId198" Type="http://schemas.openxmlformats.org/officeDocument/2006/relationships/tags" Target="../tags/tag874.xml"/><Relationship Id="rId321" Type="http://schemas.openxmlformats.org/officeDocument/2006/relationships/tags" Target="../tags/tag997.xml"/><Relationship Id="rId202" Type="http://schemas.openxmlformats.org/officeDocument/2006/relationships/tags" Target="../tags/tag878.xml"/><Relationship Id="rId223" Type="http://schemas.openxmlformats.org/officeDocument/2006/relationships/tags" Target="../tags/tag899.xml"/><Relationship Id="rId244" Type="http://schemas.openxmlformats.org/officeDocument/2006/relationships/tags" Target="../tags/tag920.xml"/><Relationship Id="rId18" Type="http://schemas.openxmlformats.org/officeDocument/2006/relationships/tags" Target="../tags/tag694.xml"/><Relationship Id="rId39" Type="http://schemas.openxmlformats.org/officeDocument/2006/relationships/tags" Target="../tags/tag715.xml"/><Relationship Id="rId265" Type="http://schemas.openxmlformats.org/officeDocument/2006/relationships/tags" Target="../tags/tag941.xml"/><Relationship Id="rId286" Type="http://schemas.openxmlformats.org/officeDocument/2006/relationships/tags" Target="../tags/tag962.xml"/><Relationship Id="rId50" Type="http://schemas.openxmlformats.org/officeDocument/2006/relationships/tags" Target="../tags/tag726.xml"/><Relationship Id="rId104" Type="http://schemas.openxmlformats.org/officeDocument/2006/relationships/tags" Target="../tags/tag780.xml"/><Relationship Id="rId125" Type="http://schemas.openxmlformats.org/officeDocument/2006/relationships/tags" Target="../tags/tag801.xml"/><Relationship Id="rId146" Type="http://schemas.openxmlformats.org/officeDocument/2006/relationships/tags" Target="../tags/tag822.xml"/><Relationship Id="rId167" Type="http://schemas.openxmlformats.org/officeDocument/2006/relationships/tags" Target="../tags/tag843.xml"/><Relationship Id="rId188" Type="http://schemas.openxmlformats.org/officeDocument/2006/relationships/tags" Target="../tags/tag864.xml"/><Relationship Id="rId311" Type="http://schemas.openxmlformats.org/officeDocument/2006/relationships/tags" Target="../tags/tag987.xml"/><Relationship Id="rId71" Type="http://schemas.openxmlformats.org/officeDocument/2006/relationships/tags" Target="../tags/tag747.xml"/><Relationship Id="rId92" Type="http://schemas.openxmlformats.org/officeDocument/2006/relationships/tags" Target="../tags/tag768.xml"/><Relationship Id="rId213" Type="http://schemas.openxmlformats.org/officeDocument/2006/relationships/tags" Target="../tags/tag889.xml"/><Relationship Id="rId234" Type="http://schemas.openxmlformats.org/officeDocument/2006/relationships/tags" Target="../tags/tag910.xml"/><Relationship Id="rId2" Type="http://schemas.openxmlformats.org/officeDocument/2006/relationships/tags" Target="../tags/tag678.xml"/><Relationship Id="rId29" Type="http://schemas.openxmlformats.org/officeDocument/2006/relationships/tags" Target="../tags/tag705.xml"/><Relationship Id="rId255" Type="http://schemas.openxmlformats.org/officeDocument/2006/relationships/tags" Target="../tags/tag931.xml"/><Relationship Id="rId276" Type="http://schemas.openxmlformats.org/officeDocument/2006/relationships/tags" Target="../tags/tag952.xml"/><Relationship Id="rId297" Type="http://schemas.openxmlformats.org/officeDocument/2006/relationships/tags" Target="../tags/tag973.xml"/><Relationship Id="rId40" Type="http://schemas.openxmlformats.org/officeDocument/2006/relationships/tags" Target="../tags/tag716.xml"/><Relationship Id="rId115" Type="http://schemas.openxmlformats.org/officeDocument/2006/relationships/tags" Target="../tags/tag791.xml"/><Relationship Id="rId136" Type="http://schemas.openxmlformats.org/officeDocument/2006/relationships/tags" Target="../tags/tag812.xml"/><Relationship Id="rId157" Type="http://schemas.openxmlformats.org/officeDocument/2006/relationships/tags" Target="../tags/tag833.xml"/><Relationship Id="rId178" Type="http://schemas.openxmlformats.org/officeDocument/2006/relationships/tags" Target="../tags/tag854.xml"/><Relationship Id="rId301" Type="http://schemas.openxmlformats.org/officeDocument/2006/relationships/tags" Target="../tags/tag977.xml"/><Relationship Id="rId322" Type="http://schemas.openxmlformats.org/officeDocument/2006/relationships/tags" Target="../tags/tag998.xml"/><Relationship Id="rId61" Type="http://schemas.openxmlformats.org/officeDocument/2006/relationships/tags" Target="../tags/tag737.xml"/><Relationship Id="rId82" Type="http://schemas.openxmlformats.org/officeDocument/2006/relationships/tags" Target="../tags/tag758.xml"/><Relationship Id="rId199" Type="http://schemas.openxmlformats.org/officeDocument/2006/relationships/tags" Target="../tags/tag875.xml"/><Relationship Id="rId203" Type="http://schemas.openxmlformats.org/officeDocument/2006/relationships/tags" Target="../tags/tag879.xml"/><Relationship Id="rId19" Type="http://schemas.openxmlformats.org/officeDocument/2006/relationships/tags" Target="../tags/tag695.xml"/><Relationship Id="rId224" Type="http://schemas.openxmlformats.org/officeDocument/2006/relationships/tags" Target="../tags/tag900.xml"/><Relationship Id="rId245" Type="http://schemas.openxmlformats.org/officeDocument/2006/relationships/tags" Target="../tags/tag921.xml"/><Relationship Id="rId266" Type="http://schemas.openxmlformats.org/officeDocument/2006/relationships/tags" Target="../tags/tag942.xml"/><Relationship Id="rId287" Type="http://schemas.openxmlformats.org/officeDocument/2006/relationships/tags" Target="../tags/tag9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05.xml"/><Relationship Id="rId2" Type="http://schemas.openxmlformats.org/officeDocument/2006/relationships/tags" Target="../tags/tag1004.xml"/><Relationship Id="rId1" Type="http://schemas.openxmlformats.org/officeDocument/2006/relationships/tags" Target="../tags/tag100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13.xml"/><Relationship Id="rId13" Type="http://schemas.openxmlformats.org/officeDocument/2006/relationships/tags" Target="../tags/tag1018.xml"/><Relationship Id="rId18" Type="http://schemas.openxmlformats.org/officeDocument/2006/relationships/tags" Target="../tags/tag1023.xml"/><Relationship Id="rId26" Type="http://schemas.openxmlformats.org/officeDocument/2006/relationships/tags" Target="../tags/tag1031.xml"/><Relationship Id="rId3" Type="http://schemas.openxmlformats.org/officeDocument/2006/relationships/tags" Target="../tags/tag1008.xml"/><Relationship Id="rId21" Type="http://schemas.openxmlformats.org/officeDocument/2006/relationships/tags" Target="../tags/tag1026.xml"/><Relationship Id="rId34" Type="http://schemas.openxmlformats.org/officeDocument/2006/relationships/image" Target="../media/image7.png"/><Relationship Id="rId7" Type="http://schemas.openxmlformats.org/officeDocument/2006/relationships/tags" Target="../tags/tag1012.xml"/><Relationship Id="rId12" Type="http://schemas.openxmlformats.org/officeDocument/2006/relationships/tags" Target="../tags/tag1017.xml"/><Relationship Id="rId17" Type="http://schemas.openxmlformats.org/officeDocument/2006/relationships/tags" Target="../tags/tag1022.xml"/><Relationship Id="rId25" Type="http://schemas.openxmlformats.org/officeDocument/2006/relationships/tags" Target="../tags/tag1030.xml"/><Relationship Id="rId33" Type="http://schemas.openxmlformats.org/officeDocument/2006/relationships/notesSlide" Target="../notesSlides/notesSlide19.xml"/><Relationship Id="rId2" Type="http://schemas.openxmlformats.org/officeDocument/2006/relationships/tags" Target="../tags/tag1007.xml"/><Relationship Id="rId16" Type="http://schemas.openxmlformats.org/officeDocument/2006/relationships/tags" Target="../tags/tag1021.xml"/><Relationship Id="rId20" Type="http://schemas.openxmlformats.org/officeDocument/2006/relationships/tags" Target="../tags/tag1025.xml"/><Relationship Id="rId29" Type="http://schemas.openxmlformats.org/officeDocument/2006/relationships/tags" Target="../tags/tag1034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11" Type="http://schemas.openxmlformats.org/officeDocument/2006/relationships/tags" Target="../tags/tag1016.xml"/><Relationship Id="rId24" Type="http://schemas.openxmlformats.org/officeDocument/2006/relationships/tags" Target="../tags/tag1029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1010.xml"/><Relationship Id="rId15" Type="http://schemas.openxmlformats.org/officeDocument/2006/relationships/tags" Target="../tags/tag1020.xml"/><Relationship Id="rId23" Type="http://schemas.openxmlformats.org/officeDocument/2006/relationships/tags" Target="../tags/tag1028.xml"/><Relationship Id="rId28" Type="http://schemas.openxmlformats.org/officeDocument/2006/relationships/tags" Target="../tags/tag1033.xml"/><Relationship Id="rId10" Type="http://schemas.openxmlformats.org/officeDocument/2006/relationships/tags" Target="../tags/tag1015.xml"/><Relationship Id="rId19" Type="http://schemas.openxmlformats.org/officeDocument/2006/relationships/tags" Target="../tags/tag1024.xml"/><Relationship Id="rId31" Type="http://schemas.openxmlformats.org/officeDocument/2006/relationships/tags" Target="../tags/tag1036.xml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Relationship Id="rId22" Type="http://schemas.openxmlformats.org/officeDocument/2006/relationships/tags" Target="../tags/tag1027.xml"/><Relationship Id="rId27" Type="http://schemas.openxmlformats.org/officeDocument/2006/relationships/tags" Target="../tags/tag1032.xml"/><Relationship Id="rId30" Type="http://schemas.openxmlformats.org/officeDocument/2006/relationships/tags" Target="../tags/tag10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44.xml"/><Relationship Id="rId13" Type="http://schemas.openxmlformats.org/officeDocument/2006/relationships/tags" Target="../tags/tag1049.xml"/><Relationship Id="rId18" Type="http://schemas.openxmlformats.org/officeDocument/2006/relationships/tags" Target="../tags/tag1054.xml"/><Relationship Id="rId26" Type="http://schemas.openxmlformats.org/officeDocument/2006/relationships/tags" Target="../tags/tag1062.xml"/><Relationship Id="rId39" Type="http://schemas.openxmlformats.org/officeDocument/2006/relationships/tags" Target="../tags/tag1075.xml"/><Relationship Id="rId3" Type="http://schemas.openxmlformats.org/officeDocument/2006/relationships/tags" Target="../tags/tag1039.xml"/><Relationship Id="rId21" Type="http://schemas.openxmlformats.org/officeDocument/2006/relationships/tags" Target="../tags/tag1057.xml"/><Relationship Id="rId34" Type="http://schemas.openxmlformats.org/officeDocument/2006/relationships/tags" Target="../tags/tag1070.xml"/><Relationship Id="rId42" Type="http://schemas.openxmlformats.org/officeDocument/2006/relationships/slideLayout" Target="../slideLayouts/slideLayout3.xml"/><Relationship Id="rId7" Type="http://schemas.openxmlformats.org/officeDocument/2006/relationships/tags" Target="../tags/tag1043.xml"/><Relationship Id="rId12" Type="http://schemas.openxmlformats.org/officeDocument/2006/relationships/tags" Target="../tags/tag1048.xml"/><Relationship Id="rId17" Type="http://schemas.openxmlformats.org/officeDocument/2006/relationships/tags" Target="../tags/tag1053.xml"/><Relationship Id="rId25" Type="http://schemas.openxmlformats.org/officeDocument/2006/relationships/tags" Target="../tags/tag1061.xml"/><Relationship Id="rId33" Type="http://schemas.openxmlformats.org/officeDocument/2006/relationships/tags" Target="../tags/tag1069.xml"/><Relationship Id="rId38" Type="http://schemas.openxmlformats.org/officeDocument/2006/relationships/tags" Target="../tags/tag1074.xml"/><Relationship Id="rId2" Type="http://schemas.openxmlformats.org/officeDocument/2006/relationships/tags" Target="../tags/tag1038.xml"/><Relationship Id="rId16" Type="http://schemas.openxmlformats.org/officeDocument/2006/relationships/tags" Target="../tags/tag1052.xml"/><Relationship Id="rId20" Type="http://schemas.openxmlformats.org/officeDocument/2006/relationships/tags" Target="../tags/tag1056.xml"/><Relationship Id="rId29" Type="http://schemas.openxmlformats.org/officeDocument/2006/relationships/tags" Target="../tags/tag1065.xml"/><Relationship Id="rId41" Type="http://schemas.openxmlformats.org/officeDocument/2006/relationships/tags" Target="../tags/tag1077.xml"/><Relationship Id="rId1" Type="http://schemas.openxmlformats.org/officeDocument/2006/relationships/tags" Target="../tags/tag1037.xml"/><Relationship Id="rId6" Type="http://schemas.openxmlformats.org/officeDocument/2006/relationships/tags" Target="../tags/tag1042.xml"/><Relationship Id="rId11" Type="http://schemas.openxmlformats.org/officeDocument/2006/relationships/tags" Target="../tags/tag1047.xml"/><Relationship Id="rId24" Type="http://schemas.openxmlformats.org/officeDocument/2006/relationships/tags" Target="../tags/tag1060.xml"/><Relationship Id="rId32" Type="http://schemas.openxmlformats.org/officeDocument/2006/relationships/tags" Target="../tags/tag1068.xml"/><Relationship Id="rId37" Type="http://schemas.openxmlformats.org/officeDocument/2006/relationships/tags" Target="../tags/tag1073.xml"/><Relationship Id="rId40" Type="http://schemas.openxmlformats.org/officeDocument/2006/relationships/tags" Target="../tags/tag1076.xml"/><Relationship Id="rId5" Type="http://schemas.openxmlformats.org/officeDocument/2006/relationships/tags" Target="../tags/tag1041.xml"/><Relationship Id="rId15" Type="http://schemas.openxmlformats.org/officeDocument/2006/relationships/tags" Target="../tags/tag1051.xml"/><Relationship Id="rId23" Type="http://schemas.openxmlformats.org/officeDocument/2006/relationships/tags" Target="../tags/tag1059.xml"/><Relationship Id="rId28" Type="http://schemas.openxmlformats.org/officeDocument/2006/relationships/tags" Target="../tags/tag1064.xml"/><Relationship Id="rId36" Type="http://schemas.openxmlformats.org/officeDocument/2006/relationships/tags" Target="../tags/tag1072.xml"/><Relationship Id="rId10" Type="http://schemas.openxmlformats.org/officeDocument/2006/relationships/tags" Target="../tags/tag1046.xml"/><Relationship Id="rId19" Type="http://schemas.openxmlformats.org/officeDocument/2006/relationships/tags" Target="../tags/tag1055.xml"/><Relationship Id="rId31" Type="http://schemas.openxmlformats.org/officeDocument/2006/relationships/tags" Target="../tags/tag1067.xml"/><Relationship Id="rId44" Type="http://schemas.openxmlformats.org/officeDocument/2006/relationships/image" Target="../media/image8.png"/><Relationship Id="rId4" Type="http://schemas.openxmlformats.org/officeDocument/2006/relationships/tags" Target="../tags/tag1040.xml"/><Relationship Id="rId9" Type="http://schemas.openxmlformats.org/officeDocument/2006/relationships/tags" Target="../tags/tag1045.xml"/><Relationship Id="rId14" Type="http://schemas.openxmlformats.org/officeDocument/2006/relationships/tags" Target="../tags/tag1050.xml"/><Relationship Id="rId22" Type="http://schemas.openxmlformats.org/officeDocument/2006/relationships/tags" Target="../tags/tag1058.xml"/><Relationship Id="rId27" Type="http://schemas.openxmlformats.org/officeDocument/2006/relationships/tags" Target="../tags/tag1063.xml"/><Relationship Id="rId30" Type="http://schemas.openxmlformats.org/officeDocument/2006/relationships/tags" Target="../tags/tag1066.xml"/><Relationship Id="rId35" Type="http://schemas.openxmlformats.org/officeDocument/2006/relationships/tags" Target="../tags/tag1071.xml"/><Relationship Id="rId4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090.xml"/><Relationship Id="rId18" Type="http://schemas.openxmlformats.org/officeDocument/2006/relationships/tags" Target="../tags/tag1095.xml"/><Relationship Id="rId26" Type="http://schemas.openxmlformats.org/officeDocument/2006/relationships/tags" Target="../tags/tag1103.xml"/><Relationship Id="rId39" Type="http://schemas.openxmlformats.org/officeDocument/2006/relationships/tags" Target="../tags/tag1116.xml"/><Relationship Id="rId21" Type="http://schemas.openxmlformats.org/officeDocument/2006/relationships/tags" Target="../tags/tag1098.xml"/><Relationship Id="rId34" Type="http://schemas.openxmlformats.org/officeDocument/2006/relationships/tags" Target="../tags/tag1111.xml"/><Relationship Id="rId42" Type="http://schemas.openxmlformats.org/officeDocument/2006/relationships/tags" Target="../tags/tag1119.xml"/><Relationship Id="rId47" Type="http://schemas.openxmlformats.org/officeDocument/2006/relationships/tags" Target="../tags/tag1124.xml"/><Relationship Id="rId50" Type="http://schemas.openxmlformats.org/officeDocument/2006/relationships/tags" Target="../tags/tag1127.xml"/><Relationship Id="rId55" Type="http://schemas.openxmlformats.org/officeDocument/2006/relationships/tags" Target="../tags/tag1132.xml"/><Relationship Id="rId63" Type="http://schemas.openxmlformats.org/officeDocument/2006/relationships/tags" Target="../tags/tag1140.xml"/><Relationship Id="rId68" Type="http://schemas.openxmlformats.org/officeDocument/2006/relationships/tags" Target="../tags/tag1145.xml"/><Relationship Id="rId7" Type="http://schemas.openxmlformats.org/officeDocument/2006/relationships/tags" Target="../tags/tag1084.xml"/><Relationship Id="rId2" Type="http://schemas.openxmlformats.org/officeDocument/2006/relationships/tags" Target="../tags/tag1079.xml"/><Relationship Id="rId16" Type="http://schemas.openxmlformats.org/officeDocument/2006/relationships/tags" Target="../tags/tag1093.xml"/><Relationship Id="rId29" Type="http://schemas.openxmlformats.org/officeDocument/2006/relationships/tags" Target="../tags/tag1106.xml"/><Relationship Id="rId1" Type="http://schemas.openxmlformats.org/officeDocument/2006/relationships/tags" Target="../tags/tag1078.xml"/><Relationship Id="rId6" Type="http://schemas.openxmlformats.org/officeDocument/2006/relationships/tags" Target="../tags/tag1083.xml"/><Relationship Id="rId11" Type="http://schemas.openxmlformats.org/officeDocument/2006/relationships/tags" Target="../tags/tag1088.xml"/><Relationship Id="rId24" Type="http://schemas.openxmlformats.org/officeDocument/2006/relationships/tags" Target="../tags/tag1101.xml"/><Relationship Id="rId32" Type="http://schemas.openxmlformats.org/officeDocument/2006/relationships/tags" Target="../tags/tag1109.xml"/><Relationship Id="rId37" Type="http://schemas.openxmlformats.org/officeDocument/2006/relationships/tags" Target="../tags/tag1114.xml"/><Relationship Id="rId40" Type="http://schemas.openxmlformats.org/officeDocument/2006/relationships/tags" Target="../tags/tag1117.xml"/><Relationship Id="rId45" Type="http://schemas.openxmlformats.org/officeDocument/2006/relationships/tags" Target="../tags/tag1122.xml"/><Relationship Id="rId53" Type="http://schemas.openxmlformats.org/officeDocument/2006/relationships/tags" Target="../tags/tag1130.xml"/><Relationship Id="rId58" Type="http://schemas.openxmlformats.org/officeDocument/2006/relationships/tags" Target="../tags/tag1135.xml"/><Relationship Id="rId66" Type="http://schemas.openxmlformats.org/officeDocument/2006/relationships/tags" Target="../tags/tag1143.xml"/><Relationship Id="rId5" Type="http://schemas.openxmlformats.org/officeDocument/2006/relationships/tags" Target="../tags/tag1082.xml"/><Relationship Id="rId15" Type="http://schemas.openxmlformats.org/officeDocument/2006/relationships/tags" Target="../tags/tag1092.xml"/><Relationship Id="rId23" Type="http://schemas.openxmlformats.org/officeDocument/2006/relationships/tags" Target="../tags/tag1100.xml"/><Relationship Id="rId28" Type="http://schemas.openxmlformats.org/officeDocument/2006/relationships/tags" Target="../tags/tag1105.xml"/><Relationship Id="rId36" Type="http://schemas.openxmlformats.org/officeDocument/2006/relationships/tags" Target="../tags/tag1113.xml"/><Relationship Id="rId49" Type="http://schemas.openxmlformats.org/officeDocument/2006/relationships/tags" Target="../tags/tag1126.xml"/><Relationship Id="rId57" Type="http://schemas.openxmlformats.org/officeDocument/2006/relationships/tags" Target="../tags/tag1134.xml"/><Relationship Id="rId61" Type="http://schemas.openxmlformats.org/officeDocument/2006/relationships/tags" Target="../tags/tag1138.xml"/><Relationship Id="rId10" Type="http://schemas.openxmlformats.org/officeDocument/2006/relationships/tags" Target="../tags/tag1087.xml"/><Relationship Id="rId19" Type="http://schemas.openxmlformats.org/officeDocument/2006/relationships/tags" Target="../tags/tag1096.xml"/><Relationship Id="rId31" Type="http://schemas.openxmlformats.org/officeDocument/2006/relationships/tags" Target="../tags/tag1108.xml"/><Relationship Id="rId44" Type="http://schemas.openxmlformats.org/officeDocument/2006/relationships/tags" Target="../tags/tag1121.xml"/><Relationship Id="rId52" Type="http://schemas.openxmlformats.org/officeDocument/2006/relationships/tags" Target="../tags/tag1129.xml"/><Relationship Id="rId60" Type="http://schemas.openxmlformats.org/officeDocument/2006/relationships/tags" Target="../tags/tag1137.xml"/><Relationship Id="rId65" Type="http://schemas.openxmlformats.org/officeDocument/2006/relationships/tags" Target="../tags/tag1142.xml"/><Relationship Id="rId4" Type="http://schemas.openxmlformats.org/officeDocument/2006/relationships/tags" Target="../tags/tag1081.xml"/><Relationship Id="rId9" Type="http://schemas.openxmlformats.org/officeDocument/2006/relationships/tags" Target="../tags/tag1086.xml"/><Relationship Id="rId14" Type="http://schemas.openxmlformats.org/officeDocument/2006/relationships/tags" Target="../tags/tag1091.xml"/><Relationship Id="rId22" Type="http://schemas.openxmlformats.org/officeDocument/2006/relationships/tags" Target="../tags/tag1099.xml"/><Relationship Id="rId27" Type="http://schemas.openxmlformats.org/officeDocument/2006/relationships/tags" Target="../tags/tag1104.xml"/><Relationship Id="rId30" Type="http://schemas.openxmlformats.org/officeDocument/2006/relationships/tags" Target="../tags/tag1107.xml"/><Relationship Id="rId35" Type="http://schemas.openxmlformats.org/officeDocument/2006/relationships/tags" Target="../tags/tag1112.xml"/><Relationship Id="rId43" Type="http://schemas.openxmlformats.org/officeDocument/2006/relationships/tags" Target="../tags/tag1120.xml"/><Relationship Id="rId48" Type="http://schemas.openxmlformats.org/officeDocument/2006/relationships/tags" Target="../tags/tag1125.xml"/><Relationship Id="rId56" Type="http://schemas.openxmlformats.org/officeDocument/2006/relationships/tags" Target="../tags/tag1133.xml"/><Relationship Id="rId64" Type="http://schemas.openxmlformats.org/officeDocument/2006/relationships/tags" Target="../tags/tag1141.xml"/><Relationship Id="rId69" Type="http://schemas.openxmlformats.org/officeDocument/2006/relationships/slideLayout" Target="../slideLayouts/slideLayout3.xml"/><Relationship Id="rId8" Type="http://schemas.openxmlformats.org/officeDocument/2006/relationships/tags" Target="../tags/tag1085.xml"/><Relationship Id="rId51" Type="http://schemas.openxmlformats.org/officeDocument/2006/relationships/tags" Target="../tags/tag1128.xml"/><Relationship Id="rId3" Type="http://schemas.openxmlformats.org/officeDocument/2006/relationships/tags" Target="../tags/tag1080.xml"/><Relationship Id="rId12" Type="http://schemas.openxmlformats.org/officeDocument/2006/relationships/tags" Target="../tags/tag1089.xml"/><Relationship Id="rId17" Type="http://schemas.openxmlformats.org/officeDocument/2006/relationships/tags" Target="../tags/tag1094.xml"/><Relationship Id="rId25" Type="http://schemas.openxmlformats.org/officeDocument/2006/relationships/tags" Target="../tags/tag1102.xml"/><Relationship Id="rId33" Type="http://schemas.openxmlformats.org/officeDocument/2006/relationships/tags" Target="../tags/tag1110.xml"/><Relationship Id="rId38" Type="http://schemas.openxmlformats.org/officeDocument/2006/relationships/tags" Target="../tags/tag1115.xml"/><Relationship Id="rId46" Type="http://schemas.openxmlformats.org/officeDocument/2006/relationships/tags" Target="../tags/tag1123.xml"/><Relationship Id="rId59" Type="http://schemas.openxmlformats.org/officeDocument/2006/relationships/tags" Target="../tags/tag1136.xml"/><Relationship Id="rId67" Type="http://schemas.openxmlformats.org/officeDocument/2006/relationships/tags" Target="../tags/tag1144.xml"/><Relationship Id="rId20" Type="http://schemas.openxmlformats.org/officeDocument/2006/relationships/tags" Target="../tags/tag1097.xml"/><Relationship Id="rId41" Type="http://schemas.openxmlformats.org/officeDocument/2006/relationships/tags" Target="../tags/tag1118.xml"/><Relationship Id="rId54" Type="http://schemas.openxmlformats.org/officeDocument/2006/relationships/tags" Target="../tags/tag1131.xml"/><Relationship Id="rId62" Type="http://schemas.openxmlformats.org/officeDocument/2006/relationships/tags" Target="../tags/tag1139.xml"/><Relationship Id="rId70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53.xml"/><Relationship Id="rId13" Type="http://schemas.openxmlformats.org/officeDocument/2006/relationships/tags" Target="../tags/tag1158.xml"/><Relationship Id="rId18" Type="http://schemas.openxmlformats.org/officeDocument/2006/relationships/tags" Target="../tags/tag1163.xml"/><Relationship Id="rId3" Type="http://schemas.openxmlformats.org/officeDocument/2006/relationships/tags" Target="../tags/tag1148.xml"/><Relationship Id="rId21" Type="http://schemas.openxmlformats.org/officeDocument/2006/relationships/notesSlide" Target="../notesSlides/notesSlide25.xml"/><Relationship Id="rId7" Type="http://schemas.openxmlformats.org/officeDocument/2006/relationships/tags" Target="../tags/tag1152.xml"/><Relationship Id="rId12" Type="http://schemas.openxmlformats.org/officeDocument/2006/relationships/tags" Target="../tags/tag1157.xml"/><Relationship Id="rId17" Type="http://schemas.openxmlformats.org/officeDocument/2006/relationships/tags" Target="../tags/tag1162.xml"/><Relationship Id="rId2" Type="http://schemas.openxmlformats.org/officeDocument/2006/relationships/tags" Target="../tags/tag1147.xml"/><Relationship Id="rId16" Type="http://schemas.openxmlformats.org/officeDocument/2006/relationships/tags" Target="../tags/tag1161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146.xml"/><Relationship Id="rId6" Type="http://schemas.openxmlformats.org/officeDocument/2006/relationships/tags" Target="../tags/tag1151.xml"/><Relationship Id="rId11" Type="http://schemas.openxmlformats.org/officeDocument/2006/relationships/tags" Target="../tags/tag1156.xml"/><Relationship Id="rId5" Type="http://schemas.openxmlformats.org/officeDocument/2006/relationships/tags" Target="../tags/tag1150.xml"/><Relationship Id="rId15" Type="http://schemas.openxmlformats.org/officeDocument/2006/relationships/tags" Target="../tags/tag1160.xml"/><Relationship Id="rId10" Type="http://schemas.openxmlformats.org/officeDocument/2006/relationships/tags" Target="../tags/tag1155.xml"/><Relationship Id="rId19" Type="http://schemas.openxmlformats.org/officeDocument/2006/relationships/tags" Target="../tags/tag1164.xml"/><Relationship Id="rId4" Type="http://schemas.openxmlformats.org/officeDocument/2006/relationships/tags" Target="../tags/tag1149.xml"/><Relationship Id="rId9" Type="http://schemas.openxmlformats.org/officeDocument/2006/relationships/tags" Target="../tags/tag1154.xml"/><Relationship Id="rId14" Type="http://schemas.openxmlformats.org/officeDocument/2006/relationships/tags" Target="../tags/tag1159.xml"/><Relationship Id="rId2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177.xml"/><Relationship Id="rId18" Type="http://schemas.openxmlformats.org/officeDocument/2006/relationships/tags" Target="../tags/tag1182.xml"/><Relationship Id="rId26" Type="http://schemas.openxmlformats.org/officeDocument/2006/relationships/tags" Target="../tags/tag1190.xml"/><Relationship Id="rId39" Type="http://schemas.openxmlformats.org/officeDocument/2006/relationships/tags" Target="../tags/tag1203.xml"/><Relationship Id="rId21" Type="http://schemas.openxmlformats.org/officeDocument/2006/relationships/tags" Target="../tags/tag1185.xml"/><Relationship Id="rId34" Type="http://schemas.openxmlformats.org/officeDocument/2006/relationships/tags" Target="../tags/tag1198.xml"/><Relationship Id="rId42" Type="http://schemas.openxmlformats.org/officeDocument/2006/relationships/tags" Target="../tags/tag1206.xml"/><Relationship Id="rId47" Type="http://schemas.openxmlformats.org/officeDocument/2006/relationships/tags" Target="../tags/tag1211.xml"/><Relationship Id="rId50" Type="http://schemas.openxmlformats.org/officeDocument/2006/relationships/tags" Target="../tags/tag1214.xml"/><Relationship Id="rId55" Type="http://schemas.openxmlformats.org/officeDocument/2006/relationships/tags" Target="../tags/tag1219.xml"/><Relationship Id="rId63" Type="http://schemas.openxmlformats.org/officeDocument/2006/relationships/tags" Target="../tags/tag1227.xml"/><Relationship Id="rId68" Type="http://schemas.openxmlformats.org/officeDocument/2006/relationships/tags" Target="../tags/tag1232.xml"/><Relationship Id="rId76" Type="http://schemas.openxmlformats.org/officeDocument/2006/relationships/slideLayout" Target="../slideLayouts/slideLayout3.xml"/><Relationship Id="rId7" Type="http://schemas.openxmlformats.org/officeDocument/2006/relationships/tags" Target="../tags/tag1171.xml"/><Relationship Id="rId71" Type="http://schemas.openxmlformats.org/officeDocument/2006/relationships/tags" Target="../tags/tag1235.xml"/><Relationship Id="rId2" Type="http://schemas.openxmlformats.org/officeDocument/2006/relationships/tags" Target="../tags/tag1166.xml"/><Relationship Id="rId16" Type="http://schemas.openxmlformats.org/officeDocument/2006/relationships/tags" Target="../tags/tag1180.xml"/><Relationship Id="rId29" Type="http://schemas.openxmlformats.org/officeDocument/2006/relationships/tags" Target="../tags/tag1193.xml"/><Relationship Id="rId11" Type="http://schemas.openxmlformats.org/officeDocument/2006/relationships/tags" Target="../tags/tag1175.xml"/><Relationship Id="rId24" Type="http://schemas.openxmlformats.org/officeDocument/2006/relationships/tags" Target="../tags/tag1188.xml"/><Relationship Id="rId32" Type="http://schemas.openxmlformats.org/officeDocument/2006/relationships/tags" Target="../tags/tag1196.xml"/><Relationship Id="rId37" Type="http://schemas.openxmlformats.org/officeDocument/2006/relationships/tags" Target="../tags/tag1201.xml"/><Relationship Id="rId40" Type="http://schemas.openxmlformats.org/officeDocument/2006/relationships/tags" Target="../tags/tag1204.xml"/><Relationship Id="rId45" Type="http://schemas.openxmlformats.org/officeDocument/2006/relationships/tags" Target="../tags/tag1209.xml"/><Relationship Id="rId53" Type="http://schemas.openxmlformats.org/officeDocument/2006/relationships/tags" Target="../tags/tag1217.xml"/><Relationship Id="rId58" Type="http://schemas.openxmlformats.org/officeDocument/2006/relationships/tags" Target="../tags/tag1222.xml"/><Relationship Id="rId66" Type="http://schemas.openxmlformats.org/officeDocument/2006/relationships/tags" Target="../tags/tag1230.xml"/><Relationship Id="rId74" Type="http://schemas.openxmlformats.org/officeDocument/2006/relationships/tags" Target="../tags/tag1238.xml"/><Relationship Id="rId5" Type="http://schemas.openxmlformats.org/officeDocument/2006/relationships/tags" Target="../tags/tag1169.xml"/><Relationship Id="rId15" Type="http://schemas.openxmlformats.org/officeDocument/2006/relationships/tags" Target="../tags/tag1179.xml"/><Relationship Id="rId23" Type="http://schemas.openxmlformats.org/officeDocument/2006/relationships/tags" Target="../tags/tag1187.xml"/><Relationship Id="rId28" Type="http://schemas.openxmlformats.org/officeDocument/2006/relationships/tags" Target="../tags/tag1192.xml"/><Relationship Id="rId36" Type="http://schemas.openxmlformats.org/officeDocument/2006/relationships/tags" Target="../tags/tag1200.xml"/><Relationship Id="rId49" Type="http://schemas.openxmlformats.org/officeDocument/2006/relationships/tags" Target="../tags/tag1213.xml"/><Relationship Id="rId57" Type="http://schemas.openxmlformats.org/officeDocument/2006/relationships/tags" Target="../tags/tag1221.xml"/><Relationship Id="rId61" Type="http://schemas.openxmlformats.org/officeDocument/2006/relationships/tags" Target="../tags/tag1225.xml"/><Relationship Id="rId10" Type="http://schemas.openxmlformats.org/officeDocument/2006/relationships/tags" Target="../tags/tag1174.xml"/><Relationship Id="rId19" Type="http://schemas.openxmlformats.org/officeDocument/2006/relationships/tags" Target="../tags/tag1183.xml"/><Relationship Id="rId31" Type="http://schemas.openxmlformats.org/officeDocument/2006/relationships/tags" Target="../tags/tag1195.xml"/><Relationship Id="rId44" Type="http://schemas.openxmlformats.org/officeDocument/2006/relationships/tags" Target="../tags/tag1208.xml"/><Relationship Id="rId52" Type="http://schemas.openxmlformats.org/officeDocument/2006/relationships/tags" Target="../tags/tag1216.xml"/><Relationship Id="rId60" Type="http://schemas.openxmlformats.org/officeDocument/2006/relationships/tags" Target="../tags/tag1224.xml"/><Relationship Id="rId65" Type="http://schemas.openxmlformats.org/officeDocument/2006/relationships/tags" Target="../tags/tag1229.xml"/><Relationship Id="rId73" Type="http://schemas.openxmlformats.org/officeDocument/2006/relationships/tags" Target="../tags/tag1237.xml"/><Relationship Id="rId4" Type="http://schemas.openxmlformats.org/officeDocument/2006/relationships/tags" Target="../tags/tag1168.xml"/><Relationship Id="rId9" Type="http://schemas.openxmlformats.org/officeDocument/2006/relationships/tags" Target="../tags/tag1173.xml"/><Relationship Id="rId14" Type="http://schemas.openxmlformats.org/officeDocument/2006/relationships/tags" Target="../tags/tag1178.xml"/><Relationship Id="rId22" Type="http://schemas.openxmlformats.org/officeDocument/2006/relationships/tags" Target="../tags/tag1186.xml"/><Relationship Id="rId27" Type="http://schemas.openxmlformats.org/officeDocument/2006/relationships/tags" Target="../tags/tag1191.xml"/><Relationship Id="rId30" Type="http://schemas.openxmlformats.org/officeDocument/2006/relationships/tags" Target="../tags/tag1194.xml"/><Relationship Id="rId35" Type="http://schemas.openxmlformats.org/officeDocument/2006/relationships/tags" Target="../tags/tag1199.xml"/><Relationship Id="rId43" Type="http://schemas.openxmlformats.org/officeDocument/2006/relationships/tags" Target="../tags/tag1207.xml"/><Relationship Id="rId48" Type="http://schemas.openxmlformats.org/officeDocument/2006/relationships/tags" Target="../tags/tag1212.xml"/><Relationship Id="rId56" Type="http://schemas.openxmlformats.org/officeDocument/2006/relationships/tags" Target="../tags/tag1220.xml"/><Relationship Id="rId64" Type="http://schemas.openxmlformats.org/officeDocument/2006/relationships/tags" Target="../tags/tag1228.xml"/><Relationship Id="rId69" Type="http://schemas.openxmlformats.org/officeDocument/2006/relationships/tags" Target="../tags/tag1233.xml"/><Relationship Id="rId77" Type="http://schemas.openxmlformats.org/officeDocument/2006/relationships/notesSlide" Target="../notesSlides/notesSlide29.xml"/><Relationship Id="rId8" Type="http://schemas.openxmlformats.org/officeDocument/2006/relationships/tags" Target="../tags/tag1172.xml"/><Relationship Id="rId51" Type="http://schemas.openxmlformats.org/officeDocument/2006/relationships/tags" Target="../tags/tag1215.xml"/><Relationship Id="rId72" Type="http://schemas.openxmlformats.org/officeDocument/2006/relationships/tags" Target="../tags/tag1236.xml"/><Relationship Id="rId3" Type="http://schemas.openxmlformats.org/officeDocument/2006/relationships/tags" Target="../tags/tag1167.xml"/><Relationship Id="rId12" Type="http://schemas.openxmlformats.org/officeDocument/2006/relationships/tags" Target="../tags/tag1176.xml"/><Relationship Id="rId17" Type="http://schemas.openxmlformats.org/officeDocument/2006/relationships/tags" Target="../tags/tag1181.xml"/><Relationship Id="rId25" Type="http://schemas.openxmlformats.org/officeDocument/2006/relationships/tags" Target="../tags/tag1189.xml"/><Relationship Id="rId33" Type="http://schemas.openxmlformats.org/officeDocument/2006/relationships/tags" Target="../tags/tag1197.xml"/><Relationship Id="rId38" Type="http://schemas.openxmlformats.org/officeDocument/2006/relationships/tags" Target="../tags/tag1202.xml"/><Relationship Id="rId46" Type="http://schemas.openxmlformats.org/officeDocument/2006/relationships/tags" Target="../tags/tag1210.xml"/><Relationship Id="rId59" Type="http://schemas.openxmlformats.org/officeDocument/2006/relationships/tags" Target="../tags/tag1223.xml"/><Relationship Id="rId67" Type="http://schemas.openxmlformats.org/officeDocument/2006/relationships/tags" Target="../tags/tag1231.xml"/><Relationship Id="rId20" Type="http://schemas.openxmlformats.org/officeDocument/2006/relationships/tags" Target="../tags/tag1184.xml"/><Relationship Id="rId41" Type="http://schemas.openxmlformats.org/officeDocument/2006/relationships/tags" Target="../tags/tag1205.xml"/><Relationship Id="rId54" Type="http://schemas.openxmlformats.org/officeDocument/2006/relationships/tags" Target="../tags/tag1218.xml"/><Relationship Id="rId62" Type="http://schemas.openxmlformats.org/officeDocument/2006/relationships/tags" Target="../tags/tag1226.xml"/><Relationship Id="rId70" Type="http://schemas.openxmlformats.org/officeDocument/2006/relationships/tags" Target="../tags/tag1234.xml"/><Relationship Id="rId75" Type="http://schemas.openxmlformats.org/officeDocument/2006/relationships/tags" Target="../tags/tag1239.xml"/><Relationship Id="rId1" Type="http://schemas.openxmlformats.org/officeDocument/2006/relationships/tags" Target="../tags/tag1165.xml"/><Relationship Id="rId6" Type="http://schemas.openxmlformats.org/officeDocument/2006/relationships/tags" Target="../tags/tag117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76" Type="http://schemas.openxmlformats.org/officeDocument/2006/relationships/tags" Target="../tags/tag78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74" Type="http://schemas.openxmlformats.org/officeDocument/2006/relationships/tags" Target="../tags/tag76.xml"/><Relationship Id="rId79" Type="http://schemas.openxmlformats.org/officeDocument/2006/relationships/notesSlide" Target="../notesSlides/notesSlide3.xml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78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77" Type="http://schemas.openxmlformats.org/officeDocument/2006/relationships/tags" Target="../tags/tag79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42.xml"/><Relationship Id="rId1" Type="http://schemas.openxmlformats.org/officeDocument/2006/relationships/tags" Target="../tags/tag1241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05.xml"/><Relationship Id="rId117" Type="http://schemas.openxmlformats.org/officeDocument/2006/relationships/tags" Target="../tags/tag196.xml"/><Relationship Id="rId21" Type="http://schemas.openxmlformats.org/officeDocument/2006/relationships/tags" Target="../tags/tag100.xml"/><Relationship Id="rId42" Type="http://schemas.openxmlformats.org/officeDocument/2006/relationships/tags" Target="../tags/tag121.xml"/><Relationship Id="rId47" Type="http://schemas.openxmlformats.org/officeDocument/2006/relationships/tags" Target="../tags/tag126.xml"/><Relationship Id="rId63" Type="http://schemas.openxmlformats.org/officeDocument/2006/relationships/tags" Target="../tags/tag142.xml"/><Relationship Id="rId68" Type="http://schemas.openxmlformats.org/officeDocument/2006/relationships/tags" Target="../tags/tag147.xml"/><Relationship Id="rId84" Type="http://schemas.openxmlformats.org/officeDocument/2006/relationships/tags" Target="../tags/tag163.xml"/><Relationship Id="rId89" Type="http://schemas.openxmlformats.org/officeDocument/2006/relationships/tags" Target="../tags/tag168.xml"/><Relationship Id="rId112" Type="http://schemas.openxmlformats.org/officeDocument/2006/relationships/tags" Target="../tags/tag191.xml"/><Relationship Id="rId133" Type="http://schemas.openxmlformats.org/officeDocument/2006/relationships/tags" Target="../tags/tag212.xml"/><Relationship Id="rId138" Type="http://schemas.openxmlformats.org/officeDocument/2006/relationships/tags" Target="../tags/tag217.xml"/><Relationship Id="rId16" Type="http://schemas.openxmlformats.org/officeDocument/2006/relationships/tags" Target="../tags/tag95.xml"/><Relationship Id="rId107" Type="http://schemas.openxmlformats.org/officeDocument/2006/relationships/tags" Target="../tags/tag186.xml"/><Relationship Id="rId11" Type="http://schemas.openxmlformats.org/officeDocument/2006/relationships/tags" Target="../tags/tag90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53" Type="http://schemas.openxmlformats.org/officeDocument/2006/relationships/tags" Target="../tags/tag132.xml"/><Relationship Id="rId58" Type="http://schemas.openxmlformats.org/officeDocument/2006/relationships/tags" Target="../tags/tag137.xml"/><Relationship Id="rId74" Type="http://schemas.openxmlformats.org/officeDocument/2006/relationships/tags" Target="../tags/tag153.xml"/><Relationship Id="rId79" Type="http://schemas.openxmlformats.org/officeDocument/2006/relationships/tags" Target="../tags/tag158.xml"/><Relationship Id="rId102" Type="http://schemas.openxmlformats.org/officeDocument/2006/relationships/tags" Target="../tags/tag181.xml"/><Relationship Id="rId123" Type="http://schemas.openxmlformats.org/officeDocument/2006/relationships/tags" Target="../tags/tag202.xml"/><Relationship Id="rId128" Type="http://schemas.openxmlformats.org/officeDocument/2006/relationships/tags" Target="../tags/tag207.xml"/><Relationship Id="rId5" Type="http://schemas.openxmlformats.org/officeDocument/2006/relationships/tags" Target="../tags/tag84.xml"/><Relationship Id="rId90" Type="http://schemas.openxmlformats.org/officeDocument/2006/relationships/tags" Target="../tags/tag169.xml"/><Relationship Id="rId95" Type="http://schemas.openxmlformats.org/officeDocument/2006/relationships/tags" Target="../tags/tag174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43" Type="http://schemas.openxmlformats.org/officeDocument/2006/relationships/tags" Target="../tags/tag122.xml"/><Relationship Id="rId48" Type="http://schemas.openxmlformats.org/officeDocument/2006/relationships/tags" Target="../tags/tag127.xml"/><Relationship Id="rId64" Type="http://schemas.openxmlformats.org/officeDocument/2006/relationships/tags" Target="../tags/tag143.xml"/><Relationship Id="rId69" Type="http://schemas.openxmlformats.org/officeDocument/2006/relationships/tags" Target="../tags/tag148.xml"/><Relationship Id="rId113" Type="http://schemas.openxmlformats.org/officeDocument/2006/relationships/tags" Target="../tags/tag192.xml"/><Relationship Id="rId118" Type="http://schemas.openxmlformats.org/officeDocument/2006/relationships/tags" Target="../tags/tag197.xml"/><Relationship Id="rId134" Type="http://schemas.openxmlformats.org/officeDocument/2006/relationships/tags" Target="../tags/tag213.xml"/><Relationship Id="rId139" Type="http://schemas.openxmlformats.org/officeDocument/2006/relationships/tags" Target="../tags/tag218.xml"/><Relationship Id="rId8" Type="http://schemas.openxmlformats.org/officeDocument/2006/relationships/tags" Target="../tags/tag87.xml"/><Relationship Id="rId51" Type="http://schemas.openxmlformats.org/officeDocument/2006/relationships/tags" Target="../tags/tag130.xml"/><Relationship Id="rId72" Type="http://schemas.openxmlformats.org/officeDocument/2006/relationships/tags" Target="../tags/tag151.xml"/><Relationship Id="rId80" Type="http://schemas.openxmlformats.org/officeDocument/2006/relationships/tags" Target="../tags/tag159.xml"/><Relationship Id="rId85" Type="http://schemas.openxmlformats.org/officeDocument/2006/relationships/tags" Target="../tags/tag164.xml"/><Relationship Id="rId93" Type="http://schemas.openxmlformats.org/officeDocument/2006/relationships/tags" Target="../tags/tag172.xml"/><Relationship Id="rId98" Type="http://schemas.openxmlformats.org/officeDocument/2006/relationships/tags" Target="../tags/tag177.xml"/><Relationship Id="rId121" Type="http://schemas.openxmlformats.org/officeDocument/2006/relationships/tags" Target="../tags/tag200.xml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tags" Target="../tags/tag117.xml"/><Relationship Id="rId46" Type="http://schemas.openxmlformats.org/officeDocument/2006/relationships/tags" Target="../tags/tag125.xml"/><Relationship Id="rId59" Type="http://schemas.openxmlformats.org/officeDocument/2006/relationships/tags" Target="../tags/tag138.xml"/><Relationship Id="rId67" Type="http://schemas.openxmlformats.org/officeDocument/2006/relationships/tags" Target="../tags/tag146.xml"/><Relationship Id="rId103" Type="http://schemas.openxmlformats.org/officeDocument/2006/relationships/tags" Target="../tags/tag182.xml"/><Relationship Id="rId108" Type="http://schemas.openxmlformats.org/officeDocument/2006/relationships/tags" Target="../tags/tag187.xml"/><Relationship Id="rId116" Type="http://schemas.openxmlformats.org/officeDocument/2006/relationships/tags" Target="../tags/tag195.xml"/><Relationship Id="rId124" Type="http://schemas.openxmlformats.org/officeDocument/2006/relationships/tags" Target="../tags/tag203.xml"/><Relationship Id="rId129" Type="http://schemas.openxmlformats.org/officeDocument/2006/relationships/tags" Target="../tags/tag208.xml"/><Relationship Id="rId137" Type="http://schemas.openxmlformats.org/officeDocument/2006/relationships/tags" Target="../tags/tag216.xml"/><Relationship Id="rId20" Type="http://schemas.openxmlformats.org/officeDocument/2006/relationships/tags" Target="../tags/tag99.xml"/><Relationship Id="rId41" Type="http://schemas.openxmlformats.org/officeDocument/2006/relationships/tags" Target="../tags/tag120.xml"/><Relationship Id="rId54" Type="http://schemas.openxmlformats.org/officeDocument/2006/relationships/tags" Target="../tags/tag133.xml"/><Relationship Id="rId62" Type="http://schemas.openxmlformats.org/officeDocument/2006/relationships/tags" Target="../tags/tag141.xml"/><Relationship Id="rId70" Type="http://schemas.openxmlformats.org/officeDocument/2006/relationships/tags" Target="../tags/tag149.xml"/><Relationship Id="rId75" Type="http://schemas.openxmlformats.org/officeDocument/2006/relationships/tags" Target="../tags/tag154.xml"/><Relationship Id="rId83" Type="http://schemas.openxmlformats.org/officeDocument/2006/relationships/tags" Target="../tags/tag162.xml"/><Relationship Id="rId88" Type="http://schemas.openxmlformats.org/officeDocument/2006/relationships/tags" Target="../tags/tag167.xml"/><Relationship Id="rId91" Type="http://schemas.openxmlformats.org/officeDocument/2006/relationships/tags" Target="../tags/tag170.xml"/><Relationship Id="rId96" Type="http://schemas.openxmlformats.org/officeDocument/2006/relationships/tags" Target="../tags/tag175.xml"/><Relationship Id="rId111" Type="http://schemas.openxmlformats.org/officeDocument/2006/relationships/tags" Target="../tags/tag190.xml"/><Relationship Id="rId132" Type="http://schemas.openxmlformats.org/officeDocument/2006/relationships/tags" Target="../tags/tag211.xml"/><Relationship Id="rId140" Type="http://schemas.openxmlformats.org/officeDocument/2006/relationships/slideLayout" Target="../slideLayouts/slideLayout3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tags" Target="../tags/tag128.xml"/><Relationship Id="rId57" Type="http://schemas.openxmlformats.org/officeDocument/2006/relationships/tags" Target="../tags/tag136.xml"/><Relationship Id="rId106" Type="http://schemas.openxmlformats.org/officeDocument/2006/relationships/tags" Target="../tags/tag185.xml"/><Relationship Id="rId114" Type="http://schemas.openxmlformats.org/officeDocument/2006/relationships/tags" Target="../tags/tag193.xml"/><Relationship Id="rId119" Type="http://schemas.openxmlformats.org/officeDocument/2006/relationships/tags" Target="../tags/tag198.xml"/><Relationship Id="rId127" Type="http://schemas.openxmlformats.org/officeDocument/2006/relationships/tags" Target="../tags/tag206.xml"/><Relationship Id="rId10" Type="http://schemas.openxmlformats.org/officeDocument/2006/relationships/tags" Target="../tags/tag89.xml"/><Relationship Id="rId31" Type="http://schemas.openxmlformats.org/officeDocument/2006/relationships/tags" Target="../tags/tag110.xml"/><Relationship Id="rId44" Type="http://schemas.openxmlformats.org/officeDocument/2006/relationships/tags" Target="../tags/tag123.xml"/><Relationship Id="rId52" Type="http://schemas.openxmlformats.org/officeDocument/2006/relationships/tags" Target="../tags/tag131.xml"/><Relationship Id="rId60" Type="http://schemas.openxmlformats.org/officeDocument/2006/relationships/tags" Target="../tags/tag139.xml"/><Relationship Id="rId65" Type="http://schemas.openxmlformats.org/officeDocument/2006/relationships/tags" Target="../tags/tag144.xml"/><Relationship Id="rId73" Type="http://schemas.openxmlformats.org/officeDocument/2006/relationships/tags" Target="../tags/tag152.xml"/><Relationship Id="rId78" Type="http://schemas.openxmlformats.org/officeDocument/2006/relationships/tags" Target="../tags/tag157.xml"/><Relationship Id="rId81" Type="http://schemas.openxmlformats.org/officeDocument/2006/relationships/tags" Target="../tags/tag160.xml"/><Relationship Id="rId86" Type="http://schemas.openxmlformats.org/officeDocument/2006/relationships/tags" Target="../tags/tag165.xml"/><Relationship Id="rId94" Type="http://schemas.openxmlformats.org/officeDocument/2006/relationships/tags" Target="../tags/tag173.xml"/><Relationship Id="rId99" Type="http://schemas.openxmlformats.org/officeDocument/2006/relationships/tags" Target="../tags/tag178.xml"/><Relationship Id="rId101" Type="http://schemas.openxmlformats.org/officeDocument/2006/relationships/tags" Target="../tags/tag180.xml"/><Relationship Id="rId122" Type="http://schemas.openxmlformats.org/officeDocument/2006/relationships/tags" Target="../tags/tag201.xml"/><Relationship Id="rId130" Type="http://schemas.openxmlformats.org/officeDocument/2006/relationships/tags" Target="../tags/tag209.xml"/><Relationship Id="rId135" Type="http://schemas.openxmlformats.org/officeDocument/2006/relationships/tags" Target="../tags/tag214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9" Type="http://schemas.openxmlformats.org/officeDocument/2006/relationships/tags" Target="../tags/tag118.xml"/><Relationship Id="rId109" Type="http://schemas.openxmlformats.org/officeDocument/2006/relationships/tags" Target="../tags/tag188.xml"/><Relationship Id="rId34" Type="http://schemas.openxmlformats.org/officeDocument/2006/relationships/tags" Target="../tags/tag113.xml"/><Relationship Id="rId50" Type="http://schemas.openxmlformats.org/officeDocument/2006/relationships/tags" Target="../tags/tag129.xml"/><Relationship Id="rId55" Type="http://schemas.openxmlformats.org/officeDocument/2006/relationships/tags" Target="../tags/tag134.xml"/><Relationship Id="rId76" Type="http://schemas.openxmlformats.org/officeDocument/2006/relationships/tags" Target="../tags/tag155.xml"/><Relationship Id="rId97" Type="http://schemas.openxmlformats.org/officeDocument/2006/relationships/tags" Target="../tags/tag176.xml"/><Relationship Id="rId104" Type="http://schemas.openxmlformats.org/officeDocument/2006/relationships/tags" Target="../tags/tag183.xml"/><Relationship Id="rId120" Type="http://schemas.openxmlformats.org/officeDocument/2006/relationships/tags" Target="../tags/tag199.xml"/><Relationship Id="rId125" Type="http://schemas.openxmlformats.org/officeDocument/2006/relationships/tags" Target="../tags/tag204.xml"/><Relationship Id="rId141" Type="http://schemas.openxmlformats.org/officeDocument/2006/relationships/notesSlide" Target="../notesSlides/notesSlide4.xml"/><Relationship Id="rId7" Type="http://schemas.openxmlformats.org/officeDocument/2006/relationships/tags" Target="../tags/tag86.xml"/><Relationship Id="rId71" Type="http://schemas.openxmlformats.org/officeDocument/2006/relationships/tags" Target="../tags/tag150.xml"/><Relationship Id="rId92" Type="http://schemas.openxmlformats.org/officeDocument/2006/relationships/tags" Target="../tags/tag171.xml"/><Relationship Id="rId2" Type="http://schemas.openxmlformats.org/officeDocument/2006/relationships/tags" Target="../tags/tag81.xml"/><Relationship Id="rId29" Type="http://schemas.openxmlformats.org/officeDocument/2006/relationships/tags" Target="../tags/tag108.xml"/><Relationship Id="rId24" Type="http://schemas.openxmlformats.org/officeDocument/2006/relationships/tags" Target="../tags/tag103.xml"/><Relationship Id="rId40" Type="http://schemas.openxmlformats.org/officeDocument/2006/relationships/tags" Target="../tags/tag119.xml"/><Relationship Id="rId45" Type="http://schemas.openxmlformats.org/officeDocument/2006/relationships/tags" Target="../tags/tag124.xml"/><Relationship Id="rId66" Type="http://schemas.openxmlformats.org/officeDocument/2006/relationships/tags" Target="../tags/tag145.xml"/><Relationship Id="rId87" Type="http://schemas.openxmlformats.org/officeDocument/2006/relationships/tags" Target="../tags/tag166.xml"/><Relationship Id="rId110" Type="http://schemas.openxmlformats.org/officeDocument/2006/relationships/tags" Target="../tags/tag189.xml"/><Relationship Id="rId115" Type="http://schemas.openxmlformats.org/officeDocument/2006/relationships/tags" Target="../tags/tag194.xml"/><Relationship Id="rId131" Type="http://schemas.openxmlformats.org/officeDocument/2006/relationships/tags" Target="../tags/tag210.xml"/><Relationship Id="rId136" Type="http://schemas.openxmlformats.org/officeDocument/2006/relationships/tags" Target="../tags/tag215.xml"/><Relationship Id="rId61" Type="http://schemas.openxmlformats.org/officeDocument/2006/relationships/tags" Target="../tags/tag140.xml"/><Relationship Id="rId82" Type="http://schemas.openxmlformats.org/officeDocument/2006/relationships/tags" Target="../tags/tag161.xml"/><Relationship Id="rId19" Type="http://schemas.openxmlformats.org/officeDocument/2006/relationships/tags" Target="../tags/tag98.xml"/><Relationship Id="rId14" Type="http://schemas.openxmlformats.org/officeDocument/2006/relationships/tags" Target="../tags/tag93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56" Type="http://schemas.openxmlformats.org/officeDocument/2006/relationships/tags" Target="../tags/tag135.xml"/><Relationship Id="rId77" Type="http://schemas.openxmlformats.org/officeDocument/2006/relationships/tags" Target="../tags/tag156.xml"/><Relationship Id="rId100" Type="http://schemas.openxmlformats.org/officeDocument/2006/relationships/tags" Target="../tags/tag179.xml"/><Relationship Id="rId105" Type="http://schemas.openxmlformats.org/officeDocument/2006/relationships/tags" Target="../tags/tag184.xml"/><Relationship Id="rId126" Type="http://schemas.openxmlformats.org/officeDocument/2006/relationships/tags" Target="../tags/tag20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tags" Target="../tags/tag259.xml"/><Relationship Id="rId54" Type="http://schemas.openxmlformats.org/officeDocument/2006/relationships/tags" Target="../tags/tag272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3" Type="http://schemas.openxmlformats.org/officeDocument/2006/relationships/tags" Target="../tags/tag271.xml"/><Relationship Id="rId58" Type="http://schemas.openxmlformats.org/officeDocument/2006/relationships/notesSlide" Target="../notesSlides/notesSlide5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slideLayout" Target="../slideLayouts/slideLayout3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tags" Target="../tags/tag274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3" Type="http://schemas.openxmlformats.org/officeDocument/2006/relationships/tags" Target="../tags/tag22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tags" Target="../tags/tag313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42" Type="http://schemas.openxmlformats.org/officeDocument/2006/relationships/tags" Target="../tags/tag316.xml"/><Relationship Id="rId47" Type="http://schemas.openxmlformats.org/officeDocument/2006/relationships/tags" Target="../tags/tag321.xml"/><Relationship Id="rId50" Type="http://schemas.openxmlformats.org/officeDocument/2006/relationships/tags" Target="../tags/tag324.xml"/><Relationship Id="rId55" Type="http://schemas.openxmlformats.org/officeDocument/2006/relationships/tags" Target="../tags/tag329.xml"/><Relationship Id="rId63" Type="http://schemas.openxmlformats.org/officeDocument/2006/relationships/tags" Target="../tags/tag337.xml"/><Relationship Id="rId68" Type="http://schemas.openxmlformats.org/officeDocument/2006/relationships/tags" Target="../tags/tag342.xml"/><Relationship Id="rId76" Type="http://schemas.openxmlformats.org/officeDocument/2006/relationships/tags" Target="../tags/tag350.xml"/><Relationship Id="rId7" Type="http://schemas.openxmlformats.org/officeDocument/2006/relationships/tags" Target="../tags/tag281.xml"/><Relationship Id="rId71" Type="http://schemas.openxmlformats.org/officeDocument/2006/relationships/tags" Target="../tags/tag345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9" Type="http://schemas.openxmlformats.org/officeDocument/2006/relationships/tags" Target="../tags/tag303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tags" Target="../tags/tag314.xml"/><Relationship Id="rId45" Type="http://schemas.openxmlformats.org/officeDocument/2006/relationships/tags" Target="../tags/tag319.xml"/><Relationship Id="rId53" Type="http://schemas.openxmlformats.org/officeDocument/2006/relationships/tags" Target="../tags/tag327.xml"/><Relationship Id="rId58" Type="http://schemas.openxmlformats.org/officeDocument/2006/relationships/tags" Target="../tags/tag332.xml"/><Relationship Id="rId66" Type="http://schemas.openxmlformats.org/officeDocument/2006/relationships/tags" Target="../tags/tag340.xml"/><Relationship Id="rId74" Type="http://schemas.openxmlformats.org/officeDocument/2006/relationships/tags" Target="../tags/tag348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49" Type="http://schemas.openxmlformats.org/officeDocument/2006/relationships/tags" Target="../tags/tag323.xml"/><Relationship Id="rId57" Type="http://schemas.openxmlformats.org/officeDocument/2006/relationships/tags" Target="../tags/tag331.xml"/><Relationship Id="rId61" Type="http://schemas.openxmlformats.org/officeDocument/2006/relationships/tags" Target="../tags/tag335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tags" Target="../tags/tag305.xml"/><Relationship Id="rId44" Type="http://schemas.openxmlformats.org/officeDocument/2006/relationships/tags" Target="../tags/tag318.xml"/><Relationship Id="rId52" Type="http://schemas.openxmlformats.org/officeDocument/2006/relationships/tags" Target="../tags/tag326.xml"/><Relationship Id="rId60" Type="http://schemas.openxmlformats.org/officeDocument/2006/relationships/tags" Target="../tags/tag334.xml"/><Relationship Id="rId65" Type="http://schemas.openxmlformats.org/officeDocument/2006/relationships/tags" Target="../tags/tag339.xml"/><Relationship Id="rId73" Type="http://schemas.openxmlformats.org/officeDocument/2006/relationships/tags" Target="../tags/tag347.xml"/><Relationship Id="rId78" Type="http://schemas.openxmlformats.org/officeDocument/2006/relationships/notesSlide" Target="../notesSlides/notesSlide6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tags" Target="../tags/tag317.xml"/><Relationship Id="rId48" Type="http://schemas.openxmlformats.org/officeDocument/2006/relationships/tags" Target="../tags/tag322.xml"/><Relationship Id="rId56" Type="http://schemas.openxmlformats.org/officeDocument/2006/relationships/tags" Target="../tags/tag330.xml"/><Relationship Id="rId64" Type="http://schemas.openxmlformats.org/officeDocument/2006/relationships/tags" Target="../tags/tag338.xml"/><Relationship Id="rId69" Type="http://schemas.openxmlformats.org/officeDocument/2006/relationships/tags" Target="../tags/tag343.xml"/><Relationship Id="rId77" Type="http://schemas.openxmlformats.org/officeDocument/2006/relationships/slideLayout" Target="../slideLayouts/slideLayout3.xml"/><Relationship Id="rId8" Type="http://schemas.openxmlformats.org/officeDocument/2006/relationships/tags" Target="../tags/tag282.xml"/><Relationship Id="rId51" Type="http://schemas.openxmlformats.org/officeDocument/2006/relationships/tags" Target="../tags/tag325.xml"/><Relationship Id="rId72" Type="http://schemas.openxmlformats.org/officeDocument/2006/relationships/tags" Target="../tags/tag346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Relationship Id="rId46" Type="http://schemas.openxmlformats.org/officeDocument/2006/relationships/tags" Target="../tags/tag320.xml"/><Relationship Id="rId59" Type="http://schemas.openxmlformats.org/officeDocument/2006/relationships/tags" Target="../tags/tag333.xml"/><Relationship Id="rId67" Type="http://schemas.openxmlformats.org/officeDocument/2006/relationships/tags" Target="../tags/tag341.xml"/><Relationship Id="rId20" Type="http://schemas.openxmlformats.org/officeDocument/2006/relationships/tags" Target="../tags/tag294.xml"/><Relationship Id="rId41" Type="http://schemas.openxmlformats.org/officeDocument/2006/relationships/tags" Target="../tags/tag315.xml"/><Relationship Id="rId54" Type="http://schemas.openxmlformats.org/officeDocument/2006/relationships/tags" Target="../tags/tag328.xml"/><Relationship Id="rId62" Type="http://schemas.openxmlformats.org/officeDocument/2006/relationships/tags" Target="../tags/tag336.xml"/><Relationship Id="rId70" Type="http://schemas.openxmlformats.org/officeDocument/2006/relationships/tags" Target="../tags/tag344.xml"/><Relationship Id="rId75" Type="http://schemas.openxmlformats.org/officeDocument/2006/relationships/tags" Target="../tags/tag349.xml"/><Relationship Id="rId1" Type="http://schemas.openxmlformats.org/officeDocument/2006/relationships/tags" Target="../tags/tag275.xml"/><Relationship Id="rId6" Type="http://schemas.openxmlformats.org/officeDocument/2006/relationships/tags" Target="../tags/tag28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9" Type="http://schemas.openxmlformats.org/officeDocument/2006/relationships/tags" Target="../tags/tag389.xml"/><Relationship Id="rId21" Type="http://schemas.openxmlformats.org/officeDocument/2006/relationships/tags" Target="../tags/tag371.xml"/><Relationship Id="rId34" Type="http://schemas.openxmlformats.org/officeDocument/2006/relationships/tags" Target="../tags/tag384.xml"/><Relationship Id="rId42" Type="http://schemas.openxmlformats.org/officeDocument/2006/relationships/tags" Target="../tags/tag392.xml"/><Relationship Id="rId47" Type="http://schemas.openxmlformats.org/officeDocument/2006/relationships/tags" Target="../tags/tag397.xml"/><Relationship Id="rId50" Type="http://schemas.openxmlformats.org/officeDocument/2006/relationships/tags" Target="../tags/tag400.xml"/><Relationship Id="rId55" Type="http://schemas.openxmlformats.org/officeDocument/2006/relationships/tags" Target="../tags/tag405.xml"/><Relationship Id="rId63" Type="http://schemas.openxmlformats.org/officeDocument/2006/relationships/tags" Target="../tags/tag413.xml"/><Relationship Id="rId68" Type="http://schemas.openxmlformats.org/officeDocument/2006/relationships/tags" Target="../tags/tag418.xml"/><Relationship Id="rId76" Type="http://schemas.openxmlformats.org/officeDocument/2006/relationships/tags" Target="../tags/tag426.xml"/><Relationship Id="rId84" Type="http://schemas.openxmlformats.org/officeDocument/2006/relationships/tags" Target="../tags/tag434.xml"/><Relationship Id="rId89" Type="http://schemas.openxmlformats.org/officeDocument/2006/relationships/tags" Target="../tags/tag439.xml"/><Relationship Id="rId7" Type="http://schemas.openxmlformats.org/officeDocument/2006/relationships/tags" Target="../tags/tag357.xml"/><Relationship Id="rId71" Type="http://schemas.openxmlformats.org/officeDocument/2006/relationships/tags" Target="../tags/tag421.xml"/><Relationship Id="rId92" Type="http://schemas.openxmlformats.org/officeDocument/2006/relationships/slideLayout" Target="../slideLayouts/slideLayout3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9" Type="http://schemas.openxmlformats.org/officeDocument/2006/relationships/tags" Target="../tags/tag379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tags" Target="../tags/tag382.xml"/><Relationship Id="rId37" Type="http://schemas.openxmlformats.org/officeDocument/2006/relationships/tags" Target="../tags/tag387.xml"/><Relationship Id="rId40" Type="http://schemas.openxmlformats.org/officeDocument/2006/relationships/tags" Target="../tags/tag390.xml"/><Relationship Id="rId45" Type="http://schemas.openxmlformats.org/officeDocument/2006/relationships/tags" Target="../tags/tag395.xml"/><Relationship Id="rId53" Type="http://schemas.openxmlformats.org/officeDocument/2006/relationships/tags" Target="../tags/tag403.xml"/><Relationship Id="rId58" Type="http://schemas.openxmlformats.org/officeDocument/2006/relationships/tags" Target="../tags/tag408.xml"/><Relationship Id="rId66" Type="http://schemas.openxmlformats.org/officeDocument/2006/relationships/tags" Target="../tags/tag416.xml"/><Relationship Id="rId74" Type="http://schemas.openxmlformats.org/officeDocument/2006/relationships/tags" Target="../tags/tag424.xml"/><Relationship Id="rId79" Type="http://schemas.openxmlformats.org/officeDocument/2006/relationships/tags" Target="../tags/tag429.xml"/><Relationship Id="rId87" Type="http://schemas.openxmlformats.org/officeDocument/2006/relationships/tags" Target="../tags/tag437.xml"/><Relationship Id="rId5" Type="http://schemas.openxmlformats.org/officeDocument/2006/relationships/tags" Target="../tags/tag355.xml"/><Relationship Id="rId61" Type="http://schemas.openxmlformats.org/officeDocument/2006/relationships/tags" Target="../tags/tag411.xml"/><Relationship Id="rId82" Type="http://schemas.openxmlformats.org/officeDocument/2006/relationships/tags" Target="../tags/tag432.xml"/><Relationship Id="rId90" Type="http://schemas.openxmlformats.org/officeDocument/2006/relationships/tags" Target="../tags/tag440.xml"/><Relationship Id="rId95" Type="http://schemas.openxmlformats.org/officeDocument/2006/relationships/image" Target="../media/image2.png"/><Relationship Id="rId19" Type="http://schemas.openxmlformats.org/officeDocument/2006/relationships/tags" Target="../tags/tag36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tags" Target="../tags/tag385.xml"/><Relationship Id="rId43" Type="http://schemas.openxmlformats.org/officeDocument/2006/relationships/tags" Target="../tags/tag393.xml"/><Relationship Id="rId48" Type="http://schemas.openxmlformats.org/officeDocument/2006/relationships/tags" Target="../tags/tag398.xml"/><Relationship Id="rId56" Type="http://schemas.openxmlformats.org/officeDocument/2006/relationships/tags" Target="../tags/tag406.xml"/><Relationship Id="rId64" Type="http://schemas.openxmlformats.org/officeDocument/2006/relationships/tags" Target="../tags/tag414.xml"/><Relationship Id="rId69" Type="http://schemas.openxmlformats.org/officeDocument/2006/relationships/tags" Target="../tags/tag419.xml"/><Relationship Id="rId77" Type="http://schemas.openxmlformats.org/officeDocument/2006/relationships/tags" Target="../tags/tag427.xml"/><Relationship Id="rId8" Type="http://schemas.openxmlformats.org/officeDocument/2006/relationships/tags" Target="../tags/tag358.xml"/><Relationship Id="rId51" Type="http://schemas.openxmlformats.org/officeDocument/2006/relationships/tags" Target="../tags/tag401.xml"/><Relationship Id="rId72" Type="http://schemas.openxmlformats.org/officeDocument/2006/relationships/tags" Target="../tags/tag422.xml"/><Relationship Id="rId80" Type="http://schemas.openxmlformats.org/officeDocument/2006/relationships/tags" Target="../tags/tag430.xml"/><Relationship Id="rId85" Type="http://schemas.openxmlformats.org/officeDocument/2006/relationships/tags" Target="../tags/tag435.xml"/><Relationship Id="rId93" Type="http://schemas.openxmlformats.org/officeDocument/2006/relationships/notesSlide" Target="../notesSlides/notesSlide7.xml"/><Relationship Id="rId3" Type="http://schemas.openxmlformats.org/officeDocument/2006/relationships/tags" Target="../tags/tag353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tags" Target="../tags/tag383.xml"/><Relationship Id="rId38" Type="http://schemas.openxmlformats.org/officeDocument/2006/relationships/tags" Target="../tags/tag388.xml"/><Relationship Id="rId46" Type="http://schemas.openxmlformats.org/officeDocument/2006/relationships/tags" Target="../tags/tag396.xml"/><Relationship Id="rId59" Type="http://schemas.openxmlformats.org/officeDocument/2006/relationships/tags" Target="../tags/tag409.xml"/><Relationship Id="rId67" Type="http://schemas.openxmlformats.org/officeDocument/2006/relationships/tags" Target="../tags/tag417.xml"/><Relationship Id="rId20" Type="http://schemas.openxmlformats.org/officeDocument/2006/relationships/tags" Target="../tags/tag370.xml"/><Relationship Id="rId41" Type="http://schemas.openxmlformats.org/officeDocument/2006/relationships/tags" Target="../tags/tag391.xml"/><Relationship Id="rId54" Type="http://schemas.openxmlformats.org/officeDocument/2006/relationships/tags" Target="../tags/tag404.xml"/><Relationship Id="rId62" Type="http://schemas.openxmlformats.org/officeDocument/2006/relationships/tags" Target="../tags/tag412.xml"/><Relationship Id="rId70" Type="http://schemas.openxmlformats.org/officeDocument/2006/relationships/tags" Target="../tags/tag420.xml"/><Relationship Id="rId75" Type="http://schemas.openxmlformats.org/officeDocument/2006/relationships/tags" Target="../tags/tag425.xml"/><Relationship Id="rId83" Type="http://schemas.openxmlformats.org/officeDocument/2006/relationships/tags" Target="../tags/tag433.xml"/><Relationship Id="rId88" Type="http://schemas.openxmlformats.org/officeDocument/2006/relationships/tags" Target="../tags/tag438.xml"/><Relationship Id="rId91" Type="http://schemas.openxmlformats.org/officeDocument/2006/relationships/tags" Target="../tags/tag441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tags" Target="../tags/tag386.xml"/><Relationship Id="rId49" Type="http://schemas.openxmlformats.org/officeDocument/2006/relationships/tags" Target="../tags/tag399.xml"/><Relationship Id="rId57" Type="http://schemas.openxmlformats.org/officeDocument/2006/relationships/tags" Target="../tags/tag407.xml"/><Relationship Id="rId10" Type="http://schemas.openxmlformats.org/officeDocument/2006/relationships/tags" Target="../tags/tag360.xml"/><Relationship Id="rId31" Type="http://schemas.openxmlformats.org/officeDocument/2006/relationships/tags" Target="../tags/tag381.xml"/><Relationship Id="rId44" Type="http://schemas.openxmlformats.org/officeDocument/2006/relationships/tags" Target="../tags/tag394.xml"/><Relationship Id="rId52" Type="http://schemas.openxmlformats.org/officeDocument/2006/relationships/tags" Target="../tags/tag402.xml"/><Relationship Id="rId60" Type="http://schemas.openxmlformats.org/officeDocument/2006/relationships/tags" Target="../tags/tag410.xml"/><Relationship Id="rId65" Type="http://schemas.openxmlformats.org/officeDocument/2006/relationships/tags" Target="../tags/tag415.xml"/><Relationship Id="rId73" Type="http://schemas.openxmlformats.org/officeDocument/2006/relationships/tags" Target="../tags/tag423.xml"/><Relationship Id="rId78" Type="http://schemas.openxmlformats.org/officeDocument/2006/relationships/tags" Target="../tags/tag428.xml"/><Relationship Id="rId81" Type="http://schemas.openxmlformats.org/officeDocument/2006/relationships/tags" Target="../tags/tag431.xml"/><Relationship Id="rId86" Type="http://schemas.openxmlformats.org/officeDocument/2006/relationships/tags" Target="../tags/tag436.xml"/><Relationship Id="rId94" Type="http://schemas.openxmlformats.org/officeDocument/2006/relationships/image" Target="../media/image1.png"/><Relationship Id="rId4" Type="http://schemas.openxmlformats.org/officeDocument/2006/relationships/tags" Target="../tags/tag354.xml"/><Relationship Id="rId9" Type="http://schemas.openxmlformats.org/officeDocument/2006/relationships/tags" Target="../tags/tag35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tags" Target="../tags/tag480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42" Type="http://schemas.openxmlformats.org/officeDocument/2006/relationships/tags" Target="../tags/tag483.xml"/><Relationship Id="rId47" Type="http://schemas.openxmlformats.org/officeDocument/2006/relationships/tags" Target="../tags/tag488.xml"/><Relationship Id="rId50" Type="http://schemas.openxmlformats.org/officeDocument/2006/relationships/tags" Target="../tags/tag491.xml"/><Relationship Id="rId55" Type="http://schemas.openxmlformats.org/officeDocument/2006/relationships/tags" Target="../tags/tag496.xml"/><Relationship Id="rId63" Type="http://schemas.openxmlformats.org/officeDocument/2006/relationships/tags" Target="../tags/tag50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9" Type="http://schemas.openxmlformats.org/officeDocument/2006/relationships/tags" Target="../tags/tag470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tags" Target="../tags/tag481.xml"/><Relationship Id="rId45" Type="http://schemas.openxmlformats.org/officeDocument/2006/relationships/tags" Target="../tags/tag486.xml"/><Relationship Id="rId53" Type="http://schemas.openxmlformats.org/officeDocument/2006/relationships/tags" Target="../tags/tag494.xml"/><Relationship Id="rId58" Type="http://schemas.openxmlformats.org/officeDocument/2006/relationships/tags" Target="../tags/tag499.xml"/><Relationship Id="rId66" Type="http://schemas.openxmlformats.org/officeDocument/2006/relationships/notesSlide" Target="../notesSlides/notesSlide8.xml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49" Type="http://schemas.openxmlformats.org/officeDocument/2006/relationships/tags" Target="../tags/tag490.xml"/><Relationship Id="rId57" Type="http://schemas.openxmlformats.org/officeDocument/2006/relationships/tags" Target="../tags/tag498.xml"/><Relationship Id="rId61" Type="http://schemas.openxmlformats.org/officeDocument/2006/relationships/tags" Target="../tags/tag502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4" Type="http://schemas.openxmlformats.org/officeDocument/2006/relationships/tags" Target="../tags/tag485.xml"/><Relationship Id="rId52" Type="http://schemas.openxmlformats.org/officeDocument/2006/relationships/tags" Target="../tags/tag493.xml"/><Relationship Id="rId60" Type="http://schemas.openxmlformats.org/officeDocument/2006/relationships/tags" Target="../tags/tag501.xml"/><Relationship Id="rId65" Type="http://schemas.openxmlformats.org/officeDocument/2006/relationships/slideLayout" Target="../slideLayouts/slideLayout3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43" Type="http://schemas.openxmlformats.org/officeDocument/2006/relationships/tags" Target="../tags/tag484.xml"/><Relationship Id="rId48" Type="http://schemas.openxmlformats.org/officeDocument/2006/relationships/tags" Target="../tags/tag489.xml"/><Relationship Id="rId56" Type="http://schemas.openxmlformats.org/officeDocument/2006/relationships/tags" Target="../tags/tag497.xml"/><Relationship Id="rId64" Type="http://schemas.openxmlformats.org/officeDocument/2006/relationships/tags" Target="../tags/tag505.xml"/><Relationship Id="rId8" Type="http://schemas.openxmlformats.org/officeDocument/2006/relationships/tags" Target="../tags/tag449.xml"/><Relationship Id="rId51" Type="http://schemas.openxmlformats.org/officeDocument/2006/relationships/tags" Target="../tags/tag492.xml"/><Relationship Id="rId3" Type="http://schemas.openxmlformats.org/officeDocument/2006/relationships/tags" Target="../tags/tag444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46" Type="http://schemas.openxmlformats.org/officeDocument/2006/relationships/tags" Target="../tags/tag487.xml"/><Relationship Id="rId59" Type="http://schemas.openxmlformats.org/officeDocument/2006/relationships/tags" Target="../tags/tag500.xml"/><Relationship Id="rId67" Type="http://schemas.openxmlformats.org/officeDocument/2006/relationships/image" Target="../media/image2.png"/><Relationship Id="rId20" Type="http://schemas.openxmlformats.org/officeDocument/2006/relationships/tags" Target="../tags/tag461.xml"/><Relationship Id="rId41" Type="http://schemas.openxmlformats.org/officeDocument/2006/relationships/tags" Target="../tags/tag482.xml"/><Relationship Id="rId54" Type="http://schemas.openxmlformats.org/officeDocument/2006/relationships/tags" Target="../tags/tag495.xml"/><Relationship Id="rId62" Type="http://schemas.openxmlformats.org/officeDocument/2006/relationships/tags" Target="../tags/tag50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26" Type="http://schemas.openxmlformats.org/officeDocument/2006/relationships/tags" Target="../tags/tag531.xml"/><Relationship Id="rId3" Type="http://schemas.openxmlformats.org/officeDocument/2006/relationships/tags" Target="../tags/tag508.xml"/><Relationship Id="rId21" Type="http://schemas.openxmlformats.org/officeDocument/2006/relationships/tags" Target="../tags/tag526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tags" Target="../tags/tag530.xml"/><Relationship Id="rId33" Type="http://schemas.openxmlformats.org/officeDocument/2006/relationships/tags" Target="../tags/tag538.xml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tags" Target="../tags/tag525.xml"/><Relationship Id="rId29" Type="http://schemas.openxmlformats.org/officeDocument/2006/relationships/tags" Target="../tags/tag534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tags" Target="../tags/tag529.xml"/><Relationship Id="rId32" Type="http://schemas.openxmlformats.org/officeDocument/2006/relationships/tags" Target="../tags/tag537.xml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tags" Target="../tags/tag528.xml"/><Relationship Id="rId28" Type="http://schemas.openxmlformats.org/officeDocument/2006/relationships/tags" Target="../tags/tag533.xml"/><Relationship Id="rId36" Type="http://schemas.openxmlformats.org/officeDocument/2006/relationships/image" Target="../media/image3.png"/><Relationship Id="rId10" Type="http://schemas.openxmlformats.org/officeDocument/2006/relationships/tags" Target="../tags/tag515.xml"/><Relationship Id="rId19" Type="http://schemas.openxmlformats.org/officeDocument/2006/relationships/tags" Target="../tags/tag524.xml"/><Relationship Id="rId31" Type="http://schemas.openxmlformats.org/officeDocument/2006/relationships/tags" Target="../tags/tag536.xml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tags" Target="../tags/tag527.xml"/><Relationship Id="rId27" Type="http://schemas.openxmlformats.org/officeDocument/2006/relationships/tags" Target="../tags/tag532.xml"/><Relationship Id="rId30" Type="http://schemas.openxmlformats.org/officeDocument/2006/relationships/tags" Target="../tags/tag535.xml"/><Relationship Id="rId3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1, Part 1 Notes - Populations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AP </a:t>
            </a:r>
            <a:r>
              <a:rPr lang="en" dirty="0" smtClean="0"/>
              <a:t>Biology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8201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Notes Question #3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6851" y="873656"/>
            <a:ext cx="2897149" cy="210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6563" y="756955"/>
            <a:ext cx="2348588" cy="210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MARTInkShape-Group1812"/>
          <p:cNvGrpSpPr/>
          <p:nvPr/>
        </p:nvGrpSpPr>
        <p:grpSpPr>
          <a:xfrm>
            <a:off x="6679406" y="2687043"/>
            <a:ext cx="278608" cy="249039"/>
            <a:chOff x="6679406" y="2687043"/>
            <a:chExt cx="278608" cy="249039"/>
          </a:xfrm>
        </p:grpSpPr>
        <p:sp>
          <p:nvSpPr>
            <p:cNvPr id="16" name="SMARTInkShape-5541"/>
            <p:cNvSpPr/>
            <p:nvPr>
              <p:custDataLst>
                <p:tags r:id="rId1"/>
              </p:custDataLst>
            </p:nvPr>
          </p:nvSpPr>
          <p:spPr>
            <a:xfrm>
              <a:off x="6679406" y="2714732"/>
              <a:ext cx="278608" cy="221350"/>
            </a:xfrm>
            <a:custGeom>
              <a:avLst/>
              <a:gdLst/>
              <a:ahLst/>
              <a:cxnLst/>
              <a:rect l="0" t="0" r="0" b="0"/>
              <a:pathLst>
                <a:path w="278608" h="221350">
                  <a:moveTo>
                    <a:pt x="0" y="221349"/>
                  </a:moveTo>
                  <a:lnTo>
                    <a:pt x="0" y="221349"/>
                  </a:lnTo>
                  <a:lnTo>
                    <a:pt x="30529" y="190821"/>
                  </a:lnTo>
                  <a:lnTo>
                    <a:pt x="62446" y="158904"/>
                  </a:lnTo>
                  <a:lnTo>
                    <a:pt x="92504" y="128846"/>
                  </a:lnTo>
                  <a:lnTo>
                    <a:pt x="121372" y="96185"/>
                  </a:lnTo>
                  <a:lnTo>
                    <a:pt x="149383" y="63148"/>
                  </a:lnTo>
                  <a:lnTo>
                    <a:pt x="172883" y="31121"/>
                  </a:lnTo>
                  <a:lnTo>
                    <a:pt x="180819" y="24091"/>
                  </a:lnTo>
                  <a:lnTo>
                    <a:pt x="189748" y="12795"/>
                  </a:lnTo>
                  <a:lnTo>
                    <a:pt x="204721" y="2633"/>
                  </a:lnTo>
                  <a:lnTo>
                    <a:pt x="212893" y="254"/>
                  </a:lnTo>
                  <a:lnTo>
                    <a:pt x="217684" y="0"/>
                  </a:lnTo>
                  <a:lnTo>
                    <a:pt x="221897" y="2057"/>
                  </a:lnTo>
                  <a:lnTo>
                    <a:pt x="224132" y="3717"/>
                  </a:lnTo>
                  <a:lnTo>
                    <a:pt x="226614" y="7678"/>
                  </a:lnTo>
                  <a:lnTo>
                    <a:pt x="228511" y="12084"/>
                  </a:lnTo>
                  <a:lnTo>
                    <a:pt x="239914" y="26906"/>
                  </a:lnTo>
                  <a:lnTo>
                    <a:pt x="248923" y="61930"/>
                  </a:lnTo>
                  <a:lnTo>
                    <a:pt x="262152" y="95150"/>
                  </a:lnTo>
                  <a:lnTo>
                    <a:pt x="268351" y="109432"/>
                  </a:lnTo>
                  <a:lnTo>
                    <a:pt x="271335" y="122925"/>
                  </a:lnTo>
                  <a:lnTo>
                    <a:pt x="276935" y="134997"/>
                  </a:lnTo>
                  <a:lnTo>
                    <a:pt x="278386" y="145860"/>
                  </a:lnTo>
                  <a:lnTo>
                    <a:pt x="278460" y="145623"/>
                  </a:lnTo>
                  <a:lnTo>
                    <a:pt x="278607" y="1427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542"/>
            <p:cNvSpPr/>
            <p:nvPr>
              <p:custDataLst>
                <p:tags r:id="rId2"/>
              </p:custDataLst>
            </p:nvPr>
          </p:nvSpPr>
          <p:spPr>
            <a:xfrm>
              <a:off x="6743700" y="2687043"/>
              <a:ext cx="150020" cy="49014"/>
            </a:xfrm>
            <a:custGeom>
              <a:avLst/>
              <a:gdLst/>
              <a:ahLst/>
              <a:cxnLst/>
              <a:rect l="0" t="0" r="0" b="0"/>
              <a:pathLst>
                <a:path w="150020" h="49014">
                  <a:moveTo>
                    <a:pt x="150019" y="6151"/>
                  </a:moveTo>
                  <a:lnTo>
                    <a:pt x="150019" y="6151"/>
                  </a:lnTo>
                  <a:lnTo>
                    <a:pt x="146227" y="6151"/>
                  </a:lnTo>
                  <a:lnTo>
                    <a:pt x="145109" y="5357"/>
                  </a:lnTo>
                  <a:lnTo>
                    <a:pt x="144364" y="4034"/>
                  </a:lnTo>
                  <a:lnTo>
                    <a:pt x="143868" y="2358"/>
                  </a:lnTo>
                  <a:lnTo>
                    <a:pt x="142743" y="1241"/>
                  </a:lnTo>
                  <a:lnTo>
                    <a:pt x="139377" y="0"/>
                  </a:lnTo>
                  <a:lnTo>
                    <a:pt x="137368" y="463"/>
                  </a:lnTo>
                  <a:lnTo>
                    <a:pt x="129954" y="4113"/>
                  </a:lnTo>
                  <a:lnTo>
                    <a:pt x="97697" y="13802"/>
                  </a:lnTo>
                  <a:lnTo>
                    <a:pt x="63989" y="25268"/>
                  </a:lnTo>
                  <a:lnTo>
                    <a:pt x="28535" y="37116"/>
                  </a:lnTo>
                  <a:lnTo>
                    <a:pt x="0" y="490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Demography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-In your notes: the study of factors that affect birth and death rate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-Alternate definition in our class textbook: the study of statistics that describe a population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-We will discuss the following factors that are part of demography: generation time, fecundity, survivorship, life history, age structure</a:t>
            </a:r>
          </a:p>
        </p:txBody>
      </p:sp>
      <p:grpSp>
        <p:nvGrpSpPr>
          <p:cNvPr id="276" name="SMARTInkShape-Group1813"/>
          <p:cNvGrpSpPr/>
          <p:nvPr/>
        </p:nvGrpSpPr>
        <p:grpSpPr>
          <a:xfrm>
            <a:off x="2378869" y="3271850"/>
            <a:ext cx="428626" cy="442901"/>
            <a:chOff x="2378869" y="3271850"/>
            <a:chExt cx="428626" cy="442901"/>
          </a:xfrm>
        </p:grpSpPr>
        <p:sp>
          <p:nvSpPr>
            <p:cNvPr id="273" name="SMARTInkShape-5543"/>
            <p:cNvSpPr/>
            <p:nvPr>
              <p:custDataLst>
                <p:tags r:id="rId63"/>
              </p:custDataLst>
            </p:nvPr>
          </p:nvSpPr>
          <p:spPr>
            <a:xfrm>
              <a:off x="2436019" y="3414713"/>
              <a:ext cx="342901" cy="14288"/>
            </a:xfrm>
            <a:custGeom>
              <a:avLst/>
              <a:gdLst/>
              <a:ahLst/>
              <a:cxnLst/>
              <a:rect l="0" t="0" r="0" b="0"/>
              <a:pathLst>
                <a:path w="342901" h="14288">
                  <a:moveTo>
                    <a:pt x="0" y="0"/>
                  </a:moveTo>
                  <a:lnTo>
                    <a:pt x="0" y="0"/>
                  </a:lnTo>
                  <a:lnTo>
                    <a:pt x="0" y="6150"/>
                  </a:lnTo>
                  <a:lnTo>
                    <a:pt x="794" y="6481"/>
                  </a:lnTo>
                  <a:lnTo>
                    <a:pt x="3792" y="6849"/>
                  </a:lnTo>
                  <a:lnTo>
                    <a:pt x="7771" y="9129"/>
                  </a:lnTo>
                  <a:lnTo>
                    <a:pt x="9943" y="10848"/>
                  </a:lnTo>
                  <a:lnTo>
                    <a:pt x="16590" y="12759"/>
                  </a:lnTo>
                  <a:lnTo>
                    <a:pt x="44900" y="14086"/>
                  </a:lnTo>
                  <a:lnTo>
                    <a:pt x="71159" y="14227"/>
                  </a:lnTo>
                  <a:lnTo>
                    <a:pt x="102928" y="14269"/>
                  </a:lnTo>
                  <a:lnTo>
                    <a:pt x="133597" y="14282"/>
                  </a:lnTo>
                  <a:lnTo>
                    <a:pt x="167466" y="14285"/>
                  </a:lnTo>
                  <a:lnTo>
                    <a:pt x="201843" y="14286"/>
                  </a:lnTo>
                  <a:lnTo>
                    <a:pt x="232490" y="14287"/>
                  </a:lnTo>
                  <a:lnTo>
                    <a:pt x="261679" y="14287"/>
                  </a:lnTo>
                  <a:lnTo>
                    <a:pt x="295753" y="14287"/>
                  </a:lnTo>
                  <a:lnTo>
                    <a:pt x="328236" y="14287"/>
                  </a:lnTo>
                  <a:lnTo>
                    <a:pt x="342900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544"/>
            <p:cNvSpPr/>
            <p:nvPr>
              <p:custDataLst>
                <p:tags r:id="rId64"/>
              </p:custDataLst>
            </p:nvPr>
          </p:nvSpPr>
          <p:spPr>
            <a:xfrm>
              <a:off x="2421739" y="3300413"/>
              <a:ext cx="57143" cy="414338"/>
            </a:xfrm>
            <a:custGeom>
              <a:avLst/>
              <a:gdLst/>
              <a:ahLst/>
              <a:cxnLst/>
              <a:rect l="0" t="0" r="0" b="0"/>
              <a:pathLst>
                <a:path w="57143" h="414338">
                  <a:moveTo>
                    <a:pt x="7136" y="0"/>
                  </a:moveTo>
                  <a:lnTo>
                    <a:pt x="7136" y="0"/>
                  </a:lnTo>
                  <a:lnTo>
                    <a:pt x="7136" y="9942"/>
                  </a:lnTo>
                  <a:lnTo>
                    <a:pt x="654" y="39990"/>
                  </a:lnTo>
                  <a:lnTo>
                    <a:pt x="123" y="70634"/>
                  </a:lnTo>
                  <a:lnTo>
                    <a:pt x="18" y="103646"/>
                  </a:lnTo>
                  <a:lnTo>
                    <a:pt x="0" y="131339"/>
                  </a:lnTo>
                  <a:lnTo>
                    <a:pt x="3787" y="159653"/>
                  </a:lnTo>
                  <a:lnTo>
                    <a:pt x="6144" y="191943"/>
                  </a:lnTo>
                  <a:lnTo>
                    <a:pt x="3050" y="222854"/>
                  </a:lnTo>
                  <a:lnTo>
                    <a:pt x="898" y="252121"/>
                  </a:lnTo>
                  <a:lnTo>
                    <a:pt x="261" y="280901"/>
                  </a:lnTo>
                  <a:lnTo>
                    <a:pt x="4955" y="313367"/>
                  </a:lnTo>
                  <a:lnTo>
                    <a:pt x="6705" y="342710"/>
                  </a:lnTo>
                  <a:lnTo>
                    <a:pt x="10843" y="371437"/>
                  </a:lnTo>
                  <a:lnTo>
                    <a:pt x="20846" y="389102"/>
                  </a:lnTo>
                  <a:lnTo>
                    <a:pt x="33539" y="403590"/>
                  </a:lnTo>
                  <a:lnTo>
                    <a:pt x="45210" y="410800"/>
                  </a:lnTo>
                  <a:lnTo>
                    <a:pt x="57142" y="414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545"/>
            <p:cNvSpPr/>
            <p:nvPr>
              <p:custDataLst>
                <p:tags r:id="rId65"/>
              </p:custDataLst>
            </p:nvPr>
          </p:nvSpPr>
          <p:spPr>
            <a:xfrm>
              <a:off x="2378869" y="3271850"/>
              <a:ext cx="428626" cy="21420"/>
            </a:xfrm>
            <a:custGeom>
              <a:avLst/>
              <a:gdLst/>
              <a:ahLst/>
              <a:cxnLst/>
              <a:rect l="0" t="0" r="0" b="0"/>
              <a:pathLst>
                <a:path w="428626" h="21420">
                  <a:moveTo>
                    <a:pt x="0" y="14275"/>
                  </a:moveTo>
                  <a:lnTo>
                    <a:pt x="0" y="14275"/>
                  </a:lnTo>
                  <a:lnTo>
                    <a:pt x="3792" y="14275"/>
                  </a:lnTo>
                  <a:lnTo>
                    <a:pt x="7771" y="12158"/>
                  </a:lnTo>
                  <a:lnTo>
                    <a:pt x="9943" y="10483"/>
                  </a:lnTo>
                  <a:lnTo>
                    <a:pt x="43735" y="3633"/>
                  </a:lnTo>
                  <a:lnTo>
                    <a:pt x="72137" y="1068"/>
                  </a:lnTo>
                  <a:lnTo>
                    <a:pt x="105688" y="308"/>
                  </a:lnTo>
                  <a:lnTo>
                    <a:pt x="131110" y="130"/>
                  </a:lnTo>
                  <a:lnTo>
                    <a:pt x="159077" y="51"/>
                  </a:lnTo>
                  <a:lnTo>
                    <a:pt x="190028" y="16"/>
                  </a:lnTo>
                  <a:lnTo>
                    <a:pt x="220188" y="0"/>
                  </a:lnTo>
                  <a:lnTo>
                    <a:pt x="249467" y="787"/>
                  </a:lnTo>
                  <a:lnTo>
                    <a:pt x="278355" y="3782"/>
                  </a:lnTo>
                  <a:lnTo>
                    <a:pt x="307070" y="5643"/>
                  </a:lnTo>
                  <a:lnTo>
                    <a:pt x="334119" y="6470"/>
                  </a:lnTo>
                  <a:lnTo>
                    <a:pt x="366404" y="7729"/>
                  </a:lnTo>
                  <a:lnTo>
                    <a:pt x="396931" y="12747"/>
                  </a:lnTo>
                  <a:lnTo>
                    <a:pt x="423262" y="14185"/>
                  </a:lnTo>
                  <a:lnTo>
                    <a:pt x="425049" y="15009"/>
                  </a:lnTo>
                  <a:lnTo>
                    <a:pt x="426241" y="16352"/>
                  </a:lnTo>
                  <a:lnTo>
                    <a:pt x="428625" y="214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1814"/>
          <p:cNvGrpSpPr/>
          <p:nvPr/>
        </p:nvGrpSpPr>
        <p:grpSpPr>
          <a:xfrm>
            <a:off x="2408125" y="3729038"/>
            <a:ext cx="440686" cy="1263936"/>
            <a:chOff x="2408125" y="3729038"/>
            <a:chExt cx="440686" cy="1263936"/>
          </a:xfrm>
        </p:grpSpPr>
        <p:sp>
          <p:nvSpPr>
            <p:cNvPr id="277" name="SMARTInkShape-5546"/>
            <p:cNvSpPr/>
            <p:nvPr>
              <p:custDataLst>
                <p:tags r:id="rId56"/>
              </p:custDataLst>
            </p:nvPr>
          </p:nvSpPr>
          <p:spPr>
            <a:xfrm>
              <a:off x="2408125" y="3729038"/>
              <a:ext cx="335076" cy="221456"/>
            </a:xfrm>
            <a:custGeom>
              <a:avLst/>
              <a:gdLst/>
              <a:ahLst/>
              <a:cxnLst/>
              <a:rect l="0" t="0" r="0" b="0"/>
              <a:pathLst>
                <a:path w="335076" h="221456">
                  <a:moveTo>
                    <a:pt x="20750" y="0"/>
                  </a:moveTo>
                  <a:lnTo>
                    <a:pt x="20750" y="0"/>
                  </a:lnTo>
                  <a:lnTo>
                    <a:pt x="20750" y="9942"/>
                  </a:lnTo>
                  <a:lnTo>
                    <a:pt x="18633" y="14473"/>
                  </a:lnTo>
                  <a:lnTo>
                    <a:pt x="16958" y="16792"/>
                  </a:lnTo>
                  <a:lnTo>
                    <a:pt x="8893" y="52011"/>
                  </a:lnTo>
                  <a:lnTo>
                    <a:pt x="5882" y="81723"/>
                  </a:lnTo>
                  <a:lnTo>
                    <a:pt x="0" y="116016"/>
                  </a:lnTo>
                  <a:lnTo>
                    <a:pt x="314" y="131565"/>
                  </a:lnTo>
                  <a:lnTo>
                    <a:pt x="5818" y="166008"/>
                  </a:lnTo>
                  <a:lnTo>
                    <a:pt x="7065" y="179980"/>
                  </a:lnTo>
                  <a:lnTo>
                    <a:pt x="12588" y="194817"/>
                  </a:lnTo>
                  <a:lnTo>
                    <a:pt x="14199" y="204699"/>
                  </a:lnTo>
                  <a:lnTo>
                    <a:pt x="19221" y="214295"/>
                  </a:lnTo>
                  <a:lnTo>
                    <a:pt x="20448" y="220041"/>
                  </a:lnTo>
                  <a:lnTo>
                    <a:pt x="21342" y="220513"/>
                  </a:lnTo>
                  <a:lnTo>
                    <a:pt x="52862" y="221455"/>
                  </a:lnTo>
                  <a:lnTo>
                    <a:pt x="66336" y="220662"/>
                  </a:lnTo>
                  <a:lnTo>
                    <a:pt x="93644" y="215305"/>
                  </a:lnTo>
                  <a:lnTo>
                    <a:pt x="126753" y="214508"/>
                  </a:lnTo>
                  <a:lnTo>
                    <a:pt x="155258" y="214370"/>
                  </a:lnTo>
                  <a:lnTo>
                    <a:pt x="187693" y="214329"/>
                  </a:lnTo>
                  <a:lnTo>
                    <a:pt x="217764" y="214317"/>
                  </a:lnTo>
                  <a:lnTo>
                    <a:pt x="246782" y="214314"/>
                  </a:lnTo>
                  <a:lnTo>
                    <a:pt x="280798" y="214312"/>
                  </a:lnTo>
                  <a:lnTo>
                    <a:pt x="308319" y="213518"/>
                  </a:lnTo>
                  <a:lnTo>
                    <a:pt x="327856" y="207194"/>
                  </a:lnTo>
                  <a:lnTo>
                    <a:pt x="335075" y="207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547"/>
            <p:cNvSpPr/>
            <p:nvPr>
              <p:custDataLst>
                <p:tags r:id="rId57"/>
              </p:custDataLst>
            </p:nvPr>
          </p:nvSpPr>
          <p:spPr>
            <a:xfrm>
              <a:off x="2417900" y="4043363"/>
              <a:ext cx="160995" cy="235744"/>
            </a:xfrm>
            <a:custGeom>
              <a:avLst/>
              <a:gdLst/>
              <a:ahLst/>
              <a:cxnLst/>
              <a:rect l="0" t="0" r="0" b="0"/>
              <a:pathLst>
                <a:path w="160995" h="235744">
                  <a:moveTo>
                    <a:pt x="160994" y="0"/>
                  </a:moveTo>
                  <a:lnTo>
                    <a:pt x="160994" y="0"/>
                  </a:lnTo>
                  <a:lnTo>
                    <a:pt x="157201" y="0"/>
                  </a:lnTo>
                  <a:lnTo>
                    <a:pt x="156084" y="793"/>
                  </a:lnTo>
                  <a:lnTo>
                    <a:pt x="155339" y="2116"/>
                  </a:lnTo>
                  <a:lnTo>
                    <a:pt x="153252" y="12184"/>
                  </a:lnTo>
                  <a:lnTo>
                    <a:pt x="129813" y="46323"/>
                  </a:lnTo>
                  <a:lnTo>
                    <a:pt x="112242" y="79037"/>
                  </a:lnTo>
                  <a:lnTo>
                    <a:pt x="89408" y="108705"/>
                  </a:lnTo>
                  <a:lnTo>
                    <a:pt x="65724" y="142285"/>
                  </a:lnTo>
                  <a:lnTo>
                    <a:pt x="48807" y="165836"/>
                  </a:lnTo>
                  <a:lnTo>
                    <a:pt x="38059" y="184074"/>
                  </a:lnTo>
                  <a:lnTo>
                    <a:pt x="11122" y="219737"/>
                  </a:lnTo>
                  <a:lnTo>
                    <a:pt x="466" y="231873"/>
                  </a:lnTo>
                  <a:lnTo>
                    <a:pt x="0" y="233163"/>
                  </a:lnTo>
                  <a:lnTo>
                    <a:pt x="483" y="234023"/>
                  </a:lnTo>
                  <a:lnTo>
                    <a:pt x="3831" y="2357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548"/>
            <p:cNvSpPr/>
            <p:nvPr>
              <p:custDataLst>
                <p:tags r:id="rId58"/>
              </p:custDataLst>
            </p:nvPr>
          </p:nvSpPr>
          <p:spPr>
            <a:xfrm>
              <a:off x="2550319" y="4029075"/>
              <a:ext cx="214313" cy="207170"/>
            </a:xfrm>
            <a:custGeom>
              <a:avLst/>
              <a:gdLst/>
              <a:ahLst/>
              <a:cxnLst/>
              <a:rect l="0" t="0" r="0" b="0"/>
              <a:pathLst>
                <a:path w="214313" h="207170">
                  <a:moveTo>
                    <a:pt x="0" y="0"/>
                  </a:moveTo>
                  <a:lnTo>
                    <a:pt x="0" y="0"/>
                  </a:lnTo>
                  <a:lnTo>
                    <a:pt x="16792" y="0"/>
                  </a:lnTo>
                  <a:lnTo>
                    <a:pt x="19132" y="1588"/>
                  </a:lnTo>
                  <a:lnTo>
                    <a:pt x="46186" y="32577"/>
                  </a:lnTo>
                  <a:lnTo>
                    <a:pt x="73901" y="66086"/>
                  </a:lnTo>
                  <a:lnTo>
                    <a:pt x="103195" y="100902"/>
                  </a:lnTo>
                  <a:lnTo>
                    <a:pt x="128566" y="132056"/>
                  </a:lnTo>
                  <a:lnTo>
                    <a:pt x="161139" y="161811"/>
                  </a:lnTo>
                  <a:lnTo>
                    <a:pt x="194422" y="189553"/>
                  </a:lnTo>
                  <a:lnTo>
                    <a:pt x="214312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549"/>
            <p:cNvSpPr/>
            <p:nvPr>
              <p:custDataLst>
                <p:tags r:id="rId59"/>
              </p:custDataLst>
            </p:nvPr>
          </p:nvSpPr>
          <p:spPr>
            <a:xfrm>
              <a:off x="2409007" y="4360775"/>
              <a:ext cx="262757" cy="311239"/>
            </a:xfrm>
            <a:custGeom>
              <a:avLst/>
              <a:gdLst/>
              <a:ahLst/>
              <a:cxnLst/>
              <a:rect l="0" t="0" r="0" b="0"/>
              <a:pathLst>
                <a:path w="262757" h="311239">
                  <a:moveTo>
                    <a:pt x="177031" y="18344"/>
                  </a:moveTo>
                  <a:lnTo>
                    <a:pt x="177031" y="18344"/>
                  </a:lnTo>
                  <a:lnTo>
                    <a:pt x="166182" y="7495"/>
                  </a:lnTo>
                  <a:lnTo>
                    <a:pt x="162155" y="5584"/>
                  </a:lnTo>
                  <a:lnTo>
                    <a:pt x="150759" y="3464"/>
                  </a:lnTo>
                  <a:lnTo>
                    <a:pt x="146040" y="353"/>
                  </a:lnTo>
                  <a:lnTo>
                    <a:pt x="142876" y="0"/>
                  </a:lnTo>
                  <a:lnTo>
                    <a:pt x="107849" y="7644"/>
                  </a:lnTo>
                  <a:lnTo>
                    <a:pt x="75596" y="24623"/>
                  </a:lnTo>
                  <a:lnTo>
                    <a:pt x="40181" y="51815"/>
                  </a:lnTo>
                  <a:lnTo>
                    <a:pt x="19000" y="75667"/>
                  </a:lnTo>
                  <a:lnTo>
                    <a:pt x="3712" y="105189"/>
                  </a:lnTo>
                  <a:lnTo>
                    <a:pt x="0" y="125832"/>
                  </a:lnTo>
                  <a:lnTo>
                    <a:pt x="2692" y="143237"/>
                  </a:lnTo>
                  <a:lnTo>
                    <a:pt x="11507" y="168250"/>
                  </a:lnTo>
                  <a:lnTo>
                    <a:pt x="32241" y="194228"/>
                  </a:lnTo>
                  <a:lnTo>
                    <a:pt x="49992" y="204954"/>
                  </a:lnTo>
                  <a:lnTo>
                    <a:pt x="84366" y="218170"/>
                  </a:lnTo>
                  <a:lnTo>
                    <a:pt x="105653" y="223337"/>
                  </a:lnTo>
                  <a:lnTo>
                    <a:pt x="136410" y="225226"/>
                  </a:lnTo>
                  <a:lnTo>
                    <a:pt x="155470" y="224634"/>
                  </a:lnTo>
                  <a:lnTo>
                    <a:pt x="181462" y="215558"/>
                  </a:lnTo>
                  <a:lnTo>
                    <a:pt x="214317" y="187902"/>
                  </a:lnTo>
                  <a:lnTo>
                    <a:pt x="226406" y="173957"/>
                  </a:lnTo>
                  <a:lnTo>
                    <a:pt x="239152" y="154566"/>
                  </a:lnTo>
                  <a:lnTo>
                    <a:pt x="241153" y="149531"/>
                  </a:lnTo>
                  <a:lnTo>
                    <a:pt x="245948" y="142233"/>
                  </a:lnTo>
                  <a:lnTo>
                    <a:pt x="248370" y="133064"/>
                  </a:lnTo>
                  <a:lnTo>
                    <a:pt x="248467" y="165361"/>
                  </a:lnTo>
                  <a:lnTo>
                    <a:pt x="248468" y="199536"/>
                  </a:lnTo>
                  <a:lnTo>
                    <a:pt x="248468" y="232998"/>
                  </a:lnTo>
                  <a:lnTo>
                    <a:pt x="254122" y="262766"/>
                  </a:lnTo>
                  <a:lnTo>
                    <a:pt x="256209" y="286539"/>
                  </a:lnTo>
                  <a:lnTo>
                    <a:pt x="262756" y="311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550"/>
            <p:cNvSpPr/>
            <p:nvPr>
              <p:custDataLst>
                <p:tags r:id="rId60"/>
              </p:custDataLst>
            </p:nvPr>
          </p:nvSpPr>
          <p:spPr>
            <a:xfrm>
              <a:off x="2564606" y="4675746"/>
              <a:ext cx="284205" cy="317228"/>
            </a:xfrm>
            <a:custGeom>
              <a:avLst/>
              <a:gdLst/>
              <a:ahLst/>
              <a:cxnLst/>
              <a:rect l="0" t="0" r="0" b="0"/>
              <a:pathLst>
                <a:path w="284205" h="317228">
                  <a:moveTo>
                    <a:pt x="214313" y="17698"/>
                  </a:moveTo>
                  <a:lnTo>
                    <a:pt x="214313" y="17698"/>
                  </a:lnTo>
                  <a:lnTo>
                    <a:pt x="208162" y="17698"/>
                  </a:lnTo>
                  <a:lnTo>
                    <a:pt x="203671" y="13906"/>
                  </a:lnTo>
                  <a:lnTo>
                    <a:pt x="201645" y="9927"/>
                  </a:lnTo>
                  <a:lnTo>
                    <a:pt x="201105" y="7755"/>
                  </a:lnTo>
                  <a:lnTo>
                    <a:pt x="199158" y="6307"/>
                  </a:lnTo>
                  <a:lnTo>
                    <a:pt x="180234" y="0"/>
                  </a:lnTo>
                  <a:lnTo>
                    <a:pt x="169004" y="42"/>
                  </a:lnTo>
                  <a:lnTo>
                    <a:pt x="134616" y="3761"/>
                  </a:lnTo>
                  <a:lnTo>
                    <a:pt x="101439" y="11094"/>
                  </a:lnTo>
                  <a:lnTo>
                    <a:pt x="71720" y="23978"/>
                  </a:lnTo>
                  <a:lnTo>
                    <a:pt x="49415" y="36900"/>
                  </a:lnTo>
                  <a:lnTo>
                    <a:pt x="36543" y="53917"/>
                  </a:lnTo>
                  <a:lnTo>
                    <a:pt x="32117" y="63164"/>
                  </a:lnTo>
                  <a:lnTo>
                    <a:pt x="30149" y="72566"/>
                  </a:lnTo>
                  <a:lnTo>
                    <a:pt x="31391" y="82035"/>
                  </a:lnTo>
                  <a:lnTo>
                    <a:pt x="34589" y="90742"/>
                  </a:lnTo>
                  <a:lnTo>
                    <a:pt x="38657" y="97258"/>
                  </a:lnTo>
                  <a:lnTo>
                    <a:pt x="49201" y="105389"/>
                  </a:lnTo>
                  <a:lnTo>
                    <a:pt x="82249" y="124838"/>
                  </a:lnTo>
                  <a:lnTo>
                    <a:pt x="113989" y="135964"/>
                  </a:lnTo>
                  <a:lnTo>
                    <a:pt x="143932" y="142515"/>
                  </a:lnTo>
                  <a:lnTo>
                    <a:pt x="178733" y="155677"/>
                  </a:lnTo>
                  <a:lnTo>
                    <a:pt x="214331" y="172628"/>
                  </a:lnTo>
                  <a:lnTo>
                    <a:pt x="246242" y="194244"/>
                  </a:lnTo>
                  <a:lnTo>
                    <a:pt x="269161" y="217766"/>
                  </a:lnTo>
                  <a:lnTo>
                    <a:pt x="280533" y="236781"/>
                  </a:lnTo>
                  <a:lnTo>
                    <a:pt x="284204" y="251063"/>
                  </a:lnTo>
                  <a:lnTo>
                    <a:pt x="282947" y="260586"/>
                  </a:lnTo>
                  <a:lnTo>
                    <a:pt x="279742" y="269317"/>
                  </a:lnTo>
                  <a:lnTo>
                    <a:pt x="275671" y="275843"/>
                  </a:lnTo>
                  <a:lnTo>
                    <a:pt x="242680" y="301903"/>
                  </a:lnTo>
                  <a:lnTo>
                    <a:pt x="232477" y="306730"/>
                  </a:lnTo>
                  <a:lnTo>
                    <a:pt x="199595" y="313875"/>
                  </a:lnTo>
                  <a:lnTo>
                    <a:pt x="169904" y="317227"/>
                  </a:lnTo>
                  <a:lnTo>
                    <a:pt x="157269" y="316716"/>
                  </a:lnTo>
                  <a:lnTo>
                    <a:pt x="127504" y="307763"/>
                  </a:lnTo>
                  <a:lnTo>
                    <a:pt x="95573" y="293882"/>
                  </a:lnTo>
                  <a:lnTo>
                    <a:pt x="61932" y="276458"/>
                  </a:lnTo>
                  <a:lnTo>
                    <a:pt x="38103" y="259197"/>
                  </a:lnTo>
                  <a:lnTo>
                    <a:pt x="7570" y="247060"/>
                  </a:lnTo>
                  <a:lnTo>
                    <a:pt x="3894" y="246636"/>
                  </a:lnTo>
                  <a:lnTo>
                    <a:pt x="2596" y="245730"/>
                  </a:lnTo>
                  <a:lnTo>
                    <a:pt x="1731" y="244332"/>
                  </a:lnTo>
                  <a:lnTo>
                    <a:pt x="0" y="239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551"/>
            <p:cNvSpPr/>
            <p:nvPr>
              <p:custDataLst>
                <p:tags r:id="rId61"/>
              </p:custDataLst>
            </p:nvPr>
          </p:nvSpPr>
          <p:spPr>
            <a:xfrm>
              <a:off x="2486025" y="4143375"/>
              <a:ext cx="235745" cy="21432"/>
            </a:xfrm>
            <a:custGeom>
              <a:avLst/>
              <a:gdLst/>
              <a:ahLst/>
              <a:cxnLst/>
              <a:rect l="0" t="0" r="0" b="0"/>
              <a:pathLst>
                <a:path w="235745" h="21432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7771" y="2117"/>
                  </a:lnTo>
                  <a:lnTo>
                    <a:pt x="9943" y="3792"/>
                  </a:lnTo>
                  <a:lnTo>
                    <a:pt x="16590" y="5654"/>
                  </a:lnTo>
                  <a:lnTo>
                    <a:pt x="44900" y="7741"/>
                  </a:lnTo>
                  <a:lnTo>
                    <a:pt x="77338" y="12759"/>
                  </a:lnTo>
                  <a:lnTo>
                    <a:pt x="110703" y="13986"/>
                  </a:lnTo>
                  <a:lnTo>
                    <a:pt x="138458" y="14198"/>
                  </a:lnTo>
                  <a:lnTo>
                    <a:pt x="170577" y="19179"/>
                  </a:lnTo>
                  <a:lnTo>
                    <a:pt x="199853" y="20986"/>
                  </a:lnTo>
                  <a:lnTo>
                    <a:pt x="235744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552"/>
            <p:cNvSpPr/>
            <p:nvPr>
              <p:custDataLst>
                <p:tags r:id="rId62"/>
              </p:custDataLst>
            </p:nvPr>
          </p:nvSpPr>
          <p:spPr>
            <a:xfrm>
              <a:off x="2500313" y="4460728"/>
              <a:ext cx="135732" cy="11261"/>
            </a:xfrm>
            <a:custGeom>
              <a:avLst/>
              <a:gdLst/>
              <a:ahLst/>
              <a:cxnLst/>
              <a:rect l="0" t="0" r="0" b="0"/>
              <a:pathLst>
                <a:path w="135732" h="11261">
                  <a:moveTo>
                    <a:pt x="135731" y="4116"/>
                  </a:moveTo>
                  <a:lnTo>
                    <a:pt x="135731" y="4116"/>
                  </a:lnTo>
                  <a:lnTo>
                    <a:pt x="118938" y="4116"/>
                  </a:lnTo>
                  <a:lnTo>
                    <a:pt x="103016" y="0"/>
                  </a:lnTo>
                  <a:lnTo>
                    <a:pt x="68839" y="3650"/>
                  </a:lnTo>
                  <a:lnTo>
                    <a:pt x="34050" y="4075"/>
                  </a:lnTo>
                  <a:lnTo>
                    <a:pt x="13411" y="4110"/>
                  </a:lnTo>
                  <a:lnTo>
                    <a:pt x="7812" y="6230"/>
                  </a:lnTo>
                  <a:lnTo>
                    <a:pt x="0" y="11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1815"/>
          <p:cNvGrpSpPr/>
          <p:nvPr/>
        </p:nvGrpSpPr>
        <p:grpSpPr>
          <a:xfrm>
            <a:off x="2831688" y="3452298"/>
            <a:ext cx="1947482" cy="467863"/>
            <a:chOff x="2831688" y="3452298"/>
            <a:chExt cx="1947482" cy="467863"/>
          </a:xfrm>
        </p:grpSpPr>
        <p:sp>
          <p:nvSpPr>
            <p:cNvPr id="285" name="SMARTInkShape-5553"/>
            <p:cNvSpPr/>
            <p:nvPr>
              <p:custDataLst>
                <p:tags r:id="rId48"/>
              </p:custDataLst>
            </p:nvPr>
          </p:nvSpPr>
          <p:spPr>
            <a:xfrm>
              <a:off x="4221956" y="3565811"/>
              <a:ext cx="557214" cy="354350"/>
            </a:xfrm>
            <a:custGeom>
              <a:avLst/>
              <a:gdLst/>
              <a:ahLst/>
              <a:cxnLst/>
              <a:rect l="0" t="0" r="0" b="0"/>
              <a:pathLst>
                <a:path w="557214" h="354350">
                  <a:moveTo>
                    <a:pt x="0" y="13208"/>
                  </a:moveTo>
                  <a:lnTo>
                    <a:pt x="0" y="13208"/>
                  </a:lnTo>
                  <a:lnTo>
                    <a:pt x="3792" y="9416"/>
                  </a:lnTo>
                  <a:lnTo>
                    <a:pt x="7771" y="7553"/>
                  </a:lnTo>
                  <a:lnTo>
                    <a:pt x="33793" y="0"/>
                  </a:lnTo>
                  <a:lnTo>
                    <a:pt x="67098" y="4717"/>
                  </a:lnTo>
                  <a:lnTo>
                    <a:pt x="93700" y="5665"/>
                  </a:lnTo>
                  <a:lnTo>
                    <a:pt x="127341" y="5985"/>
                  </a:lnTo>
                  <a:lnTo>
                    <a:pt x="159909" y="11708"/>
                  </a:lnTo>
                  <a:lnTo>
                    <a:pt x="180543" y="13804"/>
                  </a:lnTo>
                  <a:lnTo>
                    <a:pt x="189667" y="18852"/>
                  </a:lnTo>
                  <a:lnTo>
                    <a:pt x="194892" y="23125"/>
                  </a:lnTo>
                  <a:lnTo>
                    <a:pt x="197744" y="27669"/>
                  </a:lnTo>
                  <a:lnTo>
                    <a:pt x="199011" y="33129"/>
                  </a:lnTo>
                  <a:lnTo>
                    <a:pt x="199986" y="68103"/>
                  </a:lnTo>
                  <a:lnTo>
                    <a:pt x="202124" y="75441"/>
                  </a:lnTo>
                  <a:lnTo>
                    <a:pt x="213002" y="94046"/>
                  </a:lnTo>
                  <a:lnTo>
                    <a:pt x="232725" y="109825"/>
                  </a:lnTo>
                  <a:lnTo>
                    <a:pt x="237842" y="111711"/>
                  </a:lnTo>
                  <a:lnTo>
                    <a:pt x="248977" y="112773"/>
                  </a:lnTo>
                  <a:lnTo>
                    <a:pt x="255648" y="110905"/>
                  </a:lnTo>
                  <a:lnTo>
                    <a:pt x="285269" y="91729"/>
                  </a:lnTo>
                  <a:lnTo>
                    <a:pt x="289505" y="87000"/>
                  </a:lnTo>
                  <a:lnTo>
                    <a:pt x="294341" y="77496"/>
                  </a:lnTo>
                  <a:lnTo>
                    <a:pt x="305855" y="64625"/>
                  </a:lnTo>
                  <a:lnTo>
                    <a:pt x="308709" y="63841"/>
                  </a:lnTo>
                  <a:lnTo>
                    <a:pt x="313216" y="63338"/>
                  </a:lnTo>
                  <a:lnTo>
                    <a:pt x="313586" y="64090"/>
                  </a:lnTo>
                  <a:lnTo>
                    <a:pt x="316296" y="73118"/>
                  </a:lnTo>
                  <a:lnTo>
                    <a:pt x="320757" y="81109"/>
                  </a:lnTo>
                  <a:lnTo>
                    <a:pt x="331401" y="96121"/>
                  </a:lnTo>
                  <a:lnTo>
                    <a:pt x="344627" y="124601"/>
                  </a:lnTo>
                  <a:lnTo>
                    <a:pt x="362291" y="153568"/>
                  </a:lnTo>
                  <a:lnTo>
                    <a:pt x="372547" y="184354"/>
                  </a:lnTo>
                  <a:lnTo>
                    <a:pt x="380612" y="218611"/>
                  </a:lnTo>
                  <a:lnTo>
                    <a:pt x="380444" y="250104"/>
                  </a:lnTo>
                  <a:lnTo>
                    <a:pt x="375367" y="279544"/>
                  </a:lnTo>
                  <a:lnTo>
                    <a:pt x="368836" y="300790"/>
                  </a:lnTo>
                  <a:lnTo>
                    <a:pt x="347266" y="331380"/>
                  </a:lnTo>
                  <a:lnTo>
                    <a:pt x="341048" y="339623"/>
                  </a:lnTo>
                  <a:lnTo>
                    <a:pt x="327790" y="348781"/>
                  </a:lnTo>
                  <a:lnTo>
                    <a:pt x="306938" y="353937"/>
                  </a:lnTo>
                  <a:lnTo>
                    <a:pt x="293579" y="354349"/>
                  </a:lnTo>
                  <a:lnTo>
                    <a:pt x="272069" y="348146"/>
                  </a:lnTo>
                  <a:lnTo>
                    <a:pt x="252533" y="339277"/>
                  </a:lnTo>
                  <a:lnTo>
                    <a:pt x="249318" y="335363"/>
                  </a:lnTo>
                  <a:lnTo>
                    <a:pt x="245745" y="324662"/>
                  </a:lnTo>
                  <a:lnTo>
                    <a:pt x="243735" y="309044"/>
                  </a:lnTo>
                  <a:lnTo>
                    <a:pt x="246931" y="290569"/>
                  </a:lnTo>
                  <a:lnTo>
                    <a:pt x="265165" y="255931"/>
                  </a:lnTo>
                  <a:lnTo>
                    <a:pt x="275807" y="241735"/>
                  </a:lnTo>
                  <a:lnTo>
                    <a:pt x="308510" y="215335"/>
                  </a:lnTo>
                  <a:lnTo>
                    <a:pt x="326822" y="202261"/>
                  </a:lnTo>
                  <a:lnTo>
                    <a:pt x="355775" y="175762"/>
                  </a:lnTo>
                  <a:lnTo>
                    <a:pt x="388343" y="160679"/>
                  </a:lnTo>
                  <a:lnTo>
                    <a:pt x="418454" y="148096"/>
                  </a:lnTo>
                  <a:lnTo>
                    <a:pt x="447484" y="142868"/>
                  </a:lnTo>
                  <a:lnTo>
                    <a:pt x="475400" y="137439"/>
                  </a:lnTo>
                  <a:lnTo>
                    <a:pt x="506568" y="135202"/>
                  </a:lnTo>
                  <a:lnTo>
                    <a:pt x="520417" y="135690"/>
                  </a:lnTo>
                  <a:lnTo>
                    <a:pt x="555638" y="141711"/>
                  </a:lnTo>
                  <a:lnTo>
                    <a:pt x="557213" y="1417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554"/>
            <p:cNvSpPr/>
            <p:nvPr>
              <p:custDataLst>
                <p:tags r:id="rId49"/>
              </p:custDataLst>
            </p:nvPr>
          </p:nvSpPr>
          <p:spPr>
            <a:xfrm>
              <a:off x="4265481" y="3507581"/>
              <a:ext cx="42201" cy="178595"/>
            </a:xfrm>
            <a:custGeom>
              <a:avLst/>
              <a:gdLst/>
              <a:ahLst/>
              <a:cxnLst/>
              <a:rect l="0" t="0" r="0" b="0"/>
              <a:pathLst>
                <a:path w="42201" h="178595">
                  <a:moveTo>
                    <a:pt x="6482" y="0"/>
                  </a:moveTo>
                  <a:lnTo>
                    <a:pt x="6482" y="0"/>
                  </a:lnTo>
                  <a:lnTo>
                    <a:pt x="6482" y="9943"/>
                  </a:lnTo>
                  <a:lnTo>
                    <a:pt x="0" y="44107"/>
                  </a:lnTo>
                  <a:lnTo>
                    <a:pt x="1585" y="71683"/>
                  </a:lnTo>
                  <a:lnTo>
                    <a:pt x="10746" y="107189"/>
                  </a:lnTo>
                  <a:lnTo>
                    <a:pt x="17038" y="142880"/>
                  </a:lnTo>
                  <a:lnTo>
                    <a:pt x="25735" y="164954"/>
                  </a:lnTo>
                  <a:lnTo>
                    <a:pt x="34646" y="178015"/>
                  </a:lnTo>
                  <a:lnTo>
                    <a:pt x="4220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555"/>
            <p:cNvSpPr/>
            <p:nvPr>
              <p:custDataLst>
                <p:tags r:id="rId50"/>
              </p:custDataLst>
            </p:nvPr>
          </p:nvSpPr>
          <p:spPr>
            <a:xfrm>
              <a:off x="4179094" y="3457575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7144"/>
                  </a:moveTo>
                  <a:lnTo>
                    <a:pt x="0" y="7144"/>
                  </a:lnTo>
                  <a:lnTo>
                    <a:pt x="3792" y="7144"/>
                  </a:lnTo>
                  <a:lnTo>
                    <a:pt x="142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556"/>
            <p:cNvSpPr/>
            <p:nvPr>
              <p:custDataLst>
                <p:tags r:id="rId51"/>
              </p:custDataLst>
            </p:nvPr>
          </p:nvSpPr>
          <p:spPr>
            <a:xfrm>
              <a:off x="3088642" y="3529013"/>
              <a:ext cx="111759" cy="157163"/>
            </a:xfrm>
            <a:custGeom>
              <a:avLst/>
              <a:gdLst/>
              <a:ahLst/>
              <a:cxnLst/>
              <a:rect l="0" t="0" r="0" b="0"/>
              <a:pathLst>
                <a:path w="111759" h="157163">
                  <a:moveTo>
                    <a:pt x="111758" y="0"/>
                  </a:moveTo>
                  <a:lnTo>
                    <a:pt x="111758" y="0"/>
                  </a:lnTo>
                  <a:lnTo>
                    <a:pt x="107966" y="3792"/>
                  </a:lnTo>
                  <a:lnTo>
                    <a:pt x="101871" y="5654"/>
                  </a:lnTo>
                  <a:lnTo>
                    <a:pt x="89514" y="8819"/>
                  </a:lnTo>
                  <a:lnTo>
                    <a:pt x="67324" y="20792"/>
                  </a:lnTo>
                  <a:lnTo>
                    <a:pt x="32046" y="51570"/>
                  </a:lnTo>
                  <a:lnTo>
                    <a:pt x="10734" y="83814"/>
                  </a:lnTo>
                  <a:lnTo>
                    <a:pt x="6309" y="89213"/>
                  </a:lnTo>
                  <a:lnTo>
                    <a:pt x="1392" y="101563"/>
                  </a:lnTo>
                  <a:lnTo>
                    <a:pt x="0" y="114195"/>
                  </a:lnTo>
                  <a:lnTo>
                    <a:pt x="2027" y="125101"/>
                  </a:lnTo>
                  <a:lnTo>
                    <a:pt x="7691" y="133123"/>
                  </a:lnTo>
                  <a:lnTo>
                    <a:pt x="28054" y="148533"/>
                  </a:lnTo>
                  <a:lnTo>
                    <a:pt x="41219" y="153327"/>
                  </a:lnTo>
                  <a:lnTo>
                    <a:pt x="76039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557"/>
            <p:cNvSpPr/>
            <p:nvPr>
              <p:custDataLst>
                <p:tags r:id="rId52"/>
              </p:custDataLst>
            </p:nvPr>
          </p:nvSpPr>
          <p:spPr>
            <a:xfrm>
              <a:off x="3600450" y="3564731"/>
              <a:ext cx="107157" cy="114301"/>
            </a:xfrm>
            <a:custGeom>
              <a:avLst/>
              <a:gdLst/>
              <a:ahLst/>
              <a:cxnLst/>
              <a:rect l="0" t="0" r="0" b="0"/>
              <a:pathLst>
                <a:path w="107157" h="114301">
                  <a:moveTo>
                    <a:pt x="0" y="0"/>
                  </a:moveTo>
                  <a:lnTo>
                    <a:pt x="0" y="0"/>
                  </a:lnTo>
                  <a:lnTo>
                    <a:pt x="0" y="27703"/>
                  </a:lnTo>
                  <a:lnTo>
                    <a:pt x="2117" y="34273"/>
                  </a:lnTo>
                  <a:lnTo>
                    <a:pt x="4910" y="40633"/>
                  </a:lnTo>
                  <a:lnTo>
                    <a:pt x="7879" y="68844"/>
                  </a:lnTo>
                  <a:lnTo>
                    <a:pt x="13991" y="78155"/>
                  </a:lnTo>
                  <a:lnTo>
                    <a:pt x="14280" y="61778"/>
                  </a:lnTo>
                  <a:lnTo>
                    <a:pt x="7438" y="27478"/>
                  </a:lnTo>
                  <a:lnTo>
                    <a:pt x="9391" y="22002"/>
                  </a:lnTo>
                  <a:lnTo>
                    <a:pt x="12112" y="16922"/>
                  </a:lnTo>
                  <a:lnTo>
                    <a:pt x="13321" y="12019"/>
                  </a:lnTo>
                  <a:lnTo>
                    <a:pt x="15230" y="10394"/>
                  </a:lnTo>
                  <a:lnTo>
                    <a:pt x="24709" y="8107"/>
                  </a:lnTo>
                  <a:lnTo>
                    <a:pt x="41697" y="7271"/>
                  </a:lnTo>
                  <a:lnTo>
                    <a:pt x="55129" y="10974"/>
                  </a:lnTo>
                  <a:lnTo>
                    <a:pt x="62337" y="17048"/>
                  </a:lnTo>
                  <a:lnTo>
                    <a:pt x="68980" y="24246"/>
                  </a:lnTo>
                  <a:lnTo>
                    <a:pt x="80852" y="33554"/>
                  </a:lnTo>
                  <a:lnTo>
                    <a:pt x="102297" y="69158"/>
                  </a:lnTo>
                  <a:lnTo>
                    <a:pt x="105716" y="79582"/>
                  </a:lnTo>
                  <a:lnTo>
                    <a:pt x="10715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558"/>
            <p:cNvSpPr/>
            <p:nvPr>
              <p:custDataLst>
                <p:tags r:id="rId53"/>
              </p:custDataLst>
            </p:nvPr>
          </p:nvSpPr>
          <p:spPr>
            <a:xfrm>
              <a:off x="2831688" y="3509000"/>
              <a:ext cx="171502" cy="191464"/>
            </a:xfrm>
            <a:custGeom>
              <a:avLst/>
              <a:gdLst/>
              <a:ahLst/>
              <a:cxnLst/>
              <a:rect l="0" t="0" r="0" b="0"/>
              <a:pathLst>
                <a:path w="171502" h="191464">
                  <a:moveTo>
                    <a:pt x="11525" y="62875"/>
                  </a:moveTo>
                  <a:lnTo>
                    <a:pt x="11525" y="62875"/>
                  </a:lnTo>
                  <a:lnTo>
                    <a:pt x="25763" y="63669"/>
                  </a:lnTo>
                  <a:lnTo>
                    <a:pt x="51529" y="69026"/>
                  </a:lnTo>
                  <a:lnTo>
                    <a:pt x="83526" y="64234"/>
                  </a:lnTo>
                  <a:lnTo>
                    <a:pt x="118755" y="57351"/>
                  </a:lnTo>
                  <a:lnTo>
                    <a:pt x="150617" y="46106"/>
                  </a:lnTo>
                  <a:lnTo>
                    <a:pt x="158803" y="39283"/>
                  </a:lnTo>
                  <a:lnTo>
                    <a:pt x="170527" y="25759"/>
                  </a:lnTo>
                  <a:lnTo>
                    <a:pt x="171501" y="23050"/>
                  </a:lnTo>
                  <a:lnTo>
                    <a:pt x="171357" y="20450"/>
                  </a:lnTo>
                  <a:lnTo>
                    <a:pt x="169080" y="15445"/>
                  </a:lnTo>
                  <a:lnTo>
                    <a:pt x="165422" y="10574"/>
                  </a:lnTo>
                  <a:lnTo>
                    <a:pt x="155108" y="3369"/>
                  </a:lnTo>
                  <a:lnTo>
                    <a:pt x="134413" y="0"/>
                  </a:lnTo>
                  <a:lnTo>
                    <a:pt x="103885" y="4565"/>
                  </a:lnTo>
                  <a:lnTo>
                    <a:pt x="70220" y="15227"/>
                  </a:lnTo>
                  <a:lnTo>
                    <a:pt x="40405" y="32385"/>
                  </a:lnTo>
                  <a:lnTo>
                    <a:pt x="7207" y="66685"/>
                  </a:lnTo>
                  <a:lnTo>
                    <a:pt x="1668" y="78856"/>
                  </a:lnTo>
                  <a:lnTo>
                    <a:pt x="0" y="92203"/>
                  </a:lnTo>
                  <a:lnTo>
                    <a:pt x="1905" y="106072"/>
                  </a:lnTo>
                  <a:lnTo>
                    <a:pt x="7514" y="118057"/>
                  </a:lnTo>
                  <a:lnTo>
                    <a:pt x="30194" y="148488"/>
                  </a:lnTo>
                  <a:lnTo>
                    <a:pt x="54010" y="163736"/>
                  </a:lnTo>
                  <a:lnTo>
                    <a:pt x="81174" y="173634"/>
                  </a:lnTo>
                  <a:lnTo>
                    <a:pt x="114565" y="184090"/>
                  </a:lnTo>
                  <a:lnTo>
                    <a:pt x="132968" y="19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559"/>
            <p:cNvSpPr/>
            <p:nvPr>
              <p:custDataLst>
                <p:tags r:id="rId54"/>
              </p:custDataLst>
            </p:nvPr>
          </p:nvSpPr>
          <p:spPr>
            <a:xfrm>
              <a:off x="3321852" y="3575460"/>
              <a:ext cx="228593" cy="110716"/>
            </a:xfrm>
            <a:custGeom>
              <a:avLst/>
              <a:gdLst/>
              <a:ahLst/>
              <a:cxnLst/>
              <a:rect l="0" t="0" r="0" b="0"/>
              <a:pathLst>
                <a:path w="228593" h="110716">
                  <a:moveTo>
                    <a:pt x="7136" y="3559"/>
                  </a:moveTo>
                  <a:lnTo>
                    <a:pt x="7136" y="3559"/>
                  </a:lnTo>
                  <a:lnTo>
                    <a:pt x="985" y="3559"/>
                  </a:lnTo>
                  <a:lnTo>
                    <a:pt x="654" y="4353"/>
                  </a:lnTo>
                  <a:lnTo>
                    <a:pt x="0" y="38050"/>
                  </a:lnTo>
                  <a:lnTo>
                    <a:pt x="787" y="60290"/>
                  </a:lnTo>
                  <a:lnTo>
                    <a:pt x="3785" y="67931"/>
                  </a:lnTo>
                  <a:lnTo>
                    <a:pt x="22935" y="90470"/>
                  </a:lnTo>
                  <a:lnTo>
                    <a:pt x="34483" y="98455"/>
                  </a:lnTo>
                  <a:lnTo>
                    <a:pt x="47959" y="102055"/>
                  </a:lnTo>
                  <a:lnTo>
                    <a:pt x="57294" y="100781"/>
                  </a:lnTo>
                  <a:lnTo>
                    <a:pt x="85883" y="90504"/>
                  </a:lnTo>
                  <a:lnTo>
                    <a:pt x="121306" y="60501"/>
                  </a:lnTo>
                  <a:lnTo>
                    <a:pt x="129315" y="51092"/>
                  </a:lnTo>
                  <a:lnTo>
                    <a:pt x="140070" y="22601"/>
                  </a:lnTo>
                  <a:lnTo>
                    <a:pt x="142794" y="0"/>
                  </a:lnTo>
                  <a:lnTo>
                    <a:pt x="142866" y="33333"/>
                  </a:lnTo>
                  <a:lnTo>
                    <a:pt x="146659" y="50128"/>
                  </a:lnTo>
                  <a:lnTo>
                    <a:pt x="155846" y="70025"/>
                  </a:lnTo>
                  <a:lnTo>
                    <a:pt x="172866" y="90226"/>
                  </a:lnTo>
                  <a:lnTo>
                    <a:pt x="208308" y="107456"/>
                  </a:lnTo>
                  <a:lnTo>
                    <a:pt x="228592" y="110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560"/>
            <p:cNvSpPr/>
            <p:nvPr>
              <p:custDataLst>
                <p:tags r:id="rId55"/>
              </p:custDataLst>
            </p:nvPr>
          </p:nvSpPr>
          <p:spPr>
            <a:xfrm>
              <a:off x="3738743" y="3452298"/>
              <a:ext cx="397489" cy="232433"/>
            </a:xfrm>
            <a:custGeom>
              <a:avLst/>
              <a:gdLst/>
              <a:ahLst/>
              <a:cxnLst/>
              <a:rect l="0" t="0" r="0" b="0"/>
              <a:pathLst>
                <a:path w="397489" h="232433">
                  <a:moveTo>
                    <a:pt x="126026" y="183871"/>
                  </a:moveTo>
                  <a:lnTo>
                    <a:pt x="126026" y="183871"/>
                  </a:lnTo>
                  <a:lnTo>
                    <a:pt x="125232" y="152743"/>
                  </a:lnTo>
                  <a:lnTo>
                    <a:pt x="119875" y="138918"/>
                  </a:lnTo>
                  <a:lnTo>
                    <a:pt x="115090" y="133994"/>
                  </a:lnTo>
                  <a:lnTo>
                    <a:pt x="99083" y="124365"/>
                  </a:lnTo>
                  <a:lnTo>
                    <a:pt x="85323" y="120996"/>
                  </a:lnTo>
                  <a:lnTo>
                    <a:pt x="60748" y="120651"/>
                  </a:lnTo>
                  <a:lnTo>
                    <a:pt x="29676" y="129557"/>
                  </a:lnTo>
                  <a:lnTo>
                    <a:pt x="21556" y="136183"/>
                  </a:lnTo>
                  <a:lnTo>
                    <a:pt x="3201" y="157982"/>
                  </a:lnTo>
                  <a:lnTo>
                    <a:pt x="0" y="167338"/>
                  </a:lnTo>
                  <a:lnTo>
                    <a:pt x="693" y="176787"/>
                  </a:lnTo>
                  <a:lnTo>
                    <a:pt x="7607" y="195789"/>
                  </a:lnTo>
                  <a:lnTo>
                    <a:pt x="16245" y="203191"/>
                  </a:lnTo>
                  <a:lnTo>
                    <a:pt x="44986" y="214410"/>
                  </a:lnTo>
                  <a:lnTo>
                    <a:pt x="68147" y="218055"/>
                  </a:lnTo>
                  <a:lnTo>
                    <a:pt x="103010" y="213583"/>
                  </a:lnTo>
                  <a:lnTo>
                    <a:pt x="138354" y="202940"/>
                  </a:lnTo>
                  <a:lnTo>
                    <a:pt x="168501" y="185785"/>
                  </a:lnTo>
                  <a:lnTo>
                    <a:pt x="186412" y="164241"/>
                  </a:lnTo>
                  <a:lnTo>
                    <a:pt x="200984" y="133427"/>
                  </a:lnTo>
                  <a:lnTo>
                    <a:pt x="209388" y="99706"/>
                  </a:lnTo>
                  <a:lnTo>
                    <a:pt x="211284" y="69879"/>
                  </a:lnTo>
                  <a:lnTo>
                    <a:pt x="207820" y="48231"/>
                  </a:lnTo>
                  <a:lnTo>
                    <a:pt x="188796" y="15228"/>
                  </a:lnTo>
                  <a:lnTo>
                    <a:pt x="181049" y="4433"/>
                  </a:lnTo>
                  <a:lnTo>
                    <a:pt x="176145" y="933"/>
                  </a:lnTo>
                  <a:lnTo>
                    <a:pt x="173726" y="0"/>
                  </a:lnTo>
                  <a:lnTo>
                    <a:pt x="172113" y="171"/>
                  </a:lnTo>
                  <a:lnTo>
                    <a:pt x="171039" y="1080"/>
                  </a:lnTo>
                  <a:lnTo>
                    <a:pt x="169844" y="4205"/>
                  </a:lnTo>
                  <a:lnTo>
                    <a:pt x="168925" y="31940"/>
                  </a:lnTo>
                  <a:lnTo>
                    <a:pt x="174547" y="63116"/>
                  </a:lnTo>
                  <a:lnTo>
                    <a:pt x="180746" y="98236"/>
                  </a:lnTo>
                  <a:lnTo>
                    <a:pt x="186648" y="133877"/>
                  </a:lnTo>
                  <a:lnTo>
                    <a:pt x="197607" y="167468"/>
                  </a:lnTo>
                  <a:lnTo>
                    <a:pt x="210182" y="193117"/>
                  </a:lnTo>
                  <a:lnTo>
                    <a:pt x="221428" y="206013"/>
                  </a:lnTo>
                  <a:lnTo>
                    <a:pt x="239062" y="215391"/>
                  </a:lnTo>
                  <a:lnTo>
                    <a:pt x="247966" y="215607"/>
                  </a:lnTo>
                  <a:lnTo>
                    <a:pt x="270410" y="209278"/>
                  </a:lnTo>
                  <a:lnTo>
                    <a:pt x="301953" y="189557"/>
                  </a:lnTo>
                  <a:lnTo>
                    <a:pt x="320438" y="173587"/>
                  </a:lnTo>
                  <a:lnTo>
                    <a:pt x="338801" y="149952"/>
                  </a:lnTo>
                  <a:lnTo>
                    <a:pt x="339655" y="146835"/>
                  </a:lnTo>
                  <a:lnTo>
                    <a:pt x="340326" y="141109"/>
                  </a:lnTo>
                  <a:lnTo>
                    <a:pt x="341132" y="171534"/>
                  </a:lnTo>
                  <a:lnTo>
                    <a:pt x="359471" y="207095"/>
                  </a:lnTo>
                  <a:lnTo>
                    <a:pt x="378441" y="228999"/>
                  </a:lnTo>
                  <a:lnTo>
                    <a:pt x="383202" y="231709"/>
                  </a:lnTo>
                  <a:lnTo>
                    <a:pt x="385583" y="232432"/>
                  </a:lnTo>
                  <a:lnTo>
                    <a:pt x="387964" y="232120"/>
                  </a:lnTo>
                  <a:lnTo>
                    <a:pt x="397488" y="2267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1816"/>
          <p:cNvGrpSpPr/>
          <p:nvPr/>
        </p:nvGrpSpPr>
        <p:grpSpPr>
          <a:xfrm>
            <a:off x="2886075" y="3765872"/>
            <a:ext cx="392907" cy="241773"/>
            <a:chOff x="2886075" y="3765872"/>
            <a:chExt cx="392907" cy="241773"/>
          </a:xfrm>
        </p:grpSpPr>
        <p:sp>
          <p:nvSpPr>
            <p:cNvPr id="294" name="SMARTInkShape-5561"/>
            <p:cNvSpPr/>
            <p:nvPr>
              <p:custDataLst>
                <p:tags r:id="rId43"/>
              </p:custDataLst>
            </p:nvPr>
          </p:nvSpPr>
          <p:spPr>
            <a:xfrm>
              <a:off x="2907507" y="3857625"/>
              <a:ext cx="7144" cy="142876"/>
            </a:xfrm>
            <a:custGeom>
              <a:avLst/>
              <a:gdLst/>
              <a:ahLst/>
              <a:cxnLst/>
              <a:rect l="0" t="0" r="0" b="0"/>
              <a:pathLst>
                <a:path w="7144" h="142876">
                  <a:moveTo>
                    <a:pt x="7143" y="0"/>
                  </a:moveTo>
                  <a:lnTo>
                    <a:pt x="7143" y="0"/>
                  </a:lnTo>
                  <a:lnTo>
                    <a:pt x="7143" y="16793"/>
                  </a:lnTo>
                  <a:lnTo>
                    <a:pt x="441" y="52313"/>
                  </a:lnTo>
                  <a:lnTo>
                    <a:pt x="38" y="87417"/>
                  </a:lnTo>
                  <a:lnTo>
                    <a:pt x="2" y="122095"/>
                  </a:lnTo>
                  <a:lnTo>
                    <a:pt x="0" y="137961"/>
                  </a:lnTo>
                  <a:lnTo>
                    <a:pt x="793" y="139599"/>
                  </a:lnTo>
                  <a:lnTo>
                    <a:pt x="2116" y="140691"/>
                  </a:lnTo>
                  <a:lnTo>
                    <a:pt x="7143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562"/>
            <p:cNvSpPr/>
            <p:nvPr>
              <p:custDataLst>
                <p:tags r:id="rId44"/>
              </p:custDataLst>
            </p:nvPr>
          </p:nvSpPr>
          <p:spPr>
            <a:xfrm>
              <a:off x="3021806" y="3765872"/>
              <a:ext cx="100014" cy="227324"/>
            </a:xfrm>
            <a:custGeom>
              <a:avLst/>
              <a:gdLst/>
              <a:ahLst/>
              <a:cxnLst/>
              <a:rect l="0" t="0" r="0" b="0"/>
              <a:pathLst>
                <a:path w="100014" h="227324">
                  <a:moveTo>
                    <a:pt x="100013" y="41747"/>
                  </a:moveTo>
                  <a:lnTo>
                    <a:pt x="100013" y="41747"/>
                  </a:lnTo>
                  <a:lnTo>
                    <a:pt x="100013" y="35596"/>
                  </a:lnTo>
                  <a:lnTo>
                    <a:pt x="95103" y="29096"/>
                  </a:lnTo>
                  <a:lnTo>
                    <a:pt x="92737" y="22476"/>
                  </a:lnTo>
                  <a:lnTo>
                    <a:pt x="83013" y="10761"/>
                  </a:lnTo>
                  <a:lnTo>
                    <a:pt x="78434" y="8132"/>
                  </a:lnTo>
                  <a:lnTo>
                    <a:pt x="73754" y="6169"/>
                  </a:lnTo>
                  <a:lnTo>
                    <a:pt x="69027" y="2651"/>
                  </a:lnTo>
                  <a:lnTo>
                    <a:pt x="62164" y="559"/>
                  </a:lnTo>
                  <a:lnTo>
                    <a:pt x="58112" y="0"/>
                  </a:lnTo>
                  <a:lnTo>
                    <a:pt x="51492" y="1497"/>
                  </a:lnTo>
                  <a:lnTo>
                    <a:pt x="33386" y="11928"/>
                  </a:lnTo>
                  <a:lnTo>
                    <a:pt x="27274" y="19498"/>
                  </a:lnTo>
                  <a:lnTo>
                    <a:pt x="24028" y="28154"/>
                  </a:lnTo>
                  <a:lnTo>
                    <a:pt x="16005" y="63866"/>
                  </a:lnTo>
                  <a:lnTo>
                    <a:pt x="14627" y="91889"/>
                  </a:lnTo>
                  <a:lnTo>
                    <a:pt x="19264" y="125264"/>
                  </a:lnTo>
                  <a:lnTo>
                    <a:pt x="23120" y="155611"/>
                  </a:lnTo>
                  <a:lnTo>
                    <a:pt x="28097" y="191100"/>
                  </a:lnTo>
                  <a:lnTo>
                    <a:pt x="27569" y="200995"/>
                  </a:lnTo>
                  <a:lnTo>
                    <a:pt x="22809" y="214697"/>
                  </a:lnTo>
                  <a:lnTo>
                    <a:pt x="15567" y="225644"/>
                  </a:lnTo>
                  <a:lnTo>
                    <a:pt x="12740" y="226666"/>
                  </a:lnTo>
                  <a:lnTo>
                    <a:pt x="4457" y="227323"/>
                  </a:lnTo>
                  <a:lnTo>
                    <a:pt x="2971" y="226583"/>
                  </a:lnTo>
                  <a:lnTo>
                    <a:pt x="1981" y="225296"/>
                  </a:lnTo>
                  <a:lnTo>
                    <a:pt x="0" y="220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5563"/>
            <p:cNvSpPr/>
            <p:nvPr>
              <p:custDataLst>
                <p:tags r:id="rId45"/>
              </p:custDataLst>
            </p:nvPr>
          </p:nvSpPr>
          <p:spPr>
            <a:xfrm>
              <a:off x="3000375" y="3907631"/>
              <a:ext cx="92870" cy="7145"/>
            </a:xfrm>
            <a:custGeom>
              <a:avLst/>
              <a:gdLst/>
              <a:ahLst/>
              <a:cxnLst/>
              <a:rect l="0" t="0" r="0" b="0"/>
              <a:pathLst>
                <a:path w="92870" h="7145">
                  <a:moveTo>
                    <a:pt x="0" y="0"/>
                  </a:moveTo>
                  <a:lnTo>
                    <a:pt x="0" y="0"/>
                  </a:lnTo>
                  <a:lnTo>
                    <a:pt x="33509" y="0"/>
                  </a:lnTo>
                  <a:lnTo>
                    <a:pt x="61505" y="2117"/>
                  </a:lnTo>
                  <a:lnTo>
                    <a:pt x="92869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564"/>
            <p:cNvSpPr/>
            <p:nvPr>
              <p:custDataLst>
                <p:tags r:id="rId46"/>
              </p:custDataLst>
            </p:nvPr>
          </p:nvSpPr>
          <p:spPr>
            <a:xfrm>
              <a:off x="2886075" y="3800475"/>
              <a:ext cx="14289" cy="7145"/>
            </a:xfrm>
            <a:custGeom>
              <a:avLst/>
              <a:gdLst/>
              <a:ahLst/>
              <a:cxnLst/>
              <a:rect l="0" t="0" r="0" b="0"/>
              <a:pathLst>
                <a:path w="14289" h="7145">
                  <a:moveTo>
                    <a:pt x="0" y="7144"/>
                  </a:moveTo>
                  <a:lnTo>
                    <a:pt x="0" y="7144"/>
                  </a:lnTo>
                  <a:lnTo>
                    <a:pt x="3792" y="7144"/>
                  </a:lnTo>
                  <a:lnTo>
                    <a:pt x="7771" y="5027"/>
                  </a:lnTo>
                  <a:lnTo>
                    <a:pt x="142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565"/>
            <p:cNvSpPr/>
            <p:nvPr>
              <p:custDataLst>
                <p:tags r:id="rId47"/>
              </p:custDataLst>
            </p:nvPr>
          </p:nvSpPr>
          <p:spPr>
            <a:xfrm>
              <a:off x="3171825" y="3907727"/>
              <a:ext cx="107157" cy="99918"/>
            </a:xfrm>
            <a:custGeom>
              <a:avLst/>
              <a:gdLst/>
              <a:ahLst/>
              <a:cxnLst/>
              <a:rect l="0" t="0" r="0" b="0"/>
              <a:pathLst>
                <a:path w="107157" h="99918">
                  <a:moveTo>
                    <a:pt x="0" y="28479"/>
                  </a:moveTo>
                  <a:lnTo>
                    <a:pt x="0" y="28479"/>
                  </a:lnTo>
                  <a:lnTo>
                    <a:pt x="9943" y="28479"/>
                  </a:lnTo>
                  <a:lnTo>
                    <a:pt x="14473" y="30596"/>
                  </a:lnTo>
                  <a:lnTo>
                    <a:pt x="16793" y="32271"/>
                  </a:lnTo>
                  <a:lnTo>
                    <a:pt x="31434" y="34630"/>
                  </a:lnTo>
                  <a:lnTo>
                    <a:pt x="66564" y="28289"/>
                  </a:lnTo>
                  <a:lnTo>
                    <a:pt x="100978" y="15503"/>
                  </a:lnTo>
                  <a:lnTo>
                    <a:pt x="103038" y="14272"/>
                  </a:lnTo>
                  <a:lnTo>
                    <a:pt x="104411" y="12658"/>
                  </a:lnTo>
                  <a:lnTo>
                    <a:pt x="106614" y="8156"/>
                  </a:lnTo>
                  <a:lnTo>
                    <a:pt x="106995" y="3584"/>
                  </a:lnTo>
                  <a:lnTo>
                    <a:pt x="106256" y="2357"/>
                  </a:lnTo>
                  <a:lnTo>
                    <a:pt x="104968" y="1540"/>
                  </a:lnTo>
                  <a:lnTo>
                    <a:pt x="99364" y="389"/>
                  </a:lnTo>
                  <a:lnTo>
                    <a:pt x="86567" y="0"/>
                  </a:lnTo>
                  <a:lnTo>
                    <a:pt x="68752" y="5626"/>
                  </a:lnTo>
                  <a:lnTo>
                    <a:pt x="52063" y="14381"/>
                  </a:lnTo>
                  <a:lnTo>
                    <a:pt x="37095" y="27546"/>
                  </a:lnTo>
                  <a:lnTo>
                    <a:pt x="32362" y="36267"/>
                  </a:lnTo>
                  <a:lnTo>
                    <a:pt x="29323" y="51008"/>
                  </a:lnTo>
                  <a:lnTo>
                    <a:pt x="33141" y="58600"/>
                  </a:lnTo>
                  <a:lnTo>
                    <a:pt x="44734" y="76410"/>
                  </a:lnTo>
                  <a:lnTo>
                    <a:pt x="56130" y="83648"/>
                  </a:lnTo>
                  <a:lnTo>
                    <a:pt x="87031" y="96481"/>
                  </a:lnTo>
                  <a:lnTo>
                    <a:pt x="107156" y="99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1817"/>
          <p:cNvGrpSpPr/>
          <p:nvPr/>
        </p:nvGrpSpPr>
        <p:grpSpPr>
          <a:xfrm>
            <a:off x="3307556" y="3764756"/>
            <a:ext cx="1535908" cy="557214"/>
            <a:chOff x="3307556" y="3764756"/>
            <a:chExt cx="1535908" cy="557214"/>
          </a:xfrm>
        </p:grpSpPr>
        <p:sp>
          <p:nvSpPr>
            <p:cNvPr id="300" name="SMARTInkShape-5566"/>
            <p:cNvSpPr/>
            <p:nvPr>
              <p:custDataLst>
                <p:tags r:id="rId26"/>
              </p:custDataLst>
            </p:nvPr>
          </p:nvSpPr>
          <p:spPr>
            <a:xfrm>
              <a:off x="3830363" y="4164806"/>
              <a:ext cx="184426" cy="85726"/>
            </a:xfrm>
            <a:custGeom>
              <a:avLst/>
              <a:gdLst/>
              <a:ahLst/>
              <a:cxnLst/>
              <a:rect l="0" t="0" r="0" b="0"/>
              <a:pathLst>
                <a:path w="184426" h="85726">
                  <a:moveTo>
                    <a:pt x="20118" y="0"/>
                  </a:moveTo>
                  <a:lnTo>
                    <a:pt x="20118" y="0"/>
                  </a:lnTo>
                  <a:lnTo>
                    <a:pt x="16326" y="3792"/>
                  </a:lnTo>
                  <a:lnTo>
                    <a:pt x="14464" y="7771"/>
                  </a:lnTo>
                  <a:lnTo>
                    <a:pt x="13967" y="9943"/>
                  </a:lnTo>
                  <a:lnTo>
                    <a:pt x="9476" y="16793"/>
                  </a:lnTo>
                  <a:lnTo>
                    <a:pt x="1641" y="26218"/>
                  </a:lnTo>
                  <a:lnTo>
                    <a:pt x="0" y="30967"/>
                  </a:lnTo>
                  <a:lnTo>
                    <a:pt x="1387" y="37841"/>
                  </a:lnTo>
                  <a:lnTo>
                    <a:pt x="7557" y="56710"/>
                  </a:lnTo>
                  <a:lnTo>
                    <a:pt x="19489" y="70380"/>
                  </a:lnTo>
                  <a:lnTo>
                    <a:pt x="25924" y="74937"/>
                  </a:lnTo>
                  <a:lnTo>
                    <a:pt x="49203" y="83916"/>
                  </a:lnTo>
                  <a:lnTo>
                    <a:pt x="58445" y="84127"/>
                  </a:lnTo>
                  <a:lnTo>
                    <a:pt x="78268" y="79469"/>
                  </a:lnTo>
                  <a:lnTo>
                    <a:pt x="90176" y="71260"/>
                  </a:lnTo>
                  <a:lnTo>
                    <a:pt x="102719" y="59173"/>
                  </a:lnTo>
                  <a:lnTo>
                    <a:pt x="109592" y="47607"/>
                  </a:lnTo>
                  <a:lnTo>
                    <a:pt x="114433" y="36186"/>
                  </a:lnTo>
                  <a:lnTo>
                    <a:pt x="117598" y="31164"/>
                  </a:lnTo>
                  <a:lnTo>
                    <a:pt x="119380" y="23874"/>
                  </a:lnTo>
                  <a:lnTo>
                    <a:pt x="120032" y="15707"/>
                  </a:lnTo>
                  <a:lnTo>
                    <a:pt x="120859" y="16028"/>
                  </a:lnTo>
                  <a:lnTo>
                    <a:pt x="126273" y="20563"/>
                  </a:lnTo>
                  <a:lnTo>
                    <a:pt x="127871" y="31873"/>
                  </a:lnTo>
                  <a:lnTo>
                    <a:pt x="132919" y="40047"/>
                  </a:lnTo>
                  <a:lnTo>
                    <a:pt x="150874" y="62779"/>
                  </a:lnTo>
                  <a:lnTo>
                    <a:pt x="18442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5567"/>
            <p:cNvSpPr/>
            <p:nvPr>
              <p:custDataLst>
                <p:tags r:id="rId27"/>
              </p:custDataLst>
            </p:nvPr>
          </p:nvSpPr>
          <p:spPr>
            <a:xfrm>
              <a:off x="4172943" y="4143375"/>
              <a:ext cx="106164" cy="114301"/>
            </a:xfrm>
            <a:custGeom>
              <a:avLst/>
              <a:gdLst/>
              <a:ahLst/>
              <a:cxnLst/>
              <a:rect l="0" t="0" r="0" b="0"/>
              <a:pathLst>
                <a:path w="106164" h="114301">
                  <a:moveTo>
                    <a:pt x="6151" y="0"/>
                  </a:moveTo>
                  <a:lnTo>
                    <a:pt x="6151" y="0"/>
                  </a:lnTo>
                  <a:lnTo>
                    <a:pt x="2359" y="0"/>
                  </a:lnTo>
                  <a:lnTo>
                    <a:pt x="1241" y="794"/>
                  </a:lnTo>
                  <a:lnTo>
                    <a:pt x="496" y="2117"/>
                  </a:lnTo>
                  <a:lnTo>
                    <a:pt x="0" y="3792"/>
                  </a:lnTo>
                  <a:lnTo>
                    <a:pt x="463" y="5703"/>
                  </a:lnTo>
                  <a:lnTo>
                    <a:pt x="4113" y="12979"/>
                  </a:lnTo>
                  <a:lnTo>
                    <a:pt x="9675" y="33792"/>
                  </a:lnTo>
                  <a:lnTo>
                    <a:pt x="37453" y="66701"/>
                  </a:lnTo>
                  <a:lnTo>
                    <a:pt x="64918" y="93665"/>
                  </a:lnTo>
                  <a:lnTo>
                    <a:pt x="97278" y="112939"/>
                  </a:lnTo>
                  <a:lnTo>
                    <a:pt x="10616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5568"/>
            <p:cNvSpPr/>
            <p:nvPr>
              <p:custDataLst>
                <p:tags r:id="rId28"/>
              </p:custDataLst>
            </p:nvPr>
          </p:nvSpPr>
          <p:spPr>
            <a:xfrm>
              <a:off x="4193381" y="4186238"/>
              <a:ext cx="135733" cy="50007"/>
            </a:xfrm>
            <a:custGeom>
              <a:avLst/>
              <a:gdLst/>
              <a:ahLst/>
              <a:cxnLst/>
              <a:rect l="0" t="0" r="0" b="0"/>
              <a:pathLst>
                <a:path w="135733" h="50007">
                  <a:moveTo>
                    <a:pt x="0" y="0"/>
                  </a:moveTo>
                  <a:lnTo>
                    <a:pt x="0" y="0"/>
                  </a:lnTo>
                  <a:lnTo>
                    <a:pt x="0" y="6849"/>
                  </a:lnTo>
                  <a:lnTo>
                    <a:pt x="12979" y="19311"/>
                  </a:lnTo>
                  <a:lnTo>
                    <a:pt x="33793" y="30990"/>
                  </a:lnTo>
                  <a:lnTo>
                    <a:pt x="65745" y="39096"/>
                  </a:lnTo>
                  <a:lnTo>
                    <a:pt x="97341" y="46324"/>
                  </a:lnTo>
                  <a:lnTo>
                    <a:pt x="135732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5569"/>
            <p:cNvSpPr/>
            <p:nvPr>
              <p:custDataLst>
                <p:tags r:id="rId29"/>
              </p:custDataLst>
            </p:nvPr>
          </p:nvSpPr>
          <p:spPr>
            <a:xfrm>
              <a:off x="3486150" y="4100513"/>
              <a:ext cx="71439" cy="142876"/>
            </a:xfrm>
            <a:custGeom>
              <a:avLst/>
              <a:gdLst/>
              <a:ahLst/>
              <a:cxnLst/>
              <a:rect l="0" t="0" r="0" b="0"/>
              <a:pathLst>
                <a:path w="71439" h="142876">
                  <a:moveTo>
                    <a:pt x="0" y="0"/>
                  </a:moveTo>
                  <a:lnTo>
                    <a:pt x="0" y="0"/>
                  </a:lnTo>
                  <a:lnTo>
                    <a:pt x="0" y="9942"/>
                  </a:lnTo>
                  <a:lnTo>
                    <a:pt x="2117" y="14473"/>
                  </a:lnTo>
                  <a:lnTo>
                    <a:pt x="3792" y="16792"/>
                  </a:lnTo>
                  <a:lnTo>
                    <a:pt x="14784" y="52313"/>
                  </a:lnTo>
                  <a:lnTo>
                    <a:pt x="20065" y="64525"/>
                  </a:lnTo>
                  <a:lnTo>
                    <a:pt x="44748" y="95855"/>
                  </a:lnTo>
                  <a:lnTo>
                    <a:pt x="64126" y="127508"/>
                  </a:lnTo>
                  <a:lnTo>
                    <a:pt x="68188" y="132870"/>
                  </a:lnTo>
                  <a:lnTo>
                    <a:pt x="71438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570"/>
            <p:cNvSpPr/>
            <p:nvPr>
              <p:custDataLst>
                <p:tags r:id="rId30"/>
              </p:custDataLst>
            </p:nvPr>
          </p:nvSpPr>
          <p:spPr>
            <a:xfrm>
              <a:off x="3450431" y="4129218"/>
              <a:ext cx="285751" cy="121180"/>
            </a:xfrm>
            <a:custGeom>
              <a:avLst/>
              <a:gdLst/>
              <a:ahLst/>
              <a:cxnLst/>
              <a:rect l="0" t="0" r="0" b="0"/>
              <a:pathLst>
                <a:path w="285751" h="121180">
                  <a:moveTo>
                    <a:pt x="0" y="7013"/>
                  </a:moveTo>
                  <a:lnTo>
                    <a:pt x="0" y="7013"/>
                  </a:lnTo>
                  <a:lnTo>
                    <a:pt x="3792" y="3221"/>
                  </a:lnTo>
                  <a:lnTo>
                    <a:pt x="7771" y="1359"/>
                  </a:lnTo>
                  <a:lnTo>
                    <a:pt x="37028" y="0"/>
                  </a:lnTo>
                  <a:lnTo>
                    <a:pt x="68345" y="3687"/>
                  </a:lnTo>
                  <a:lnTo>
                    <a:pt x="95745" y="6028"/>
                  </a:lnTo>
                  <a:lnTo>
                    <a:pt x="128539" y="6819"/>
                  </a:lnTo>
                  <a:lnTo>
                    <a:pt x="160534" y="9091"/>
                  </a:lnTo>
                  <a:lnTo>
                    <a:pt x="172155" y="11112"/>
                  </a:lnTo>
                  <a:lnTo>
                    <a:pt x="207033" y="7019"/>
                  </a:lnTo>
                  <a:lnTo>
                    <a:pt x="213308" y="13165"/>
                  </a:lnTo>
                  <a:lnTo>
                    <a:pt x="212849" y="14289"/>
                  </a:lnTo>
                  <a:lnTo>
                    <a:pt x="210223" y="17655"/>
                  </a:lnTo>
                  <a:lnTo>
                    <a:pt x="208526" y="23914"/>
                  </a:lnTo>
                  <a:lnTo>
                    <a:pt x="207249" y="54791"/>
                  </a:lnTo>
                  <a:lnTo>
                    <a:pt x="214449" y="87985"/>
                  </a:lnTo>
                  <a:lnTo>
                    <a:pt x="219821" y="101472"/>
                  </a:lnTo>
                  <a:lnTo>
                    <a:pt x="226631" y="113543"/>
                  </a:lnTo>
                  <a:lnTo>
                    <a:pt x="227288" y="116133"/>
                  </a:lnTo>
                  <a:lnTo>
                    <a:pt x="228519" y="117860"/>
                  </a:lnTo>
                  <a:lnTo>
                    <a:pt x="230133" y="119011"/>
                  </a:lnTo>
                  <a:lnTo>
                    <a:pt x="235415" y="121179"/>
                  </a:lnTo>
                  <a:lnTo>
                    <a:pt x="235715" y="107566"/>
                  </a:lnTo>
                  <a:lnTo>
                    <a:pt x="229261" y="75962"/>
                  </a:lnTo>
                  <a:lnTo>
                    <a:pt x="228617" y="40480"/>
                  </a:lnTo>
                  <a:lnTo>
                    <a:pt x="228608" y="34322"/>
                  </a:lnTo>
                  <a:lnTo>
                    <a:pt x="230720" y="28940"/>
                  </a:lnTo>
                  <a:lnTo>
                    <a:pt x="232395" y="26394"/>
                  </a:lnTo>
                  <a:lnTo>
                    <a:pt x="242336" y="19018"/>
                  </a:lnTo>
                  <a:lnTo>
                    <a:pt x="255336" y="15597"/>
                  </a:lnTo>
                  <a:lnTo>
                    <a:pt x="285750" y="14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571"/>
            <p:cNvSpPr/>
            <p:nvPr>
              <p:custDataLst>
                <p:tags r:id="rId31"/>
              </p:custDataLst>
            </p:nvPr>
          </p:nvSpPr>
          <p:spPr>
            <a:xfrm>
              <a:off x="4400550" y="3857786"/>
              <a:ext cx="227111" cy="255003"/>
            </a:xfrm>
            <a:custGeom>
              <a:avLst/>
              <a:gdLst/>
              <a:ahLst/>
              <a:cxnLst/>
              <a:rect l="0" t="0" r="0" b="0"/>
              <a:pathLst>
                <a:path w="227111" h="255003">
                  <a:moveTo>
                    <a:pt x="0" y="21270"/>
                  </a:moveTo>
                  <a:lnTo>
                    <a:pt x="0" y="21270"/>
                  </a:lnTo>
                  <a:lnTo>
                    <a:pt x="0" y="25062"/>
                  </a:lnTo>
                  <a:lnTo>
                    <a:pt x="2117" y="29041"/>
                  </a:lnTo>
                  <a:lnTo>
                    <a:pt x="4910" y="33455"/>
                  </a:lnTo>
                  <a:lnTo>
                    <a:pt x="7276" y="40403"/>
                  </a:lnTo>
                  <a:lnTo>
                    <a:pt x="11857" y="48282"/>
                  </a:lnTo>
                  <a:lnTo>
                    <a:pt x="14361" y="59525"/>
                  </a:lnTo>
                  <a:lnTo>
                    <a:pt x="17760" y="65524"/>
                  </a:lnTo>
                  <a:lnTo>
                    <a:pt x="18190" y="69029"/>
                  </a:lnTo>
                  <a:lnTo>
                    <a:pt x="14299" y="104464"/>
                  </a:lnTo>
                  <a:lnTo>
                    <a:pt x="14293" y="105870"/>
                  </a:lnTo>
                  <a:lnTo>
                    <a:pt x="14288" y="83137"/>
                  </a:lnTo>
                  <a:lnTo>
                    <a:pt x="18080" y="72233"/>
                  </a:lnTo>
                  <a:lnTo>
                    <a:pt x="26644" y="57429"/>
                  </a:lnTo>
                  <a:lnTo>
                    <a:pt x="28511" y="52422"/>
                  </a:lnTo>
                  <a:lnTo>
                    <a:pt x="31986" y="47551"/>
                  </a:lnTo>
                  <a:lnTo>
                    <a:pt x="36176" y="44857"/>
                  </a:lnTo>
                  <a:lnTo>
                    <a:pt x="41478" y="43659"/>
                  </a:lnTo>
                  <a:lnTo>
                    <a:pt x="49126" y="43127"/>
                  </a:lnTo>
                  <a:lnTo>
                    <a:pt x="55700" y="45008"/>
                  </a:lnTo>
                  <a:lnTo>
                    <a:pt x="81053" y="62635"/>
                  </a:lnTo>
                  <a:lnTo>
                    <a:pt x="98224" y="82529"/>
                  </a:lnTo>
                  <a:lnTo>
                    <a:pt x="119177" y="96619"/>
                  </a:lnTo>
                  <a:lnTo>
                    <a:pt x="140822" y="99426"/>
                  </a:lnTo>
                  <a:lnTo>
                    <a:pt x="154879" y="99725"/>
                  </a:lnTo>
                  <a:lnTo>
                    <a:pt x="158815" y="97386"/>
                  </a:lnTo>
                  <a:lnTo>
                    <a:pt x="184066" y="64197"/>
                  </a:lnTo>
                  <a:lnTo>
                    <a:pt x="203416" y="35564"/>
                  </a:lnTo>
                  <a:lnTo>
                    <a:pt x="210220" y="16509"/>
                  </a:lnTo>
                  <a:lnTo>
                    <a:pt x="221337" y="0"/>
                  </a:lnTo>
                  <a:lnTo>
                    <a:pt x="221453" y="33428"/>
                  </a:lnTo>
                  <a:lnTo>
                    <a:pt x="227110" y="64793"/>
                  </a:lnTo>
                  <a:lnTo>
                    <a:pt x="226042" y="87876"/>
                  </a:lnTo>
                  <a:lnTo>
                    <a:pt x="222362" y="120328"/>
                  </a:lnTo>
                  <a:lnTo>
                    <a:pt x="221635" y="154579"/>
                  </a:lnTo>
                  <a:lnTo>
                    <a:pt x="219375" y="182981"/>
                  </a:lnTo>
                  <a:lnTo>
                    <a:pt x="211520" y="204114"/>
                  </a:lnTo>
                  <a:lnTo>
                    <a:pt x="204869" y="211807"/>
                  </a:lnTo>
                  <a:lnTo>
                    <a:pt x="173697" y="238268"/>
                  </a:lnTo>
                  <a:lnTo>
                    <a:pt x="155711" y="250225"/>
                  </a:lnTo>
                  <a:lnTo>
                    <a:pt x="135301" y="255002"/>
                  </a:lnTo>
                  <a:lnTo>
                    <a:pt x="99956" y="251095"/>
                  </a:lnTo>
                  <a:lnTo>
                    <a:pt x="64286" y="245122"/>
                  </a:lnTo>
                  <a:lnTo>
                    <a:pt x="39951" y="241083"/>
                  </a:lnTo>
                  <a:lnTo>
                    <a:pt x="28575" y="235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572"/>
            <p:cNvSpPr/>
            <p:nvPr>
              <p:custDataLst>
                <p:tags r:id="rId32"/>
              </p:custDataLst>
            </p:nvPr>
          </p:nvSpPr>
          <p:spPr>
            <a:xfrm>
              <a:off x="4336256" y="4116306"/>
              <a:ext cx="507208" cy="169945"/>
            </a:xfrm>
            <a:custGeom>
              <a:avLst/>
              <a:gdLst/>
              <a:ahLst/>
              <a:cxnLst/>
              <a:rect l="0" t="0" r="0" b="0"/>
              <a:pathLst>
                <a:path w="507208" h="169945">
                  <a:moveTo>
                    <a:pt x="0" y="98507"/>
                  </a:moveTo>
                  <a:lnTo>
                    <a:pt x="0" y="98507"/>
                  </a:lnTo>
                  <a:lnTo>
                    <a:pt x="3792" y="98507"/>
                  </a:lnTo>
                  <a:lnTo>
                    <a:pt x="4910" y="99300"/>
                  </a:lnTo>
                  <a:lnTo>
                    <a:pt x="5655" y="100623"/>
                  </a:lnTo>
                  <a:lnTo>
                    <a:pt x="7057" y="105356"/>
                  </a:lnTo>
                  <a:lnTo>
                    <a:pt x="12036" y="111295"/>
                  </a:lnTo>
                  <a:lnTo>
                    <a:pt x="13621" y="117818"/>
                  </a:lnTo>
                  <a:lnTo>
                    <a:pt x="14200" y="129497"/>
                  </a:lnTo>
                  <a:lnTo>
                    <a:pt x="16366" y="134240"/>
                  </a:lnTo>
                  <a:lnTo>
                    <a:pt x="24223" y="143753"/>
                  </a:lnTo>
                  <a:lnTo>
                    <a:pt x="57352" y="162800"/>
                  </a:lnTo>
                  <a:lnTo>
                    <a:pt x="67559" y="166769"/>
                  </a:lnTo>
                  <a:lnTo>
                    <a:pt x="80033" y="168533"/>
                  </a:lnTo>
                  <a:lnTo>
                    <a:pt x="89280" y="167200"/>
                  </a:lnTo>
                  <a:lnTo>
                    <a:pt x="96830" y="164756"/>
                  </a:lnTo>
                  <a:lnTo>
                    <a:pt x="105478" y="163669"/>
                  </a:lnTo>
                  <a:lnTo>
                    <a:pt x="109212" y="161792"/>
                  </a:lnTo>
                  <a:lnTo>
                    <a:pt x="123469" y="146783"/>
                  </a:lnTo>
                  <a:lnTo>
                    <a:pt x="126313" y="139542"/>
                  </a:lnTo>
                  <a:lnTo>
                    <a:pt x="128548" y="104354"/>
                  </a:lnTo>
                  <a:lnTo>
                    <a:pt x="127768" y="102405"/>
                  </a:lnTo>
                  <a:lnTo>
                    <a:pt x="126453" y="101106"/>
                  </a:lnTo>
                  <a:lnTo>
                    <a:pt x="124784" y="100239"/>
                  </a:lnTo>
                  <a:lnTo>
                    <a:pt x="123670" y="98868"/>
                  </a:lnTo>
                  <a:lnTo>
                    <a:pt x="122434" y="95228"/>
                  </a:lnTo>
                  <a:lnTo>
                    <a:pt x="121310" y="93939"/>
                  </a:lnTo>
                  <a:lnTo>
                    <a:pt x="117945" y="92508"/>
                  </a:lnTo>
                  <a:lnTo>
                    <a:pt x="116730" y="92920"/>
                  </a:lnTo>
                  <a:lnTo>
                    <a:pt x="115920" y="93989"/>
                  </a:lnTo>
                  <a:lnTo>
                    <a:pt x="115380" y="95494"/>
                  </a:lnTo>
                  <a:lnTo>
                    <a:pt x="115814" y="97292"/>
                  </a:lnTo>
                  <a:lnTo>
                    <a:pt x="120097" y="105881"/>
                  </a:lnTo>
                  <a:lnTo>
                    <a:pt x="120546" y="108185"/>
                  </a:lnTo>
                  <a:lnTo>
                    <a:pt x="124970" y="115221"/>
                  </a:lnTo>
                  <a:lnTo>
                    <a:pt x="157393" y="139881"/>
                  </a:lnTo>
                  <a:lnTo>
                    <a:pt x="166790" y="144677"/>
                  </a:lnTo>
                  <a:lnTo>
                    <a:pt x="194478" y="152292"/>
                  </a:lnTo>
                  <a:lnTo>
                    <a:pt x="216563" y="148155"/>
                  </a:lnTo>
                  <a:lnTo>
                    <a:pt x="222721" y="144914"/>
                  </a:lnTo>
                  <a:lnTo>
                    <a:pt x="228104" y="134478"/>
                  </a:lnTo>
                  <a:lnTo>
                    <a:pt x="234738" y="109946"/>
                  </a:lnTo>
                  <a:lnTo>
                    <a:pt x="235743" y="84345"/>
                  </a:lnTo>
                  <a:lnTo>
                    <a:pt x="235744" y="94173"/>
                  </a:lnTo>
                  <a:lnTo>
                    <a:pt x="239536" y="104807"/>
                  </a:lnTo>
                  <a:lnTo>
                    <a:pt x="261962" y="139064"/>
                  </a:lnTo>
                  <a:lnTo>
                    <a:pt x="270055" y="153158"/>
                  </a:lnTo>
                  <a:lnTo>
                    <a:pt x="271184" y="159279"/>
                  </a:lnTo>
                  <a:lnTo>
                    <a:pt x="271460" y="141977"/>
                  </a:lnTo>
                  <a:lnTo>
                    <a:pt x="269345" y="135554"/>
                  </a:lnTo>
                  <a:lnTo>
                    <a:pt x="266553" y="129260"/>
                  </a:lnTo>
                  <a:lnTo>
                    <a:pt x="260399" y="103042"/>
                  </a:lnTo>
                  <a:lnTo>
                    <a:pt x="263646" y="83219"/>
                  </a:lnTo>
                  <a:lnTo>
                    <a:pt x="266137" y="77689"/>
                  </a:lnTo>
                  <a:lnTo>
                    <a:pt x="274203" y="67672"/>
                  </a:lnTo>
                  <a:lnTo>
                    <a:pt x="280883" y="64958"/>
                  </a:lnTo>
                  <a:lnTo>
                    <a:pt x="315870" y="62915"/>
                  </a:lnTo>
                  <a:lnTo>
                    <a:pt x="350247" y="62804"/>
                  </a:lnTo>
                  <a:lnTo>
                    <a:pt x="371536" y="64909"/>
                  </a:lnTo>
                  <a:lnTo>
                    <a:pt x="407202" y="69270"/>
                  </a:lnTo>
                  <a:lnTo>
                    <a:pt x="427834" y="68942"/>
                  </a:lnTo>
                  <a:lnTo>
                    <a:pt x="458194" y="63755"/>
                  </a:lnTo>
                  <a:lnTo>
                    <a:pt x="475133" y="59282"/>
                  </a:lnTo>
                  <a:lnTo>
                    <a:pt x="481046" y="55144"/>
                  </a:lnTo>
                  <a:lnTo>
                    <a:pt x="488634" y="42228"/>
                  </a:lnTo>
                  <a:lnTo>
                    <a:pt x="491649" y="32795"/>
                  </a:lnTo>
                  <a:lnTo>
                    <a:pt x="490238" y="25381"/>
                  </a:lnTo>
                  <a:lnTo>
                    <a:pt x="486657" y="11478"/>
                  </a:lnTo>
                  <a:lnTo>
                    <a:pt x="484776" y="8738"/>
                  </a:lnTo>
                  <a:lnTo>
                    <a:pt x="478452" y="3576"/>
                  </a:lnTo>
                  <a:lnTo>
                    <a:pt x="470349" y="753"/>
                  </a:lnTo>
                  <a:lnTo>
                    <a:pt x="465966" y="0"/>
                  </a:lnTo>
                  <a:lnTo>
                    <a:pt x="456863" y="1280"/>
                  </a:lnTo>
                  <a:lnTo>
                    <a:pt x="438084" y="8569"/>
                  </a:lnTo>
                  <a:lnTo>
                    <a:pt x="430712" y="15143"/>
                  </a:lnTo>
                  <a:lnTo>
                    <a:pt x="425584" y="23356"/>
                  </a:lnTo>
                  <a:lnTo>
                    <a:pt x="423305" y="32298"/>
                  </a:lnTo>
                  <a:lnTo>
                    <a:pt x="427545" y="56677"/>
                  </a:lnTo>
                  <a:lnTo>
                    <a:pt x="438142" y="84423"/>
                  </a:lnTo>
                  <a:lnTo>
                    <a:pt x="459894" y="119964"/>
                  </a:lnTo>
                  <a:lnTo>
                    <a:pt x="473962" y="139789"/>
                  </a:lnTo>
                  <a:lnTo>
                    <a:pt x="507207" y="169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573"/>
            <p:cNvSpPr/>
            <p:nvPr>
              <p:custDataLst>
                <p:tags r:id="rId33"/>
              </p:custDataLst>
            </p:nvPr>
          </p:nvSpPr>
          <p:spPr>
            <a:xfrm>
              <a:off x="4043533" y="4164806"/>
              <a:ext cx="85556" cy="114301"/>
            </a:xfrm>
            <a:custGeom>
              <a:avLst/>
              <a:gdLst/>
              <a:ahLst/>
              <a:cxnLst/>
              <a:rect l="0" t="0" r="0" b="0"/>
              <a:pathLst>
                <a:path w="85556" h="114301">
                  <a:moveTo>
                    <a:pt x="21261" y="0"/>
                  </a:moveTo>
                  <a:lnTo>
                    <a:pt x="21261" y="0"/>
                  </a:lnTo>
                  <a:lnTo>
                    <a:pt x="17469" y="0"/>
                  </a:lnTo>
                  <a:lnTo>
                    <a:pt x="16351" y="794"/>
                  </a:lnTo>
                  <a:lnTo>
                    <a:pt x="15606" y="2117"/>
                  </a:lnTo>
                  <a:lnTo>
                    <a:pt x="13519" y="12185"/>
                  </a:lnTo>
                  <a:lnTo>
                    <a:pt x="2743" y="31922"/>
                  </a:lnTo>
                  <a:lnTo>
                    <a:pt x="0" y="64351"/>
                  </a:lnTo>
                  <a:lnTo>
                    <a:pt x="699" y="73050"/>
                  </a:lnTo>
                  <a:lnTo>
                    <a:pt x="9783" y="91484"/>
                  </a:lnTo>
                  <a:lnTo>
                    <a:pt x="16424" y="98339"/>
                  </a:lnTo>
                  <a:lnTo>
                    <a:pt x="33623" y="109207"/>
                  </a:lnTo>
                  <a:lnTo>
                    <a:pt x="57217" y="113294"/>
                  </a:lnTo>
                  <a:lnTo>
                    <a:pt x="8555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574"/>
            <p:cNvSpPr/>
            <p:nvPr>
              <p:custDataLst>
                <p:tags r:id="rId34"/>
              </p:custDataLst>
            </p:nvPr>
          </p:nvSpPr>
          <p:spPr>
            <a:xfrm>
              <a:off x="4079081" y="3793331"/>
              <a:ext cx="28576" cy="178595"/>
            </a:xfrm>
            <a:custGeom>
              <a:avLst/>
              <a:gdLst/>
              <a:ahLst/>
              <a:cxnLst/>
              <a:rect l="0" t="0" r="0" b="0"/>
              <a:pathLst>
                <a:path w="28576" h="178595">
                  <a:moveTo>
                    <a:pt x="0" y="0"/>
                  </a:moveTo>
                  <a:lnTo>
                    <a:pt x="0" y="0"/>
                  </a:lnTo>
                  <a:lnTo>
                    <a:pt x="0" y="33854"/>
                  </a:lnTo>
                  <a:lnTo>
                    <a:pt x="2117" y="64989"/>
                  </a:lnTo>
                  <a:lnTo>
                    <a:pt x="7276" y="100104"/>
                  </a:lnTo>
                  <a:lnTo>
                    <a:pt x="17000" y="135744"/>
                  </a:lnTo>
                  <a:lnTo>
                    <a:pt x="22965" y="161564"/>
                  </a:lnTo>
                  <a:lnTo>
                    <a:pt x="26082" y="167850"/>
                  </a:lnTo>
                  <a:lnTo>
                    <a:pt x="28575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575"/>
            <p:cNvSpPr/>
            <p:nvPr>
              <p:custDataLst>
                <p:tags r:id="rId35"/>
              </p:custDataLst>
            </p:nvPr>
          </p:nvSpPr>
          <p:spPr>
            <a:xfrm>
              <a:off x="4200612" y="4036219"/>
              <a:ext cx="107070" cy="285751"/>
            </a:xfrm>
            <a:custGeom>
              <a:avLst/>
              <a:gdLst/>
              <a:ahLst/>
              <a:cxnLst/>
              <a:rect l="0" t="0" r="0" b="0"/>
              <a:pathLst>
                <a:path w="107070" h="285751">
                  <a:moveTo>
                    <a:pt x="7057" y="0"/>
                  </a:moveTo>
                  <a:lnTo>
                    <a:pt x="7057" y="0"/>
                  </a:lnTo>
                  <a:lnTo>
                    <a:pt x="208" y="0"/>
                  </a:lnTo>
                  <a:lnTo>
                    <a:pt x="0" y="3792"/>
                  </a:lnTo>
                  <a:lnTo>
                    <a:pt x="8735" y="35959"/>
                  </a:lnTo>
                  <a:lnTo>
                    <a:pt x="11772" y="46144"/>
                  </a:lnTo>
                  <a:lnTo>
                    <a:pt x="13881" y="79013"/>
                  </a:lnTo>
                  <a:lnTo>
                    <a:pt x="19813" y="114357"/>
                  </a:lnTo>
                  <a:lnTo>
                    <a:pt x="26845" y="150026"/>
                  </a:lnTo>
                  <a:lnTo>
                    <a:pt x="34318" y="181946"/>
                  </a:lnTo>
                  <a:lnTo>
                    <a:pt x="46767" y="212637"/>
                  </a:lnTo>
                  <a:lnTo>
                    <a:pt x="50106" y="223887"/>
                  </a:lnTo>
                  <a:lnTo>
                    <a:pt x="65184" y="248394"/>
                  </a:lnTo>
                  <a:lnTo>
                    <a:pt x="87658" y="273330"/>
                  </a:lnTo>
                  <a:lnTo>
                    <a:pt x="92621" y="276261"/>
                  </a:lnTo>
                  <a:lnTo>
                    <a:pt x="97473" y="278358"/>
                  </a:lnTo>
                  <a:lnTo>
                    <a:pt x="10706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576"/>
            <p:cNvSpPr/>
            <p:nvPr>
              <p:custDataLst>
                <p:tags r:id="rId36"/>
              </p:custDataLst>
            </p:nvPr>
          </p:nvSpPr>
          <p:spPr>
            <a:xfrm>
              <a:off x="4086225" y="4186238"/>
              <a:ext cx="207170" cy="28576"/>
            </a:xfrm>
            <a:custGeom>
              <a:avLst/>
              <a:gdLst/>
              <a:ahLst/>
              <a:cxnLst/>
              <a:rect l="0" t="0" r="0" b="0"/>
              <a:pathLst>
                <a:path w="207170" h="28576">
                  <a:moveTo>
                    <a:pt x="207169" y="28575"/>
                  </a:moveTo>
                  <a:lnTo>
                    <a:pt x="207169" y="28575"/>
                  </a:lnTo>
                  <a:lnTo>
                    <a:pt x="184018" y="28575"/>
                  </a:lnTo>
                  <a:lnTo>
                    <a:pt x="178888" y="26458"/>
                  </a:lnTo>
                  <a:lnTo>
                    <a:pt x="176409" y="24782"/>
                  </a:lnTo>
                  <a:lnTo>
                    <a:pt x="165335" y="22424"/>
                  </a:lnTo>
                  <a:lnTo>
                    <a:pt x="134201" y="17726"/>
                  </a:lnTo>
                  <a:lnTo>
                    <a:pt x="101945" y="14172"/>
                  </a:lnTo>
                  <a:lnTo>
                    <a:pt x="71819" y="8767"/>
                  </a:lnTo>
                  <a:lnTo>
                    <a:pt x="39146" y="7464"/>
                  </a:lnTo>
                  <a:lnTo>
                    <a:pt x="4595" y="6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577"/>
            <p:cNvSpPr/>
            <p:nvPr>
              <p:custDataLst>
                <p:tags r:id="rId37"/>
              </p:custDataLst>
            </p:nvPr>
          </p:nvSpPr>
          <p:spPr>
            <a:xfrm>
              <a:off x="4043363" y="3829050"/>
              <a:ext cx="256634" cy="128134"/>
            </a:xfrm>
            <a:custGeom>
              <a:avLst/>
              <a:gdLst/>
              <a:ahLst/>
              <a:cxnLst/>
              <a:rect l="0" t="0" r="0" b="0"/>
              <a:pathLst>
                <a:path w="256634" h="128134">
                  <a:moveTo>
                    <a:pt x="0" y="28575"/>
                  </a:moveTo>
                  <a:lnTo>
                    <a:pt x="0" y="28575"/>
                  </a:lnTo>
                  <a:lnTo>
                    <a:pt x="0" y="24783"/>
                  </a:lnTo>
                  <a:lnTo>
                    <a:pt x="1587" y="23666"/>
                  </a:lnTo>
                  <a:lnTo>
                    <a:pt x="15541" y="21873"/>
                  </a:lnTo>
                  <a:lnTo>
                    <a:pt x="50743" y="21470"/>
                  </a:lnTo>
                  <a:lnTo>
                    <a:pt x="82519" y="21439"/>
                  </a:lnTo>
                  <a:lnTo>
                    <a:pt x="113791" y="25226"/>
                  </a:lnTo>
                  <a:lnTo>
                    <a:pt x="148507" y="27913"/>
                  </a:lnTo>
                  <a:lnTo>
                    <a:pt x="178295" y="28444"/>
                  </a:lnTo>
                  <a:lnTo>
                    <a:pt x="207776" y="29351"/>
                  </a:lnTo>
                  <a:lnTo>
                    <a:pt x="220876" y="35424"/>
                  </a:lnTo>
                  <a:lnTo>
                    <a:pt x="221284" y="39424"/>
                  </a:lnTo>
                  <a:lnTo>
                    <a:pt x="220547" y="40570"/>
                  </a:lnTo>
                  <a:lnTo>
                    <a:pt x="219263" y="41334"/>
                  </a:lnTo>
                  <a:lnTo>
                    <a:pt x="217613" y="41844"/>
                  </a:lnTo>
                  <a:lnTo>
                    <a:pt x="183380" y="69719"/>
                  </a:lnTo>
                  <a:lnTo>
                    <a:pt x="177281" y="77553"/>
                  </a:lnTo>
                  <a:lnTo>
                    <a:pt x="174041" y="86326"/>
                  </a:lnTo>
                  <a:lnTo>
                    <a:pt x="171961" y="104894"/>
                  </a:lnTo>
                  <a:lnTo>
                    <a:pt x="173794" y="112236"/>
                  </a:lnTo>
                  <a:lnTo>
                    <a:pt x="175393" y="115305"/>
                  </a:lnTo>
                  <a:lnTo>
                    <a:pt x="181404" y="120832"/>
                  </a:lnTo>
                  <a:lnTo>
                    <a:pt x="189368" y="125140"/>
                  </a:lnTo>
                  <a:lnTo>
                    <a:pt x="212095" y="128133"/>
                  </a:lnTo>
                  <a:lnTo>
                    <a:pt x="226267" y="124661"/>
                  </a:lnTo>
                  <a:lnTo>
                    <a:pt x="240520" y="118605"/>
                  </a:lnTo>
                  <a:lnTo>
                    <a:pt x="247920" y="111980"/>
                  </a:lnTo>
                  <a:lnTo>
                    <a:pt x="251005" y="107991"/>
                  </a:lnTo>
                  <a:lnTo>
                    <a:pt x="254432" y="97208"/>
                  </a:lnTo>
                  <a:lnTo>
                    <a:pt x="256633" y="74676"/>
                  </a:lnTo>
                  <a:lnTo>
                    <a:pt x="251364" y="50029"/>
                  </a:lnTo>
                  <a:lnTo>
                    <a:pt x="238033" y="20055"/>
                  </a:lnTo>
                  <a:lnTo>
                    <a:pt x="222863" y="1543"/>
                  </a:lnTo>
                  <a:lnTo>
                    <a:pt x="223188" y="102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578"/>
            <p:cNvSpPr/>
            <p:nvPr>
              <p:custDataLst>
                <p:tags r:id="rId38"/>
              </p:custDataLst>
            </p:nvPr>
          </p:nvSpPr>
          <p:spPr>
            <a:xfrm>
              <a:off x="3736268" y="3886200"/>
              <a:ext cx="28489" cy="57151"/>
            </a:xfrm>
            <a:custGeom>
              <a:avLst/>
              <a:gdLst/>
              <a:ahLst/>
              <a:cxnLst/>
              <a:rect l="0" t="0" r="0" b="0"/>
              <a:pathLst>
                <a:path w="28489" h="57151">
                  <a:moveTo>
                    <a:pt x="7057" y="0"/>
                  </a:moveTo>
                  <a:lnTo>
                    <a:pt x="7057" y="0"/>
                  </a:lnTo>
                  <a:lnTo>
                    <a:pt x="7057" y="3792"/>
                  </a:lnTo>
                  <a:lnTo>
                    <a:pt x="6263" y="4910"/>
                  </a:lnTo>
                  <a:lnTo>
                    <a:pt x="4940" y="5654"/>
                  </a:lnTo>
                  <a:lnTo>
                    <a:pt x="3265" y="6151"/>
                  </a:lnTo>
                  <a:lnTo>
                    <a:pt x="2148" y="7276"/>
                  </a:lnTo>
                  <a:lnTo>
                    <a:pt x="906" y="10642"/>
                  </a:lnTo>
                  <a:lnTo>
                    <a:pt x="0" y="30061"/>
                  </a:lnTo>
                  <a:lnTo>
                    <a:pt x="3731" y="41627"/>
                  </a:lnTo>
                  <a:lnTo>
                    <a:pt x="12916" y="55421"/>
                  </a:lnTo>
                  <a:lnTo>
                    <a:pt x="15746" y="56382"/>
                  </a:lnTo>
                  <a:lnTo>
                    <a:pt x="28488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579"/>
            <p:cNvSpPr/>
            <p:nvPr>
              <p:custDataLst>
                <p:tags r:id="rId39"/>
              </p:custDataLst>
            </p:nvPr>
          </p:nvSpPr>
          <p:spPr>
            <a:xfrm>
              <a:off x="3786188" y="3764756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580"/>
            <p:cNvSpPr/>
            <p:nvPr>
              <p:custDataLst>
                <p:tags r:id="rId40"/>
              </p:custDataLst>
            </p:nvPr>
          </p:nvSpPr>
          <p:spPr>
            <a:xfrm>
              <a:off x="3507581" y="3786188"/>
              <a:ext cx="178595" cy="178456"/>
            </a:xfrm>
            <a:custGeom>
              <a:avLst/>
              <a:gdLst/>
              <a:ahLst/>
              <a:cxnLst/>
              <a:rect l="0" t="0" r="0" b="0"/>
              <a:pathLst>
                <a:path w="178595" h="178456">
                  <a:moveTo>
                    <a:pt x="0" y="0"/>
                  </a:moveTo>
                  <a:lnTo>
                    <a:pt x="0" y="0"/>
                  </a:lnTo>
                  <a:lnTo>
                    <a:pt x="0" y="32111"/>
                  </a:lnTo>
                  <a:lnTo>
                    <a:pt x="0" y="64759"/>
                  </a:lnTo>
                  <a:lnTo>
                    <a:pt x="0" y="97869"/>
                  </a:lnTo>
                  <a:lnTo>
                    <a:pt x="0" y="128164"/>
                  </a:lnTo>
                  <a:lnTo>
                    <a:pt x="2117" y="147776"/>
                  </a:lnTo>
                  <a:lnTo>
                    <a:pt x="8819" y="170626"/>
                  </a:lnTo>
                  <a:lnTo>
                    <a:pt x="13968" y="178127"/>
                  </a:lnTo>
                  <a:lnTo>
                    <a:pt x="17985" y="178455"/>
                  </a:lnTo>
                  <a:lnTo>
                    <a:pt x="19134" y="177707"/>
                  </a:lnTo>
                  <a:lnTo>
                    <a:pt x="19900" y="176415"/>
                  </a:lnTo>
                  <a:lnTo>
                    <a:pt x="20751" y="172069"/>
                  </a:lnTo>
                  <a:lnTo>
                    <a:pt x="23509" y="140515"/>
                  </a:lnTo>
                  <a:lnTo>
                    <a:pt x="33611" y="107639"/>
                  </a:lnTo>
                  <a:lnTo>
                    <a:pt x="41357" y="91336"/>
                  </a:lnTo>
                  <a:lnTo>
                    <a:pt x="58549" y="70579"/>
                  </a:lnTo>
                  <a:lnTo>
                    <a:pt x="63857" y="67087"/>
                  </a:lnTo>
                  <a:lnTo>
                    <a:pt x="71308" y="65121"/>
                  </a:lnTo>
                  <a:lnTo>
                    <a:pt x="73733" y="64845"/>
                  </a:lnTo>
                  <a:lnTo>
                    <a:pt x="84729" y="68249"/>
                  </a:lnTo>
                  <a:lnTo>
                    <a:pt x="97758" y="77304"/>
                  </a:lnTo>
                  <a:lnTo>
                    <a:pt x="123252" y="98583"/>
                  </a:lnTo>
                  <a:lnTo>
                    <a:pt x="140235" y="130530"/>
                  </a:lnTo>
                  <a:lnTo>
                    <a:pt x="148355" y="144332"/>
                  </a:lnTo>
                  <a:lnTo>
                    <a:pt x="167607" y="161635"/>
                  </a:lnTo>
                  <a:lnTo>
                    <a:pt x="170944" y="170000"/>
                  </a:lnTo>
                  <a:lnTo>
                    <a:pt x="171907" y="170483"/>
                  </a:lnTo>
                  <a:lnTo>
                    <a:pt x="178594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581"/>
            <p:cNvSpPr/>
            <p:nvPr>
              <p:custDataLst>
                <p:tags r:id="rId41"/>
              </p:custDataLst>
            </p:nvPr>
          </p:nvSpPr>
          <p:spPr>
            <a:xfrm>
              <a:off x="3307556" y="4100538"/>
              <a:ext cx="137965" cy="135558"/>
            </a:xfrm>
            <a:custGeom>
              <a:avLst/>
              <a:gdLst/>
              <a:ahLst/>
              <a:cxnLst/>
              <a:rect l="0" t="0" r="0" b="0"/>
              <a:pathLst>
                <a:path w="137965" h="135558">
                  <a:moveTo>
                    <a:pt x="35719" y="7118"/>
                  </a:moveTo>
                  <a:lnTo>
                    <a:pt x="35719" y="7118"/>
                  </a:lnTo>
                  <a:lnTo>
                    <a:pt x="35719" y="3326"/>
                  </a:lnTo>
                  <a:lnTo>
                    <a:pt x="34925" y="2209"/>
                  </a:lnTo>
                  <a:lnTo>
                    <a:pt x="33602" y="1464"/>
                  </a:lnTo>
                  <a:lnTo>
                    <a:pt x="28870" y="62"/>
                  </a:lnTo>
                  <a:lnTo>
                    <a:pt x="24870" y="0"/>
                  </a:lnTo>
                  <a:lnTo>
                    <a:pt x="20843" y="2103"/>
                  </a:lnTo>
                  <a:lnTo>
                    <a:pt x="10879" y="10617"/>
                  </a:lnTo>
                  <a:lnTo>
                    <a:pt x="8804" y="14758"/>
                  </a:lnTo>
                  <a:lnTo>
                    <a:pt x="7472" y="23885"/>
                  </a:lnTo>
                  <a:lnTo>
                    <a:pt x="11034" y="34752"/>
                  </a:lnTo>
                  <a:lnTo>
                    <a:pt x="17075" y="41360"/>
                  </a:lnTo>
                  <a:lnTo>
                    <a:pt x="48762" y="64766"/>
                  </a:lnTo>
                  <a:lnTo>
                    <a:pt x="79359" y="87352"/>
                  </a:lnTo>
                  <a:lnTo>
                    <a:pt x="110611" y="105751"/>
                  </a:lnTo>
                  <a:lnTo>
                    <a:pt x="136586" y="123469"/>
                  </a:lnTo>
                  <a:lnTo>
                    <a:pt x="137889" y="125167"/>
                  </a:lnTo>
                  <a:lnTo>
                    <a:pt x="137964" y="126299"/>
                  </a:lnTo>
                  <a:lnTo>
                    <a:pt x="132380" y="131907"/>
                  </a:lnTo>
                  <a:lnTo>
                    <a:pt x="126040" y="134017"/>
                  </a:lnTo>
                  <a:lnTo>
                    <a:pt x="94135" y="135557"/>
                  </a:lnTo>
                  <a:lnTo>
                    <a:pt x="59404" y="134893"/>
                  </a:lnTo>
                  <a:lnTo>
                    <a:pt x="26601" y="128429"/>
                  </a:lnTo>
                  <a:lnTo>
                    <a:pt x="4152" y="121345"/>
                  </a:lnTo>
                  <a:lnTo>
                    <a:pt x="2768" y="119782"/>
                  </a:lnTo>
                  <a:lnTo>
                    <a:pt x="0" y="114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582"/>
            <p:cNvSpPr/>
            <p:nvPr>
              <p:custDataLst>
                <p:tags r:id="rId42"/>
              </p:custDataLst>
            </p:nvPr>
          </p:nvSpPr>
          <p:spPr>
            <a:xfrm>
              <a:off x="3840433" y="3793331"/>
              <a:ext cx="132544" cy="150015"/>
            </a:xfrm>
            <a:custGeom>
              <a:avLst/>
              <a:gdLst/>
              <a:ahLst/>
              <a:cxnLst/>
              <a:rect l="0" t="0" r="0" b="0"/>
              <a:pathLst>
                <a:path w="132544" h="150015">
                  <a:moveTo>
                    <a:pt x="67198" y="0"/>
                  </a:moveTo>
                  <a:lnTo>
                    <a:pt x="67198" y="0"/>
                  </a:lnTo>
                  <a:lnTo>
                    <a:pt x="63406" y="0"/>
                  </a:lnTo>
                  <a:lnTo>
                    <a:pt x="59427" y="2117"/>
                  </a:lnTo>
                  <a:lnTo>
                    <a:pt x="57255" y="3792"/>
                  </a:lnTo>
                  <a:lnTo>
                    <a:pt x="50608" y="5655"/>
                  </a:lnTo>
                  <a:lnTo>
                    <a:pt x="37941" y="8819"/>
                  </a:lnTo>
                  <a:lnTo>
                    <a:pt x="24134" y="12668"/>
                  </a:lnTo>
                  <a:lnTo>
                    <a:pt x="15515" y="14361"/>
                  </a:lnTo>
                  <a:lnTo>
                    <a:pt x="9038" y="17760"/>
                  </a:lnTo>
                  <a:lnTo>
                    <a:pt x="929" y="27928"/>
                  </a:lnTo>
                  <a:lnTo>
                    <a:pt x="0" y="31319"/>
                  </a:lnTo>
                  <a:lnTo>
                    <a:pt x="174" y="34373"/>
                  </a:lnTo>
                  <a:lnTo>
                    <a:pt x="1084" y="37203"/>
                  </a:lnTo>
                  <a:lnTo>
                    <a:pt x="22631" y="62252"/>
                  </a:lnTo>
                  <a:lnTo>
                    <a:pt x="53627" y="85770"/>
                  </a:lnTo>
                  <a:lnTo>
                    <a:pt x="88724" y="109544"/>
                  </a:lnTo>
                  <a:lnTo>
                    <a:pt x="120887" y="132410"/>
                  </a:lnTo>
                  <a:lnTo>
                    <a:pt x="129689" y="137695"/>
                  </a:lnTo>
                  <a:lnTo>
                    <a:pt x="131878" y="140216"/>
                  </a:lnTo>
                  <a:lnTo>
                    <a:pt x="132543" y="142690"/>
                  </a:lnTo>
                  <a:lnTo>
                    <a:pt x="131700" y="148571"/>
                  </a:lnTo>
                  <a:lnTo>
                    <a:pt x="123968" y="149590"/>
                  </a:lnTo>
                  <a:lnTo>
                    <a:pt x="94120" y="149981"/>
                  </a:lnTo>
                  <a:lnTo>
                    <a:pt x="61954" y="150014"/>
                  </a:lnTo>
                  <a:lnTo>
                    <a:pt x="52167" y="149223"/>
                  </a:lnTo>
                  <a:lnTo>
                    <a:pt x="3148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SMARTInkShape-5583"/>
          <p:cNvSpPr/>
          <p:nvPr>
            <p:custDataLst>
              <p:tags r:id="rId1"/>
            </p:custDataLst>
          </p:nvPr>
        </p:nvSpPr>
        <p:spPr>
          <a:xfrm>
            <a:off x="2797476" y="4114931"/>
            <a:ext cx="295769" cy="191272"/>
          </a:xfrm>
          <a:custGeom>
            <a:avLst/>
            <a:gdLst/>
            <a:ahLst/>
            <a:cxnLst/>
            <a:rect l="0" t="0" r="0" b="0"/>
            <a:pathLst>
              <a:path w="295769" h="191272">
                <a:moveTo>
                  <a:pt x="124318" y="49875"/>
                </a:moveTo>
                <a:lnTo>
                  <a:pt x="124318" y="49875"/>
                </a:lnTo>
                <a:lnTo>
                  <a:pt x="123524" y="18748"/>
                </a:lnTo>
                <a:lnTo>
                  <a:pt x="118615" y="10049"/>
                </a:lnTo>
                <a:lnTo>
                  <a:pt x="114375" y="4923"/>
                </a:lnTo>
                <a:lnTo>
                  <a:pt x="107728" y="2115"/>
                </a:lnTo>
                <a:lnTo>
                  <a:pt x="72766" y="0"/>
                </a:lnTo>
                <a:lnTo>
                  <a:pt x="52423" y="3700"/>
                </a:lnTo>
                <a:lnTo>
                  <a:pt x="19921" y="22816"/>
                </a:lnTo>
                <a:lnTo>
                  <a:pt x="9160" y="30569"/>
                </a:lnTo>
                <a:lnTo>
                  <a:pt x="944" y="41685"/>
                </a:lnTo>
                <a:lnTo>
                  <a:pt x="0" y="45209"/>
                </a:lnTo>
                <a:lnTo>
                  <a:pt x="164" y="48352"/>
                </a:lnTo>
                <a:lnTo>
                  <a:pt x="1068" y="51241"/>
                </a:lnTo>
                <a:lnTo>
                  <a:pt x="6304" y="56568"/>
                </a:lnTo>
                <a:lnTo>
                  <a:pt x="22601" y="66455"/>
                </a:lnTo>
                <a:lnTo>
                  <a:pt x="46017" y="70348"/>
                </a:lnTo>
                <a:lnTo>
                  <a:pt x="79238" y="71180"/>
                </a:lnTo>
                <a:lnTo>
                  <a:pt x="98437" y="67477"/>
                </a:lnTo>
                <a:lnTo>
                  <a:pt x="128899" y="48360"/>
                </a:lnTo>
                <a:lnTo>
                  <a:pt x="139522" y="36814"/>
                </a:lnTo>
                <a:lnTo>
                  <a:pt x="143904" y="27132"/>
                </a:lnTo>
                <a:lnTo>
                  <a:pt x="145587" y="11869"/>
                </a:lnTo>
                <a:lnTo>
                  <a:pt x="143560" y="7055"/>
                </a:lnTo>
                <a:lnTo>
                  <a:pt x="139584" y="1288"/>
                </a:lnTo>
                <a:lnTo>
                  <a:pt x="136924" y="500"/>
                </a:lnTo>
                <a:lnTo>
                  <a:pt x="135103" y="290"/>
                </a:lnTo>
                <a:lnTo>
                  <a:pt x="133889" y="943"/>
                </a:lnTo>
                <a:lnTo>
                  <a:pt x="133080" y="2173"/>
                </a:lnTo>
                <a:lnTo>
                  <a:pt x="131941" y="7695"/>
                </a:lnTo>
                <a:lnTo>
                  <a:pt x="131556" y="20465"/>
                </a:lnTo>
                <a:lnTo>
                  <a:pt x="137621" y="51422"/>
                </a:lnTo>
                <a:lnTo>
                  <a:pt x="146246" y="85798"/>
                </a:lnTo>
                <a:lnTo>
                  <a:pt x="150923" y="109202"/>
                </a:lnTo>
                <a:lnTo>
                  <a:pt x="152633" y="144324"/>
                </a:lnTo>
                <a:lnTo>
                  <a:pt x="152022" y="163056"/>
                </a:lnTo>
                <a:lnTo>
                  <a:pt x="149066" y="171086"/>
                </a:lnTo>
                <a:lnTo>
                  <a:pt x="142990" y="177301"/>
                </a:lnTo>
                <a:lnTo>
                  <a:pt x="126154" y="187758"/>
                </a:lnTo>
                <a:lnTo>
                  <a:pt x="112250" y="191271"/>
                </a:lnTo>
                <a:lnTo>
                  <a:pt x="102815" y="189976"/>
                </a:lnTo>
                <a:lnTo>
                  <a:pt x="69545" y="175919"/>
                </a:lnTo>
                <a:lnTo>
                  <a:pt x="59053" y="168890"/>
                </a:lnTo>
                <a:lnTo>
                  <a:pt x="55623" y="162037"/>
                </a:lnTo>
                <a:lnTo>
                  <a:pt x="54709" y="157988"/>
                </a:lnTo>
                <a:lnTo>
                  <a:pt x="55810" y="149254"/>
                </a:lnTo>
                <a:lnTo>
                  <a:pt x="58945" y="140875"/>
                </a:lnTo>
                <a:lnTo>
                  <a:pt x="73632" y="118245"/>
                </a:lnTo>
                <a:lnTo>
                  <a:pt x="90514" y="105234"/>
                </a:lnTo>
                <a:lnTo>
                  <a:pt x="119669" y="91208"/>
                </a:lnTo>
                <a:lnTo>
                  <a:pt x="151975" y="77178"/>
                </a:lnTo>
                <a:lnTo>
                  <a:pt x="186196" y="61854"/>
                </a:lnTo>
                <a:lnTo>
                  <a:pt x="220220" y="47817"/>
                </a:lnTo>
                <a:lnTo>
                  <a:pt x="239864" y="37239"/>
                </a:lnTo>
                <a:lnTo>
                  <a:pt x="251031" y="23713"/>
                </a:lnTo>
                <a:lnTo>
                  <a:pt x="250862" y="22115"/>
                </a:lnTo>
                <a:lnTo>
                  <a:pt x="246832" y="16073"/>
                </a:lnTo>
                <a:lnTo>
                  <a:pt x="242798" y="11569"/>
                </a:lnTo>
                <a:lnTo>
                  <a:pt x="238359" y="9038"/>
                </a:lnTo>
                <a:lnTo>
                  <a:pt x="229042" y="7413"/>
                </a:lnTo>
                <a:lnTo>
                  <a:pt x="218141" y="10923"/>
                </a:lnTo>
                <a:lnTo>
                  <a:pt x="208650" y="16991"/>
                </a:lnTo>
                <a:lnTo>
                  <a:pt x="205455" y="21502"/>
                </a:lnTo>
                <a:lnTo>
                  <a:pt x="204035" y="26946"/>
                </a:lnTo>
                <a:lnTo>
                  <a:pt x="203404" y="34657"/>
                </a:lnTo>
                <a:lnTo>
                  <a:pt x="206841" y="47924"/>
                </a:lnTo>
                <a:lnTo>
                  <a:pt x="225163" y="71363"/>
                </a:lnTo>
                <a:lnTo>
                  <a:pt x="235019" y="80063"/>
                </a:lnTo>
                <a:lnTo>
                  <a:pt x="267660" y="94704"/>
                </a:lnTo>
                <a:lnTo>
                  <a:pt x="295768" y="1070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SMARTInkShape-Group1819"/>
          <p:cNvGrpSpPr/>
          <p:nvPr/>
        </p:nvGrpSpPr>
        <p:grpSpPr>
          <a:xfrm>
            <a:off x="2757488" y="4407694"/>
            <a:ext cx="2178843" cy="641487"/>
            <a:chOff x="2757488" y="4407694"/>
            <a:chExt cx="2178843" cy="641487"/>
          </a:xfrm>
        </p:grpSpPr>
        <p:sp>
          <p:nvSpPr>
            <p:cNvPr id="319" name="SMARTInkShape-5584"/>
            <p:cNvSpPr/>
            <p:nvPr>
              <p:custDataLst>
                <p:tags r:id="rId7"/>
              </p:custDataLst>
            </p:nvPr>
          </p:nvSpPr>
          <p:spPr>
            <a:xfrm>
              <a:off x="3807619" y="4850606"/>
              <a:ext cx="64295" cy="84288"/>
            </a:xfrm>
            <a:custGeom>
              <a:avLst/>
              <a:gdLst/>
              <a:ahLst/>
              <a:cxnLst/>
              <a:rect l="0" t="0" r="0" b="0"/>
              <a:pathLst>
                <a:path w="64295" h="84288">
                  <a:moveTo>
                    <a:pt x="0" y="7144"/>
                  </a:moveTo>
                  <a:lnTo>
                    <a:pt x="0" y="7144"/>
                  </a:lnTo>
                  <a:lnTo>
                    <a:pt x="0" y="17087"/>
                  </a:lnTo>
                  <a:lnTo>
                    <a:pt x="2116" y="21617"/>
                  </a:lnTo>
                  <a:lnTo>
                    <a:pt x="3792" y="23937"/>
                  </a:lnTo>
                  <a:lnTo>
                    <a:pt x="14361" y="59484"/>
                  </a:lnTo>
                  <a:lnTo>
                    <a:pt x="19777" y="68337"/>
                  </a:lnTo>
                  <a:lnTo>
                    <a:pt x="25615" y="75987"/>
                  </a:lnTo>
                  <a:lnTo>
                    <a:pt x="28185" y="84287"/>
                  </a:lnTo>
                  <a:lnTo>
                    <a:pt x="29109" y="83972"/>
                  </a:lnTo>
                  <a:lnTo>
                    <a:pt x="34691" y="79448"/>
                  </a:lnTo>
                  <a:lnTo>
                    <a:pt x="28842" y="45018"/>
                  </a:lnTo>
                  <a:lnTo>
                    <a:pt x="36321" y="9800"/>
                  </a:lnTo>
                  <a:lnTo>
                    <a:pt x="39426" y="4885"/>
                  </a:lnTo>
                  <a:lnTo>
                    <a:pt x="43452" y="2171"/>
                  </a:lnTo>
                  <a:lnTo>
                    <a:pt x="50181" y="644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585"/>
            <p:cNvSpPr/>
            <p:nvPr>
              <p:custDataLst>
                <p:tags r:id="rId8"/>
              </p:custDataLst>
            </p:nvPr>
          </p:nvSpPr>
          <p:spPr>
            <a:xfrm>
              <a:off x="3514725" y="4457700"/>
              <a:ext cx="235745" cy="110712"/>
            </a:xfrm>
            <a:custGeom>
              <a:avLst/>
              <a:gdLst/>
              <a:ahLst/>
              <a:cxnLst/>
              <a:rect l="0" t="0" r="0" b="0"/>
              <a:pathLst>
                <a:path w="235745" h="110712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7771" y="2117"/>
                  </a:lnTo>
                  <a:lnTo>
                    <a:pt x="9943" y="3792"/>
                  </a:lnTo>
                  <a:lnTo>
                    <a:pt x="43735" y="10642"/>
                  </a:lnTo>
                  <a:lnTo>
                    <a:pt x="72137" y="17000"/>
                  </a:lnTo>
                  <a:lnTo>
                    <a:pt x="101895" y="20118"/>
                  </a:lnTo>
                  <a:lnTo>
                    <a:pt x="134692" y="21172"/>
                  </a:lnTo>
                  <a:lnTo>
                    <a:pt x="164101" y="21380"/>
                  </a:lnTo>
                  <a:lnTo>
                    <a:pt x="176915" y="20615"/>
                  </a:lnTo>
                  <a:lnTo>
                    <a:pt x="198363" y="14581"/>
                  </a:lnTo>
                  <a:lnTo>
                    <a:pt x="206030" y="8163"/>
                  </a:lnTo>
                  <a:lnTo>
                    <a:pt x="203039" y="11238"/>
                  </a:lnTo>
                  <a:lnTo>
                    <a:pt x="201364" y="15049"/>
                  </a:lnTo>
                  <a:lnTo>
                    <a:pt x="200060" y="46674"/>
                  </a:lnTo>
                  <a:lnTo>
                    <a:pt x="200834" y="58051"/>
                  </a:lnTo>
                  <a:lnTo>
                    <a:pt x="208845" y="92782"/>
                  </a:lnTo>
                  <a:lnTo>
                    <a:pt x="212676" y="100767"/>
                  </a:lnTo>
                  <a:lnTo>
                    <a:pt x="223936" y="110107"/>
                  </a:lnTo>
                  <a:lnTo>
                    <a:pt x="226284" y="110711"/>
                  </a:lnTo>
                  <a:lnTo>
                    <a:pt x="228644" y="110320"/>
                  </a:lnTo>
                  <a:lnTo>
                    <a:pt x="235744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586"/>
            <p:cNvSpPr/>
            <p:nvPr>
              <p:custDataLst>
                <p:tags r:id="rId9"/>
              </p:custDataLst>
            </p:nvPr>
          </p:nvSpPr>
          <p:spPr>
            <a:xfrm>
              <a:off x="3344740" y="4415295"/>
              <a:ext cx="262855" cy="149562"/>
            </a:xfrm>
            <a:custGeom>
              <a:avLst/>
              <a:gdLst/>
              <a:ahLst/>
              <a:cxnLst/>
              <a:rect l="0" t="0" r="0" b="0"/>
              <a:pathLst>
                <a:path w="262855" h="149562">
                  <a:moveTo>
                    <a:pt x="91404" y="35261"/>
                  </a:moveTo>
                  <a:lnTo>
                    <a:pt x="91404" y="35261"/>
                  </a:lnTo>
                  <a:lnTo>
                    <a:pt x="91404" y="29110"/>
                  </a:lnTo>
                  <a:lnTo>
                    <a:pt x="90610" y="28779"/>
                  </a:lnTo>
                  <a:lnTo>
                    <a:pt x="56645" y="28120"/>
                  </a:lnTo>
                  <a:lnTo>
                    <a:pt x="50026" y="30235"/>
                  </a:lnTo>
                  <a:lnTo>
                    <a:pt x="19658" y="44910"/>
                  </a:lnTo>
                  <a:lnTo>
                    <a:pt x="3480" y="65235"/>
                  </a:lnTo>
                  <a:lnTo>
                    <a:pt x="733" y="72660"/>
                  </a:lnTo>
                  <a:lnTo>
                    <a:pt x="0" y="76863"/>
                  </a:lnTo>
                  <a:lnTo>
                    <a:pt x="1303" y="83649"/>
                  </a:lnTo>
                  <a:lnTo>
                    <a:pt x="6499" y="91931"/>
                  </a:lnTo>
                  <a:lnTo>
                    <a:pt x="11600" y="96961"/>
                  </a:lnTo>
                  <a:lnTo>
                    <a:pt x="19158" y="101842"/>
                  </a:lnTo>
                  <a:lnTo>
                    <a:pt x="32339" y="105260"/>
                  </a:lnTo>
                  <a:lnTo>
                    <a:pt x="41605" y="103942"/>
                  </a:lnTo>
                  <a:lnTo>
                    <a:pt x="64444" y="94429"/>
                  </a:lnTo>
                  <a:lnTo>
                    <a:pt x="79083" y="82839"/>
                  </a:lnTo>
                  <a:lnTo>
                    <a:pt x="86519" y="71936"/>
                  </a:lnTo>
                  <a:lnTo>
                    <a:pt x="89957" y="62444"/>
                  </a:lnTo>
                  <a:lnTo>
                    <a:pt x="90975" y="54604"/>
                  </a:lnTo>
                  <a:lnTo>
                    <a:pt x="89097" y="49679"/>
                  </a:lnTo>
                  <a:lnTo>
                    <a:pt x="85215" y="43842"/>
                  </a:lnTo>
                  <a:lnTo>
                    <a:pt x="84103" y="44157"/>
                  </a:lnTo>
                  <a:lnTo>
                    <a:pt x="74401" y="52474"/>
                  </a:lnTo>
                  <a:lnTo>
                    <a:pt x="71941" y="56934"/>
                  </a:lnTo>
                  <a:lnTo>
                    <a:pt x="70362" y="66265"/>
                  </a:lnTo>
                  <a:lnTo>
                    <a:pt x="70843" y="81455"/>
                  </a:lnTo>
                  <a:lnTo>
                    <a:pt x="79926" y="104442"/>
                  </a:lnTo>
                  <a:lnTo>
                    <a:pt x="86567" y="111781"/>
                  </a:lnTo>
                  <a:lnTo>
                    <a:pt x="103766" y="122960"/>
                  </a:lnTo>
                  <a:lnTo>
                    <a:pt x="117733" y="126598"/>
                  </a:lnTo>
                  <a:lnTo>
                    <a:pt x="152335" y="127996"/>
                  </a:lnTo>
                  <a:lnTo>
                    <a:pt x="167313" y="124298"/>
                  </a:lnTo>
                  <a:lnTo>
                    <a:pt x="181805" y="114383"/>
                  </a:lnTo>
                  <a:lnTo>
                    <a:pt x="192361" y="97599"/>
                  </a:lnTo>
                  <a:lnTo>
                    <a:pt x="207631" y="63579"/>
                  </a:lnTo>
                  <a:lnTo>
                    <a:pt x="216329" y="44445"/>
                  </a:lnTo>
                  <a:lnTo>
                    <a:pt x="219848" y="10088"/>
                  </a:lnTo>
                  <a:lnTo>
                    <a:pt x="219928" y="4758"/>
                  </a:lnTo>
                  <a:lnTo>
                    <a:pt x="219155" y="3020"/>
                  </a:lnTo>
                  <a:lnTo>
                    <a:pt x="217846" y="1861"/>
                  </a:lnTo>
                  <a:lnTo>
                    <a:pt x="213835" y="0"/>
                  </a:lnTo>
                  <a:lnTo>
                    <a:pt x="213506" y="642"/>
                  </a:lnTo>
                  <a:lnTo>
                    <a:pt x="212873" y="20140"/>
                  </a:lnTo>
                  <a:lnTo>
                    <a:pt x="220622" y="50380"/>
                  </a:lnTo>
                  <a:lnTo>
                    <a:pt x="227071" y="84583"/>
                  </a:lnTo>
                  <a:lnTo>
                    <a:pt x="239245" y="120070"/>
                  </a:lnTo>
                  <a:lnTo>
                    <a:pt x="250975" y="136907"/>
                  </a:lnTo>
                  <a:lnTo>
                    <a:pt x="262854" y="149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587"/>
            <p:cNvSpPr/>
            <p:nvPr>
              <p:custDataLst>
                <p:tags r:id="rId10"/>
              </p:custDataLst>
            </p:nvPr>
          </p:nvSpPr>
          <p:spPr>
            <a:xfrm>
              <a:off x="3500438" y="4764881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793" y="4910"/>
                  </a:lnTo>
                  <a:lnTo>
                    <a:pt x="2116" y="5655"/>
                  </a:lnTo>
                  <a:lnTo>
                    <a:pt x="7143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588"/>
            <p:cNvSpPr/>
            <p:nvPr>
              <p:custDataLst>
                <p:tags r:id="rId11"/>
              </p:custDataLst>
            </p:nvPr>
          </p:nvSpPr>
          <p:spPr>
            <a:xfrm>
              <a:off x="4557713" y="4480666"/>
              <a:ext cx="378618" cy="148485"/>
            </a:xfrm>
            <a:custGeom>
              <a:avLst/>
              <a:gdLst/>
              <a:ahLst/>
              <a:cxnLst/>
              <a:rect l="0" t="0" r="0" b="0"/>
              <a:pathLst>
                <a:path w="378618" h="148485">
                  <a:moveTo>
                    <a:pt x="7143" y="55615"/>
                  </a:moveTo>
                  <a:lnTo>
                    <a:pt x="7143" y="55615"/>
                  </a:lnTo>
                  <a:lnTo>
                    <a:pt x="7143" y="72408"/>
                  </a:lnTo>
                  <a:lnTo>
                    <a:pt x="5027" y="77102"/>
                  </a:lnTo>
                  <a:lnTo>
                    <a:pt x="3351" y="79464"/>
                  </a:lnTo>
                  <a:lnTo>
                    <a:pt x="992" y="90375"/>
                  </a:lnTo>
                  <a:lnTo>
                    <a:pt x="7" y="105472"/>
                  </a:lnTo>
                  <a:lnTo>
                    <a:pt x="0" y="75620"/>
                  </a:lnTo>
                  <a:lnTo>
                    <a:pt x="9942" y="50519"/>
                  </a:lnTo>
                  <a:lnTo>
                    <a:pt x="14473" y="45412"/>
                  </a:lnTo>
                  <a:lnTo>
                    <a:pt x="27011" y="36956"/>
                  </a:lnTo>
                  <a:lnTo>
                    <a:pt x="34759" y="35416"/>
                  </a:lnTo>
                  <a:lnTo>
                    <a:pt x="43494" y="36848"/>
                  </a:lnTo>
                  <a:lnTo>
                    <a:pt x="71492" y="45168"/>
                  </a:lnTo>
                  <a:lnTo>
                    <a:pt x="102264" y="68186"/>
                  </a:lnTo>
                  <a:lnTo>
                    <a:pt x="110380" y="79537"/>
                  </a:lnTo>
                  <a:lnTo>
                    <a:pt x="112558" y="85561"/>
                  </a:lnTo>
                  <a:lnTo>
                    <a:pt x="113932" y="87486"/>
                  </a:lnTo>
                  <a:lnTo>
                    <a:pt x="115642" y="88768"/>
                  </a:lnTo>
                  <a:lnTo>
                    <a:pt x="117576" y="89624"/>
                  </a:lnTo>
                  <a:lnTo>
                    <a:pt x="118865" y="90988"/>
                  </a:lnTo>
                  <a:lnTo>
                    <a:pt x="120679" y="95112"/>
                  </a:lnTo>
                  <a:lnTo>
                    <a:pt x="120934" y="94646"/>
                  </a:lnTo>
                  <a:lnTo>
                    <a:pt x="121442" y="67490"/>
                  </a:lnTo>
                  <a:lnTo>
                    <a:pt x="123030" y="65119"/>
                  </a:lnTo>
                  <a:lnTo>
                    <a:pt x="158500" y="38946"/>
                  </a:lnTo>
                  <a:lnTo>
                    <a:pt x="165959" y="36301"/>
                  </a:lnTo>
                  <a:lnTo>
                    <a:pt x="183682" y="34602"/>
                  </a:lnTo>
                  <a:lnTo>
                    <a:pt x="197740" y="38100"/>
                  </a:lnTo>
                  <a:lnTo>
                    <a:pt x="211009" y="46393"/>
                  </a:lnTo>
                  <a:lnTo>
                    <a:pt x="226138" y="61198"/>
                  </a:lnTo>
                  <a:lnTo>
                    <a:pt x="238114" y="78438"/>
                  </a:lnTo>
                  <a:lnTo>
                    <a:pt x="258562" y="93628"/>
                  </a:lnTo>
                  <a:lnTo>
                    <a:pt x="265993" y="96322"/>
                  </a:lnTo>
                  <a:lnTo>
                    <a:pt x="301546" y="98351"/>
                  </a:lnTo>
                  <a:lnTo>
                    <a:pt x="312878" y="94188"/>
                  </a:lnTo>
                  <a:lnTo>
                    <a:pt x="344889" y="69526"/>
                  </a:lnTo>
                  <a:lnTo>
                    <a:pt x="360688" y="55504"/>
                  </a:lnTo>
                  <a:lnTo>
                    <a:pt x="366680" y="46041"/>
                  </a:lnTo>
                  <a:lnTo>
                    <a:pt x="370054" y="31788"/>
                  </a:lnTo>
                  <a:lnTo>
                    <a:pt x="370843" y="22272"/>
                  </a:lnTo>
                  <a:lnTo>
                    <a:pt x="369078" y="14867"/>
                  </a:lnTo>
                  <a:lnTo>
                    <a:pt x="367495" y="11781"/>
                  </a:lnTo>
                  <a:lnTo>
                    <a:pt x="361504" y="6235"/>
                  </a:lnTo>
                  <a:lnTo>
                    <a:pt x="354343" y="1919"/>
                  </a:lnTo>
                  <a:lnTo>
                    <a:pt x="348515" y="0"/>
                  </a:lnTo>
                  <a:lnTo>
                    <a:pt x="345849" y="282"/>
                  </a:lnTo>
                  <a:lnTo>
                    <a:pt x="340771" y="2712"/>
                  </a:lnTo>
                  <a:lnTo>
                    <a:pt x="333450" y="12335"/>
                  </a:lnTo>
                  <a:lnTo>
                    <a:pt x="330045" y="25241"/>
                  </a:lnTo>
                  <a:lnTo>
                    <a:pt x="329689" y="49527"/>
                  </a:lnTo>
                  <a:lnTo>
                    <a:pt x="335193" y="70216"/>
                  </a:lnTo>
                  <a:lnTo>
                    <a:pt x="351566" y="105663"/>
                  </a:lnTo>
                  <a:lnTo>
                    <a:pt x="369871" y="131458"/>
                  </a:lnTo>
                  <a:lnTo>
                    <a:pt x="374731" y="137742"/>
                  </a:lnTo>
                  <a:lnTo>
                    <a:pt x="378617" y="148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589"/>
            <p:cNvSpPr/>
            <p:nvPr>
              <p:custDataLst>
                <p:tags r:id="rId12"/>
              </p:custDataLst>
            </p:nvPr>
          </p:nvSpPr>
          <p:spPr>
            <a:xfrm>
              <a:off x="3680119" y="4843463"/>
              <a:ext cx="59941" cy="85660"/>
            </a:xfrm>
            <a:custGeom>
              <a:avLst/>
              <a:gdLst/>
              <a:ahLst/>
              <a:cxnLst/>
              <a:rect l="0" t="0" r="0" b="0"/>
              <a:pathLst>
                <a:path w="59941" h="85660">
                  <a:moveTo>
                    <a:pt x="27487" y="0"/>
                  </a:moveTo>
                  <a:lnTo>
                    <a:pt x="27487" y="0"/>
                  </a:lnTo>
                  <a:lnTo>
                    <a:pt x="20431" y="0"/>
                  </a:lnTo>
                  <a:lnTo>
                    <a:pt x="20369" y="3792"/>
                  </a:lnTo>
                  <a:lnTo>
                    <a:pt x="19567" y="4909"/>
                  </a:lnTo>
                  <a:lnTo>
                    <a:pt x="16559" y="6150"/>
                  </a:lnTo>
                  <a:lnTo>
                    <a:pt x="15439" y="7275"/>
                  </a:lnTo>
                  <a:lnTo>
                    <a:pt x="11525" y="14783"/>
                  </a:lnTo>
                  <a:lnTo>
                    <a:pt x="8487" y="19270"/>
                  </a:lnTo>
                  <a:lnTo>
                    <a:pt x="0" y="44259"/>
                  </a:lnTo>
                  <a:lnTo>
                    <a:pt x="3027" y="55888"/>
                  </a:lnTo>
                  <a:lnTo>
                    <a:pt x="15733" y="77291"/>
                  </a:lnTo>
                  <a:lnTo>
                    <a:pt x="20411" y="81977"/>
                  </a:lnTo>
                  <a:lnTo>
                    <a:pt x="25136" y="84059"/>
                  </a:lnTo>
                  <a:lnTo>
                    <a:pt x="46516" y="85659"/>
                  </a:lnTo>
                  <a:lnTo>
                    <a:pt x="49967" y="81463"/>
                  </a:lnTo>
                  <a:lnTo>
                    <a:pt x="53354" y="75099"/>
                  </a:lnTo>
                  <a:lnTo>
                    <a:pt x="59940" y="53940"/>
                  </a:lnTo>
                  <a:lnTo>
                    <a:pt x="56770" y="40235"/>
                  </a:lnTo>
                  <a:lnTo>
                    <a:pt x="48588" y="23499"/>
                  </a:lnTo>
                  <a:lnTo>
                    <a:pt x="36023" y="8675"/>
                  </a:lnTo>
                  <a:lnTo>
                    <a:pt x="35250" y="5708"/>
                  </a:lnTo>
                  <a:lnTo>
                    <a:pt x="346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590"/>
            <p:cNvSpPr/>
            <p:nvPr>
              <p:custDataLst>
                <p:tags r:id="rId13"/>
              </p:custDataLst>
            </p:nvPr>
          </p:nvSpPr>
          <p:spPr>
            <a:xfrm>
              <a:off x="4214813" y="4479131"/>
              <a:ext cx="242888" cy="128589"/>
            </a:xfrm>
            <a:custGeom>
              <a:avLst/>
              <a:gdLst/>
              <a:ahLst/>
              <a:cxnLst/>
              <a:rect l="0" t="0" r="0" b="0"/>
              <a:pathLst>
                <a:path w="242888" h="128589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36678" y="10642"/>
                  </a:lnTo>
                  <a:lnTo>
                    <a:pt x="70186" y="19271"/>
                  </a:lnTo>
                  <a:lnTo>
                    <a:pt x="97966" y="25466"/>
                  </a:lnTo>
                  <a:lnTo>
                    <a:pt x="126305" y="28448"/>
                  </a:lnTo>
                  <a:lnTo>
                    <a:pt x="154016" y="33211"/>
                  </a:lnTo>
                  <a:lnTo>
                    <a:pt x="176867" y="34183"/>
                  </a:lnTo>
                  <a:lnTo>
                    <a:pt x="208395" y="28378"/>
                  </a:lnTo>
                  <a:lnTo>
                    <a:pt x="228141" y="21526"/>
                  </a:lnTo>
                  <a:lnTo>
                    <a:pt x="229303" y="27153"/>
                  </a:lnTo>
                  <a:lnTo>
                    <a:pt x="233482" y="34416"/>
                  </a:lnTo>
                  <a:lnTo>
                    <a:pt x="234738" y="42019"/>
                  </a:lnTo>
                  <a:lnTo>
                    <a:pt x="229996" y="73909"/>
                  </a:lnTo>
                  <a:lnTo>
                    <a:pt x="235337" y="107162"/>
                  </a:lnTo>
                  <a:lnTo>
                    <a:pt x="235663" y="122415"/>
                  </a:lnTo>
                  <a:lnTo>
                    <a:pt x="236484" y="124473"/>
                  </a:lnTo>
                  <a:lnTo>
                    <a:pt x="237824" y="125845"/>
                  </a:lnTo>
                  <a:lnTo>
                    <a:pt x="242887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591"/>
            <p:cNvSpPr/>
            <p:nvPr>
              <p:custDataLst>
                <p:tags r:id="rId14"/>
              </p:custDataLst>
            </p:nvPr>
          </p:nvSpPr>
          <p:spPr>
            <a:xfrm>
              <a:off x="3550444" y="4822031"/>
              <a:ext cx="78582" cy="92830"/>
            </a:xfrm>
            <a:custGeom>
              <a:avLst/>
              <a:gdLst/>
              <a:ahLst/>
              <a:cxnLst/>
              <a:rect l="0" t="0" r="0" b="0"/>
              <a:pathLst>
                <a:path w="78582" h="92830">
                  <a:moveTo>
                    <a:pt x="0" y="7144"/>
                  </a:moveTo>
                  <a:lnTo>
                    <a:pt x="0" y="7144"/>
                  </a:lnTo>
                  <a:lnTo>
                    <a:pt x="0" y="27729"/>
                  </a:lnTo>
                  <a:lnTo>
                    <a:pt x="2116" y="34285"/>
                  </a:lnTo>
                  <a:lnTo>
                    <a:pt x="4910" y="40638"/>
                  </a:lnTo>
                  <a:lnTo>
                    <a:pt x="7275" y="52346"/>
                  </a:lnTo>
                  <a:lnTo>
                    <a:pt x="27193" y="87784"/>
                  </a:lnTo>
                  <a:lnTo>
                    <a:pt x="28447" y="89479"/>
                  </a:lnTo>
                  <a:lnTo>
                    <a:pt x="30077" y="90609"/>
                  </a:lnTo>
                  <a:lnTo>
                    <a:pt x="34005" y="91864"/>
                  </a:lnTo>
                  <a:lnTo>
                    <a:pt x="42470" y="92829"/>
                  </a:lnTo>
                  <a:lnTo>
                    <a:pt x="46538" y="89065"/>
                  </a:lnTo>
                  <a:lnTo>
                    <a:pt x="48465" y="82976"/>
                  </a:lnTo>
                  <a:lnTo>
                    <a:pt x="51666" y="70623"/>
                  </a:lnTo>
                  <a:lnTo>
                    <a:pt x="62661" y="35257"/>
                  </a:lnTo>
                  <a:lnTo>
                    <a:pt x="64872" y="17549"/>
                  </a:lnTo>
                  <a:lnTo>
                    <a:pt x="69905" y="7318"/>
                  </a:lnTo>
                  <a:lnTo>
                    <a:pt x="70416" y="4878"/>
                  </a:lnTo>
                  <a:lnTo>
                    <a:pt x="71550" y="3252"/>
                  </a:lnTo>
                  <a:lnTo>
                    <a:pt x="73100" y="2168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5592"/>
            <p:cNvSpPr/>
            <p:nvPr>
              <p:custDataLst>
                <p:tags r:id="rId15"/>
              </p:custDataLst>
            </p:nvPr>
          </p:nvSpPr>
          <p:spPr>
            <a:xfrm>
              <a:off x="3929063" y="4864983"/>
              <a:ext cx="78582" cy="114077"/>
            </a:xfrm>
            <a:custGeom>
              <a:avLst/>
              <a:gdLst/>
              <a:ahLst/>
              <a:cxnLst/>
              <a:rect l="0" t="0" r="0" b="0"/>
              <a:pathLst>
                <a:path w="78582" h="114077">
                  <a:moveTo>
                    <a:pt x="78581" y="14197"/>
                  </a:moveTo>
                  <a:lnTo>
                    <a:pt x="78581" y="14197"/>
                  </a:lnTo>
                  <a:lnTo>
                    <a:pt x="78581" y="10406"/>
                  </a:lnTo>
                  <a:lnTo>
                    <a:pt x="77787" y="9289"/>
                  </a:lnTo>
                  <a:lnTo>
                    <a:pt x="76464" y="8544"/>
                  </a:lnTo>
                  <a:lnTo>
                    <a:pt x="72430" y="7349"/>
                  </a:lnTo>
                  <a:lnTo>
                    <a:pt x="65930" y="2203"/>
                  </a:lnTo>
                  <a:lnTo>
                    <a:pt x="61581" y="930"/>
                  </a:lnTo>
                  <a:lnTo>
                    <a:pt x="41445" y="0"/>
                  </a:lnTo>
                  <a:lnTo>
                    <a:pt x="36147" y="2067"/>
                  </a:lnTo>
                  <a:lnTo>
                    <a:pt x="26278" y="9862"/>
                  </a:lnTo>
                  <a:lnTo>
                    <a:pt x="23585" y="14388"/>
                  </a:lnTo>
                  <a:lnTo>
                    <a:pt x="22069" y="23515"/>
                  </a:lnTo>
                  <a:lnTo>
                    <a:pt x="22508" y="32626"/>
                  </a:lnTo>
                  <a:lnTo>
                    <a:pt x="31411" y="60957"/>
                  </a:lnTo>
                  <a:lnTo>
                    <a:pt x="54133" y="94317"/>
                  </a:lnTo>
                  <a:lnTo>
                    <a:pt x="71011" y="113756"/>
                  </a:lnTo>
                  <a:lnTo>
                    <a:pt x="67519" y="114076"/>
                  </a:lnTo>
                  <a:lnTo>
                    <a:pt x="63610" y="112034"/>
                  </a:lnTo>
                  <a:lnTo>
                    <a:pt x="28371" y="87069"/>
                  </a:lnTo>
                  <a:lnTo>
                    <a:pt x="19753" y="80716"/>
                  </a:lnTo>
                  <a:lnTo>
                    <a:pt x="10438" y="69803"/>
                  </a:lnTo>
                  <a:lnTo>
                    <a:pt x="0" y="642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593"/>
            <p:cNvSpPr/>
            <p:nvPr>
              <p:custDataLst>
                <p:tags r:id="rId16"/>
              </p:custDataLst>
            </p:nvPr>
          </p:nvSpPr>
          <p:spPr>
            <a:xfrm>
              <a:off x="4364919" y="4839710"/>
              <a:ext cx="149503" cy="209471"/>
            </a:xfrm>
            <a:custGeom>
              <a:avLst/>
              <a:gdLst/>
              <a:ahLst/>
              <a:cxnLst/>
              <a:rect l="0" t="0" r="0" b="0"/>
              <a:pathLst>
                <a:path w="149503" h="209471">
                  <a:moveTo>
                    <a:pt x="14200" y="46615"/>
                  </a:moveTo>
                  <a:lnTo>
                    <a:pt x="14200" y="46615"/>
                  </a:lnTo>
                  <a:lnTo>
                    <a:pt x="10408" y="46615"/>
                  </a:lnTo>
                  <a:lnTo>
                    <a:pt x="9290" y="48203"/>
                  </a:lnTo>
                  <a:lnTo>
                    <a:pt x="7497" y="62157"/>
                  </a:lnTo>
                  <a:lnTo>
                    <a:pt x="7095" y="97358"/>
                  </a:lnTo>
                  <a:lnTo>
                    <a:pt x="9184" y="118271"/>
                  </a:lnTo>
                  <a:lnTo>
                    <a:pt x="11177" y="132437"/>
                  </a:lnTo>
                  <a:lnTo>
                    <a:pt x="7755" y="164279"/>
                  </a:lnTo>
                  <a:lnTo>
                    <a:pt x="7118" y="190337"/>
                  </a:lnTo>
                  <a:lnTo>
                    <a:pt x="4967" y="195952"/>
                  </a:lnTo>
                  <a:lnTo>
                    <a:pt x="2159" y="201093"/>
                  </a:lnTo>
                  <a:lnTo>
                    <a:pt x="208" y="209470"/>
                  </a:lnTo>
                  <a:lnTo>
                    <a:pt x="110" y="209160"/>
                  </a:lnTo>
                  <a:lnTo>
                    <a:pt x="0" y="206699"/>
                  </a:lnTo>
                  <a:lnTo>
                    <a:pt x="2068" y="202960"/>
                  </a:lnTo>
                  <a:lnTo>
                    <a:pt x="3731" y="200851"/>
                  </a:lnTo>
                  <a:lnTo>
                    <a:pt x="5578" y="194275"/>
                  </a:lnTo>
                  <a:lnTo>
                    <a:pt x="10762" y="159365"/>
                  </a:lnTo>
                  <a:lnTo>
                    <a:pt x="18430" y="131240"/>
                  </a:lnTo>
                  <a:lnTo>
                    <a:pt x="22885" y="98050"/>
                  </a:lnTo>
                  <a:lnTo>
                    <a:pt x="31173" y="68328"/>
                  </a:lnTo>
                  <a:lnTo>
                    <a:pt x="45183" y="35152"/>
                  </a:lnTo>
                  <a:lnTo>
                    <a:pt x="65597" y="9965"/>
                  </a:lnTo>
                  <a:lnTo>
                    <a:pt x="73026" y="6514"/>
                  </a:lnTo>
                  <a:lnTo>
                    <a:pt x="95383" y="0"/>
                  </a:lnTo>
                  <a:lnTo>
                    <a:pt x="122963" y="4112"/>
                  </a:lnTo>
                  <a:lnTo>
                    <a:pt x="129478" y="7352"/>
                  </a:lnTo>
                  <a:lnTo>
                    <a:pt x="145046" y="26679"/>
                  </a:lnTo>
                  <a:lnTo>
                    <a:pt x="147760" y="31934"/>
                  </a:lnTo>
                  <a:lnTo>
                    <a:pt x="149502" y="41775"/>
                  </a:lnTo>
                  <a:lnTo>
                    <a:pt x="147624" y="46581"/>
                  </a:lnTo>
                  <a:lnTo>
                    <a:pt x="139950" y="56133"/>
                  </a:lnTo>
                  <a:lnTo>
                    <a:pt x="135441" y="58783"/>
                  </a:lnTo>
                  <a:lnTo>
                    <a:pt x="126323" y="60275"/>
                  </a:lnTo>
                  <a:lnTo>
                    <a:pt x="91243" y="60866"/>
                  </a:lnTo>
                  <a:lnTo>
                    <a:pt x="69605" y="60101"/>
                  </a:lnTo>
                  <a:lnTo>
                    <a:pt x="49919" y="53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594"/>
            <p:cNvSpPr/>
            <p:nvPr>
              <p:custDataLst>
                <p:tags r:id="rId17"/>
              </p:custDataLst>
            </p:nvPr>
          </p:nvSpPr>
          <p:spPr>
            <a:xfrm>
              <a:off x="2757488" y="4464844"/>
              <a:ext cx="121444" cy="28576"/>
            </a:xfrm>
            <a:custGeom>
              <a:avLst/>
              <a:gdLst/>
              <a:ahLst/>
              <a:cxnLst/>
              <a:rect l="0" t="0" r="0" b="0"/>
              <a:pathLst>
                <a:path w="121444" h="28576">
                  <a:moveTo>
                    <a:pt x="121443" y="0"/>
                  </a:moveTo>
                  <a:lnTo>
                    <a:pt x="121443" y="0"/>
                  </a:lnTo>
                  <a:lnTo>
                    <a:pt x="104444" y="0"/>
                  </a:lnTo>
                  <a:lnTo>
                    <a:pt x="99865" y="2116"/>
                  </a:lnTo>
                  <a:lnTo>
                    <a:pt x="86666" y="9943"/>
                  </a:lnTo>
                  <a:lnTo>
                    <a:pt x="56652" y="19772"/>
                  </a:lnTo>
                  <a:lnTo>
                    <a:pt x="23783" y="2133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595"/>
            <p:cNvSpPr/>
            <p:nvPr>
              <p:custDataLst>
                <p:tags r:id="rId18"/>
              </p:custDataLst>
            </p:nvPr>
          </p:nvSpPr>
          <p:spPr>
            <a:xfrm>
              <a:off x="4286250" y="4872038"/>
              <a:ext cx="21432" cy="57151"/>
            </a:xfrm>
            <a:custGeom>
              <a:avLst/>
              <a:gdLst/>
              <a:ahLst/>
              <a:cxnLst/>
              <a:rect l="0" t="0" r="0" b="0"/>
              <a:pathLst>
                <a:path w="21432" h="57151">
                  <a:moveTo>
                    <a:pt x="0" y="0"/>
                  </a:moveTo>
                  <a:lnTo>
                    <a:pt x="0" y="0"/>
                  </a:lnTo>
                  <a:lnTo>
                    <a:pt x="0" y="16792"/>
                  </a:lnTo>
                  <a:lnTo>
                    <a:pt x="2117" y="21486"/>
                  </a:lnTo>
                  <a:lnTo>
                    <a:pt x="3792" y="23848"/>
                  </a:lnTo>
                  <a:lnTo>
                    <a:pt x="8819" y="41377"/>
                  </a:lnTo>
                  <a:lnTo>
                    <a:pt x="11857" y="46965"/>
                  </a:lnTo>
                  <a:lnTo>
                    <a:pt x="14193" y="56705"/>
                  </a:lnTo>
                  <a:lnTo>
                    <a:pt x="21431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596"/>
            <p:cNvSpPr/>
            <p:nvPr>
              <p:custDataLst>
                <p:tags r:id="rId19"/>
              </p:custDataLst>
            </p:nvPr>
          </p:nvSpPr>
          <p:spPr>
            <a:xfrm>
              <a:off x="2772238" y="4444039"/>
              <a:ext cx="120982" cy="98270"/>
            </a:xfrm>
            <a:custGeom>
              <a:avLst/>
              <a:gdLst/>
              <a:ahLst/>
              <a:cxnLst/>
              <a:rect l="0" t="0" r="0" b="0"/>
              <a:pathLst>
                <a:path w="120982" h="98270">
                  <a:moveTo>
                    <a:pt x="120981" y="42236"/>
                  </a:moveTo>
                  <a:lnTo>
                    <a:pt x="120981" y="42236"/>
                  </a:lnTo>
                  <a:lnTo>
                    <a:pt x="120981" y="32293"/>
                  </a:lnTo>
                  <a:lnTo>
                    <a:pt x="118864" y="27763"/>
                  </a:lnTo>
                  <a:lnTo>
                    <a:pt x="116071" y="23103"/>
                  </a:lnTo>
                  <a:lnTo>
                    <a:pt x="114278" y="13645"/>
                  </a:lnTo>
                  <a:lnTo>
                    <a:pt x="114131" y="11269"/>
                  </a:lnTo>
                  <a:lnTo>
                    <a:pt x="111851" y="6513"/>
                  </a:lnTo>
                  <a:lnTo>
                    <a:pt x="110132" y="4133"/>
                  </a:lnTo>
                  <a:lnTo>
                    <a:pt x="107398" y="2547"/>
                  </a:lnTo>
                  <a:lnTo>
                    <a:pt x="93721" y="0"/>
                  </a:lnTo>
                  <a:lnTo>
                    <a:pt x="70060" y="250"/>
                  </a:lnTo>
                  <a:lnTo>
                    <a:pt x="35238" y="11566"/>
                  </a:lnTo>
                  <a:lnTo>
                    <a:pt x="24400" y="16169"/>
                  </a:lnTo>
                  <a:lnTo>
                    <a:pt x="16408" y="22978"/>
                  </a:lnTo>
                  <a:lnTo>
                    <a:pt x="3052" y="39994"/>
                  </a:lnTo>
                  <a:lnTo>
                    <a:pt x="0" y="57825"/>
                  </a:lnTo>
                  <a:lnTo>
                    <a:pt x="1859" y="63187"/>
                  </a:lnTo>
                  <a:lnTo>
                    <a:pt x="23390" y="87472"/>
                  </a:lnTo>
                  <a:lnTo>
                    <a:pt x="30246" y="90122"/>
                  </a:lnTo>
                  <a:lnTo>
                    <a:pt x="37792" y="92094"/>
                  </a:lnTo>
                  <a:lnTo>
                    <a:pt x="49103" y="97710"/>
                  </a:lnTo>
                  <a:lnTo>
                    <a:pt x="51631" y="98269"/>
                  </a:lnTo>
                  <a:lnTo>
                    <a:pt x="58673" y="96773"/>
                  </a:lnTo>
                  <a:lnTo>
                    <a:pt x="76405" y="92507"/>
                  </a:lnTo>
                  <a:lnTo>
                    <a:pt x="81403" y="92321"/>
                  </a:lnTo>
                  <a:lnTo>
                    <a:pt x="82689" y="91501"/>
                  </a:lnTo>
                  <a:lnTo>
                    <a:pt x="83547" y="90161"/>
                  </a:lnTo>
                  <a:lnTo>
                    <a:pt x="85262" y="85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597"/>
            <p:cNvSpPr/>
            <p:nvPr>
              <p:custDataLst>
                <p:tags r:id="rId20"/>
              </p:custDataLst>
            </p:nvPr>
          </p:nvSpPr>
          <p:spPr>
            <a:xfrm>
              <a:off x="3750469" y="440769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598"/>
            <p:cNvSpPr/>
            <p:nvPr>
              <p:custDataLst>
                <p:tags r:id="rId21"/>
              </p:custDataLst>
            </p:nvPr>
          </p:nvSpPr>
          <p:spPr>
            <a:xfrm>
              <a:off x="3822035" y="4458129"/>
              <a:ext cx="285622" cy="135303"/>
            </a:xfrm>
            <a:custGeom>
              <a:avLst/>
              <a:gdLst/>
              <a:ahLst/>
              <a:cxnLst/>
              <a:rect l="0" t="0" r="0" b="0"/>
              <a:pathLst>
                <a:path w="285622" h="135303">
                  <a:moveTo>
                    <a:pt x="35590" y="13859"/>
                  </a:moveTo>
                  <a:lnTo>
                    <a:pt x="35590" y="13859"/>
                  </a:lnTo>
                  <a:lnTo>
                    <a:pt x="15152" y="36413"/>
                  </a:lnTo>
                  <a:lnTo>
                    <a:pt x="3177" y="59250"/>
                  </a:lnTo>
                  <a:lnTo>
                    <a:pt x="0" y="93416"/>
                  </a:lnTo>
                  <a:lnTo>
                    <a:pt x="2045" y="98959"/>
                  </a:lnTo>
                  <a:lnTo>
                    <a:pt x="3702" y="101548"/>
                  </a:lnTo>
                  <a:lnTo>
                    <a:pt x="22818" y="116216"/>
                  </a:lnTo>
                  <a:lnTo>
                    <a:pt x="25488" y="117022"/>
                  </a:lnTo>
                  <a:lnTo>
                    <a:pt x="28061" y="116765"/>
                  </a:lnTo>
                  <a:lnTo>
                    <a:pt x="34103" y="114442"/>
                  </a:lnTo>
                  <a:lnTo>
                    <a:pt x="38942" y="106456"/>
                  </a:lnTo>
                  <a:lnTo>
                    <a:pt x="47421" y="74822"/>
                  </a:lnTo>
                  <a:lnTo>
                    <a:pt x="49554" y="45788"/>
                  </a:lnTo>
                  <a:lnTo>
                    <a:pt x="43698" y="20117"/>
                  </a:lnTo>
                  <a:lnTo>
                    <a:pt x="41046" y="14524"/>
                  </a:lnTo>
                  <a:lnTo>
                    <a:pt x="38015" y="9392"/>
                  </a:lnTo>
                  <a:lnTo>
                    <a:pt x="35909" y="1021"/>
                  </a:lnTo>
                  <a:lnTo>
                    <a:pt x="36597" y="538"/>
                  </a:lnTo>
                  <a:lnTo>
                    <a:pt x="39477" y="0"/>
                  </a:lnTo>
                  <a:lnTo>
                    <a:pt x="43403" y="1879"/>
                  </a:lnTo>
                  <a:lnTo>
                    <a:pt x="69385" y="16375"/>
                  </a:lnTo>
                  <a:lnTo>
                    <a:pt x="101498" y="26435"/>
                  </a:lnTo>
                  <a:lnTo>
                    <a:pt x="128404" y="47472"/>
                  </a:lnTo>
                  <a:lnTo>
                    <a:pt x="130804" y="48174"/>
                  </a:lnTo>
                  <a:lnTo>
                    <a:pt x="132403" y="49435"/>
                  </a:lnTo>
                  <a:lnTo>
                    <a:pt x="134181" y="52954"/>
                  </a:lnTo>
                  <a:lnTo>
                    <a:pt x="135478" y="66333"/>
                  </a:lnTo>
                  <a:lnTo>
                    <a:pt x="134725" y="67892"/>
                  </a:lnTo>
                  <a:lnTo>
                    <a:pt x="133431" y="68931"/>
                  </a:lnTo>
                  <a:lnTo>
                    <a:pt x="131773" y="69623"/>
                  </a:lnTo>
                  <a:lnTo>
                    <a:pt x="130669" y="70879"/>
                  </a:lnTo>
                  <a:lnTo>
                    <a:pt x="128484" y="78054"/>
                  </a:lnTo>
                  <a:lnTo>
                    <a:pt x="128461" y="68201"/>
                  </a:lnTo>
                  <a:lnTo>
                    <a:pt x="130576" y="63675"/>
                  </a:lnTo>
                  <a:lnTo>
                    <a:pt x="133369" y="59018"/>
                  </a:lnTo>
                  <a:lnTo>
                    <a:pt x="141110" y="39898"/>
                  </a:lnTo>
                  <a:lnTo>
                    <a:pt x="145458" y="33898"/>
                  </a:lnTo>
                  <a:lnTo>
                    <a:pt x="164848" y="21132"/>
                  </a:lnTo>
                  <a:lnTo>
                    <a:pt x="176547" y="16014"/>
                  </a:lnTo>
                  <a:lnTo>
                    <a:pt x="191403" y="14284"/>
                  </a:lnTo>
                  <a:lnTo>
                    <a:pt x="204965" y="17777"/>
                  </a:lnTo>
                  <a:lnTo>
                    <a:pt x="215245" y="23839"/>
                  </a:lnTo>
                  <a:lnTo>
                    <a:pt x="230739" y="38702"/>
                  </a:lnTo>
                  <a:lnTo>
                    <a:pt x="249756" y="71069"/>
                  </a:lnTo>
                  <a:lnTo>
                    <a:pt x="266563" y="104349"/>
                  </a:lnTo>
                  <a:lnTo>
                    <a:pt x="276360" y="120388"/>
                  </a:lnTo>
                  <a:lnTo>
                    <a:pt x="277066" y="122978"/>
                  </a:lnTo>
                  <a:lnTo>
                    <a:pt x="278330" y="124705"/>
                  </a:lnTo>
                  <a:lnTo>
                    <a:pt x="279967" y="125856"/>
                  </a:lnTo>
                  <a:lnTo>
                    <a:pt x="284504" y="127704"/>
                  </a:lnTo>
                  <a:lnTo>
                    <a:pt x="285621" y="135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5599"/>
            <p:cNvSpPr/>
            <p:nvPr>
              <p:custDataLst>
                <p:tags r:id="rId22"/>
              </p:custDataLst>
            </p:nvPr>
          </p:nvSpPr>
          <p:spPr>
            <a:xfrm>
              <a:off x="4321969" y="479345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7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5600"/>
            <p:cNvSpPr/>
            <p:nvPr>
              <p:custDataLst>
                <p:tags r:id="rId23"/>
              </p:custDataLst>
            </p:nvPr>
          </p:nvSpPr>
          <p:spPr>
            <a:xfrm>
              <a:off x="2921794" y="4429125"/>
              <a:ext cx="392907" cy="135301"/>
            </a:xfrm>
            <a:custGeom>
              <a:avLst/>
              <a:gdLst/>
              <a:ahLst/>
              <a:cxnLst/>
              <a:rect l="0" t="0" r="0" b="0"/>
              <a:pathLst>
                <a:path w="392907" h="135301">
                  <a:moveTo>
                    <a:pt x="0" y="0"/>
                  </a:moveTo>
                  <a:lnTo>
                    <a:pt x="0" y="0"/>
                  </a:lnTo>
                  <a:lnTo>
                    <a:pt x="0" y="33792"/>
                  </a:lnTo>
                  <a:lnTo>
                    <a:pt x="6151" y="68103"/>
                  </a:lnTo>
                  <a:lnTo>
                    <a:pt x="13207" y="103698"/>
                  </a:lnTo>
                  <a:lnTo>
                    <a:pt x="14868" y="117909"/>
                  </a:lnTo>
                  <a:lnTo>
                    <a:pt x="19899" y="128360"/>
                  </a:lnTo>
                  <a:lnTo>
                    <a:pt x="21341" y="135300"/>
                  </a:lnTo>
                  <a:lnTo>
                    <a:pt x="21430" y="99767"/>
                  </a:lnTo>
                  <a:lnTo>
                    <a:pt x="22224" y="90378"/>
                  </a:lnTo>
                  <a:lnTo>
                    <a:pt x="30250" y="57143"/>
                  </a:lnTo>
                  <a:lnTo>
                    <a:pt x="37355" y="36345"/>
                  </a:lnTo>
                  <a:lnTo>
                    <a:pt x="39191" y="33755"/>
                  </a:lnTo>
                  <a:lnTo>
                    <a:pt x="43347" y="30877"/>
                  </a:lnTo>
                  <a:lnTo>
                    <a:pt x="50150" y="29257"/>
                  </a:lnTo>
                  <a:lnTo>
                    <a:pt x="59559" y="28709"/>
                  </a:lnTo>
                  <a:lnTo>
                    <a:pt x="64306" y="30752"/>
                  </a:lnTo>
                  <a:lnTo>
                    <a:pt x="81111" y="41562"/>
                  </a:lnTo>
                  <a:lnTo>
                    <a:pt x="112249" y="76335"/>
                  </a:lnTo>
                  <a:lnTo>
                    <a:pt x="140523" y="94844"/>
                  </a:lnTo>
                  <a:lnTo>
                    <a:pt x="164459" y="103901"/>
                  </a:lnTo>
                  <a:lnTo>
                    <a:pt x="175222" y="105709"/>
                  </a:lnTo>
                  <a:lnTo>
                    <a:pt x="183180" y="104397"/>
                  </a:lnTo>
                  <a:lnTo>
                    <a:pt x="212200" y="90326"/>
                  </a:lnTo>
                  <a:lnTo>
                    <a:pt x="215285" y="87205"/>
                  </a:lnTo>
                  <a:lnTo>
                    <a:pt x="225824" y="62418"/>
                  </a:lnTo>
                  <a:lnTo>
                    <a:pt x="227366" y="56052"/>
                  </a:lnTo>
                  <a:lnTo>
                    <a:pt x="225935" y="48460"/>
                  </a:lnTo>
                  <a:lnTo>
                    <a:pt x="220666" y="37377"/>
                  </a:lnTo>
                  <a:lnTo>
                    <a:pt x="215549" y="31693"/>
                  </a:lnTo>
                  <a:lnTo>
                    <a:pt x="198590" y="19147"/>
                  </a:lnTo>
                  <a:lnTo>
                    <a:pt x="195894" y="18321"/>
                  </a:lnTo>
                  <a:lnTo>
                    <a:pt x="193302" y="18564"/>
                  </a:lnTo>
                  <a:lnTo>
                    <a:pt x="185862" y="20582"/>
                  </a:lnTo>
                  <a:lnTo>
                    <a:pt x="183439" y="20865"/>
                  </a:lnTo>
                  <a:lnTo>
                    <a:pt x="178630" y="23296"/>
                  </a:lnTo>
                  <a:lnTo>
                    <a:pt x="176237" y="25056"/>
                  </a:lnTo>
                  <a:lnTo>
                    <a:pt x="173577" y="31244"/>
                  </a:lnTo>
                  <a:lnTo>
                    <a:pt x="171870" y="48152"/>
                  </a:lnTo>
                  <a:lnTo>
                    <a:pt x="175367" y="62069"/>
                  </a:lnTo>
                  <a:lnTo>
                    <a:pt x="185222" y="76246"/>
                  </a:lnTo>
                  <a:lnTo>
                    <a:pt x="215887" y="98628"/>
                  </a:lnTo>
                  <a:lnTo>
                    <a:pt x="251162" y="110200"/>
                  </a:lnTo>
                  <a:lnTo>
                    <a:pt x="262705" y="110361"/>
                  </a:lnTo>
                  <a:lnTo>
                    <a:pt x="287919" y="101875"/>
                  </a:lnTo>
                  <a:lnTo>
                    <a:pt x="297561" y="97401"/>
                  </a:lnTo>
                  <a:lnTo>
                    <a:pt x="305022" y="90650"/>
                  </a:lnTo>
                  <a:lnTo>
                    <a:pt x="308123" y="86626"/>
                  </a:lnTo>
                  <a:lnTo>
                    <a:pt x="311569" y="75807"/>
                  </a:lnTo>
                  <a:lnTo>
                    <a:pt x="319737" y="43246"/>
                  </a:lnTo>
                  <a:lnTo>
                    <a:pt x="321127" y="27681"/>
                  </a:lnTo>
                  <a:lnTo>
                    <a:pt x="320447" y="25598"/>
                  </a:lnTo>
                  <a:lnTo>
                    <a:pt x="319200" y="24209"/>
                  </a:lnTo>
                  <a:lnTo>
                    <a:pt x="314409" y="21479"/>
                  </a:lnTo>
                  <a:lnTo>
                    <a:pt x="314350" y="25238"/>
                  </a:lnTo>
                  <a:lnTo>
                    <a:pt x="327326" y="58281"/>
                  </a:lnTo>
                  <a:lnTo>
                    <a:pt x="340722" y="87518"/>
                  </a:lnTo>
                  <a:lnTo>
                    <a:pt x="356073" y="106005"/>
                  </a:lnTo>
                  <a:lnTo>
                    <a:pt x="356444" y="105595"/>
                  </a:lnTo>
                  <a:lnTo>
                    <a:pt x="357089" y="97112"/>
                  </a:lnTo>
                  <a:lnTo>
                    <a:pt x="355027" y="92638"/>
                  </a:lnTo>
                  <a:lnTo>
                    <a:pt x="353366" y="90334"/>
                  </a:lnTo>
                  <a:lnTo>
                    <a:pt x="344519" y="56958"/>
                  </a:lnTo>
                  <a:lnTo>
                    <a:pt x="343220" y="38062"/>
                  </a:lnTo>
                  <a:lnTo>
                    <a:pt x="345159" y="30675"/>
                  </a:lnTo>
                  <a:lnTo>
                    <a:pt x="352871" y="19465"/>
                  </a:lnTo>
                  <a:lnTo>
                    <a:pt x="359701" y="12029"/>
                  </a:lnTo>
                  <a:lnTo>
                    <a:pt x="364390" y="9315"/>
                  </a:lnTo>
                  <a:lnTo>
                    <a:pt x="392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601"/>
            <p:cNvSpPr/>
            <p:nvPr>
              <p:custDataLst>
                <p:tags r:id="rId24"/>
              </p:custDataLst>
            </p:nvPr>
          </p:nvSpPr>
          <p:spPr>
            <a:xfrm>
              <a:off x="4486275" y="4450556"/>
              <a:ext cx="42864" cy="14289"/>
            </a:xfrm>
            <a:custGeom>
              <a:avLst/>
              <a:gdLst/>
              <a:ahLst/>
              <a:cxnLst/>
              <a:rect l="0" t="0" r="0" b="0"/>
              <a:pathLst>
                <a:path w="42864" h="14289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33843" y="8819"/>
                  </a:lnTo>
                  <a:lnTo>
                    <a:pt x="42863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602"/>
            <p:cNvSpPr/>
            <p:nvPr>
              <p:custDataLst>
                <p:tags r:id="rId25"/>
              </p:custDataLst>
            </p:nvPr>
          </p:nvSpPr>
          <p:spPr>
            <a:xfrm>
              <a:off x="4093456" y="4779169"/>
              <a:ext cx="135645" cy="157162"/>
            </a:xfrm>
            <a:custGeom>
              <a:avLst/>
              <a:gdLst/>
              <a:ahLst/>
              <a:cxnLst/>
              <a:rect l="0" t="0" r="0" b="0"/>
              <a:pathLst>
                <a:path w="135645" h="157162">
                  <a:moveTo>
                    <a:pt x="14200" y="0"/>
                  </a:moveTo>
                  <a:lnTo>
                    <a:pt x="14200" y="0"/>
                  </a:lnTo>
                  <a:lnTo>
                    <a:pt x="14200" y="3792"/>
                  </a:lnTo>
                  <a:lnTo>
                    <a:pt x="12084" y="7771"/>
                  </a:lnTo>
                  <a:lnTo>
                    <a:pt x="9291" y="12185"/>
                  </a:lnTo>
                  <a:lnTo>
                    <a:pt x="7718" y="19926"/>
                  </a:lnTo>
                  <a:lnTo>
                    <a:pt x="7115" y="50439"/>
                  </a:lnTo>
                  <a:lnTo>
                    <a:pt x="7060" y="85611"/>
                  </a:lnTo>
                  <a:lnTo>
                    <a:pt x="7057" y="120813"/>
                  </a:lnTo>
                  <a:lnTo>
                    <a:pt x="7057" y="135302"/>
                  </a:lnTo>
                  <a:lnTo>
                    <a:pt x="7057" y="131811"/>
                  </a:lnTo>
                  <a:lnTo>
                    <a:pt x="6263" y="130737"/>
                  </a:lnTo>
                  <a:lnTo>
                    <a:pt x="3264" y="129542"/>
                  </a:lnTo>
                  <a:lnTo>
                    <a:pt x="2147" y="128430"/>
                  </a:lnTo>
                  <a:lnTo>
                    <a:pt x="906" y="125078"/>
                  </a:lnTo>
                  <a:lnTo>
                    <a:pt x="0" y="101876"/>
                  </a:lnTo>
                  <a:lnTo>
                    <a:pt x="1558" y="98080"/>
                  </a:lnTo>
                  <a:lnTo>
                    <a:pt x="9749" y="88151"/>
                  </a:lnTo>
                  <a:lnTo>
                    <a:pt x="15438" y="73093"/>
                  </a:lnTo>
                  <a:lnTo>
                    <a:pt x="20306" y="67410"/>
                  </a:lnTo>
                  <a:lnTo>
                    <a:pt x="31179" y="60543"/>
                  </a:lnTo>
                  <a:lnTo>
                    <a:pt x="42366" y="57820"/>
                  </a:lnTo>
                  <a:lnTo>
                    <a:pt x="52220" y="57282"/>
                  </a:lnTo>
                  <a:lnTo>
                    <a:pt x="57027" y="59325"/>
                  </a:lnTo>
                  <a:lnTo>
                    <a:pt x="73874" y="70136"/>
                  </a:lnTo>
                  <a:lnTo>
                    <a:pt x="79880" y="77738"/>
                  </a:lnTo>
                  <a:lnTo>
                    <a:pt x="83079" y="86408"/>
                  </a:lnTo>
                  <a:lnTo>
                    <a:pt x="83932" y="90943"/>
                  </a:lnTo>
                  <a:lnTo>
                    <a:pt x="106747" y="126489"/>
                  </a:lnTo>
                  <a:lnTo>
                    <a:pt x="116530" y="141490"/>
                  </a:lnTo>
                  <a:lnTo>
                    <a:pt x="121197" y="153243"/>
                  </a:lnTo>
                  <a:lnTo>
                    <a:pt x="122838" y="154550"/>
                  </a:lnTo>
                  <a:lnTo>
                    <a:pt x="126777" y="156001"/>
                  </a:lnTo>
                  <a:lnTo>
                    <a:pt x="135644" y="157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SMARTInkShape-5603"/>
          <p:cNvSpPr/>
          <p:nvPr>
            <p:custDataLst>
              <p:tags r:id="rId2"/>
            </p:custDataLst>
          </p:nvPr>
        </p:nvSpPr>
        <p:spPr>
          <a:xfrm>
            <a:off x="4279106" y="4407694"/>
            <a:ext cx="35720" cy="192882"/>
          </a:xfrm>
          <a:custGeom>
            <a:avLst/>
            <a:gdLst/>
            <a:ahLst/>
            <a:cxnLst/>
            <a:rect l="0" t="0" r="0" b="0"/>
            <a:pathLst>
              <a:path w="35720" h="192882">
                <a:moveTo>
                  <a:pt x="0" y="0"/>
                </a:moveTo>
                <a:lnTo>
                  <a:pt x="0" y="0"/>
                </a:lnTo>
                <a:lnTo>
                  <a:pt x="794" y="25629"/>
                </a:lnTo>
                <a:lnTo>
                  <a:pt x="6151" y="57702"/>
                </a:lnTo>
                <a:lnTo>
                  <a:pt x="12651" y="86628"/>
                </a:lnTo>
                <a:lnTo>
                  <a:pt x="19462" y="119975"/>
                </a:lnTo>
                <a:lnTo>
                  <a:pt x="24835" y="149729"/>
                </a:lnTo>
                <a:lnTo>
                  <a:pt x="29150" y="182120"/>
                </a:lnTo>
                <a:lnTo>
                  <a:pt x="35719" y="1928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1821"/>
          <p:cNvGrpSpPr/>
          <p:nvPr/>
        </p:nvGrpSpPr>
        <p:grpSpPr>
          <a:xfrm>
            <a:off x="2993270" y="4800600"/>
            <a:ext cx="492881" cy="142876"/>
            <a:chOff x="2993270" y="4800600"/>
            <a:chExt cx="492881" cy="142876"/>
          </a:xfrm>
        </p:grpSpPr>
        <p:sp>
          <p:nvSpPr>
            <p:cNvPr id="340" name="SMARTInkShape-5604"/>
            <p:cNvSpPr/>
            <p:nvPr>
              <p:custDataLst>
                <p:tags r:id="rId4"/>
              </p:custDataLst>
            </p:nvPr>
          </p:nvSpPr>
          <p:spPr>
            <a:xfrm>
              <a:off x="3193256" y="4829175"/>
              <a:ext cx="78583" cy="91422"/>
            </a:xfrm>
            <a:custGeom>
              <a:avLst/>
              <a:gdLst/>
              <a:ahLst/>
              <a:cxnLst/>
              <a:rect l="0" t="0" r="0" b="0"/>
              <a:pathLst>
                <a:path w="78583" h="91422">
                  <a:moveTo>
                    <a:pt x="0" y="0"/>
                  </a:moveTo>
                  <a:lnTo>
                    <a:pt x="0" y="0"/>
                  </a:lnTo>
                  <a:lnTo>
                    <a:pt x="0" y="10642"/>
                  </a:lnTo>
                  <a:lnTo>
                    <a:pt x="3793" y="20792"/>
                  </a:lnTo>
                  <a:lnTo>
                    <a:pt x="18011" y="43092"/>
                  </a:lnTo>
                  <a:lnTo>
                    <a:pt x="21499" y="52489"/>
                  </a:lnTo>
                  <a:lnTo>
                    <a:pt x="32440" y="69341"/>
                  </a:lnTo>
                  <a:lnTo>
                    <a:pt x="35055" y="75268"/>
                  </a:lnTo>
                  <a:lnTo>
                    <a:pt x="40197" y="83068"/>
                  </a:lnTo>
                  <a:lnTo>
                    <a:pt x="42512" y="91421"/>
                  </a:lnTo>
                  <a:lnTo>
                    <a:pt x="42629" y="91110"/>
                  </a:lnTo>
                  <a:lnTo>
                    <a:pt x="42759" y="88647"/>
                  </a:lnTo>
                  <a:lnTo>
                    <a:pt x="40700" y="84907"/>
                  </a:lnTo>
                  <a:lnTo>
                    <a:pt x="26068" y="65216"/>
                  </a:lnTo>
                  <a:lnTo>
                    <a:pt x="11609" y="29925"/>
                  </a:lnTo>
                  <a:lnTo>
                    <a:pt x="7536" y="16026"/>
                  </a:lnTo>
                  <a:lnTo>
                    <a:pt x="9435" y="12943"/>
                  </a:lnTo>
                  <a:lnTo>
                    <a:pt x="11052" y="11010"/>
                  </a:lnTo>
                  <a:lnTo>
                    <a:pt x="14966" y="8862"/>
                  </a:lnTo>
                  <a:lnTo>
                    <a:pt x="23947" y="7483"/>
                  </a:lnTo>
                  <a:lnTo>
                    <a:pt x="28635" y="9411"/>
                  </a:lnTo>
                  <a:lnTo>
                    <a:pt x="30996" y="11037"/>
                  </a:lnTo>
                  <a:lnTo>
                    <a:pt x="54177" y="13859"/>
                  </a:lnTo>
                  <a:lnTo>
                    <a:pt x="61385" y="14891"/>
                  </a:lnTo>
                  <a:lnTo>
                    <a:pt x="78582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5605"/>
            <p:cNvSpPr/>
            <p:nvPr>
              <p:custDataLst>
                <p:tags r:id="rId5"/>
              </p:custDataLst>
            </p:nvPr>
          </p:nvSpPr>
          <p:spPr>
            <a:xfrm>
              <a:off x="2993270" y="4800600"/>
              <a:ext cx="178556" cy="142876"/>
            </a:xfrm>
            <a:custGeom>
              <a:avLst/>
              <a:gdLst/>
              <a:ahLst/>
              <a:cxnLst/>
              <a:rect l="0" t="0" r="0" b="0"/>
              <a:pathLst>
                <a:path w="178556" h="142876">
                  <a:moveTo>
                    <a:pt x="7105" y="0"/>
                  </a:moveTo>
                  <a:lnTo>
                    <a:pt x="7105" y="0"/>
                  </a:lnTo>
                  <a:lnTo>
                    <a:pt x="3313" y="3792"/>
                  </a:lnTo>
                  <a:lnTo>
                    <a:pt x="1451" y="7771"/>
                  </a:lnTo>
                  <a:lnTo>
                    <a:pt x="0" y="42016"/>
                  </a:lnTo>
                  <a:lnTo>
                    <a:pt x="772" y="52012"/>
                  </a:lnTo>
                  <a:lnTo>
                    <a:pt x="9907" y="79943"/>
                  </a:lnTo>
                  <a:lnTo>
                    <a:pt x="16552" y="89240"/>
                  </a:lnTo>
                  <a:lnTo>
                    <a:pt x="38365" y="104297"/>
                  </a:lnTo>
                  <a:lnTo>
                    <a:pt x="52439" y="110983"/>
                  </a:lnTo>
                  <a:lnTo>
                    <a:pt x="76173" y="113864"/>
                  </a:lnTo>
                  <a:lnTo>
                    <a:pt x="90452" y="110378"/>
                  </a:lnTo>
                  <a:lnTo>
                    <a:pt x="104737" y="104318"/>
                  </a:lnTo>
                  <a:lnTo>
                    <a:pt x="112145" y="97693"/>
                  </a:lnTo>
                  <a:lnTo>
                    <a:pt x="139637" y="66731"/>
                  </a:lnTo>
                  <a:lnTo>
                    <a:pt x="142415" y="58569"/>
                  </a:lnTo>
                  <a:lnTo>
                    <a:pt x="143349" y="58096"/>
                  </a:lnTo>
                  <a:lnTo>
                    <a:pt x="146504" y="57570"/>
                  </a:lnTo>
                  <a:lnTo>
                    <a:pt x="147662" y="58224"/>
                  </a:lnTo>
                  <a:lnTo>
                    <a:pt x="148435" y="59453"/>
                  </a:lnTo>
                  <a:lnTo>
                    <a:pt x="148950" y="61067"/>
                  </a:lnTo>
                  <a:lnTo>
                    <a:pt x="148499" y="62936"/>
                  </a:lnTo>
                  <a:lnTo>
                    <a:pt x="145883" y="67130"/>
                  </a:lnTo>
                  <a:lnTo>
                    <a:pt x="145661" y="69360"/>
                  </a:lnTo>
                  <a:lnTo>
                    <a:pt x="149496" y="89074"/>
                  </a:lnTo>
                  <a:lnTo>
                    <a:pt x="150631" y="102681"/>
                  </a:lnTo>
                  <a:lnTo>
                    <a:pt x="157243" y="125291"/>
                  </a:lnTo>
                  <a:lnTo>
                    <a:pt x="166978" y="137992"/>
                  </a:lnTo>
                  <a:lnTo>
                    <a:pt x="171557" y="140705"/>
                  </a:lnTo>
                  <a:lnTo>
                    <a:pt x="17855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606"/>
            <p:cNvSpPr/>
            <p:nvPr>
              <p:custDataLst>
                <p:tags r:id="rId6"/>
              </p:custDataLst>
            </p:nvPr>
          </p:nvSpPr>
          <p:spPr>
            <a:xfrm>
              <a:off x="3321844" y="4800600"/>
              <a:ext cx="164307" cy="105738"/>
            </a:xfrm>
            <a:custGeom>
              <a:avLst/>
              <a:gdLst/>
              <a:ahLst/>
              <a:cxnLst/>
              <a:rect l="0" t="0" r="0" b="0"/>
              <a:pathLst>
                <a:path w="164307" h="105738">
                  <a:moveTo>
                    <a:pt x="0" y="0"/>
                  </a:moveTo>
                  <a:lnTo>
                    <a:pt x="0" y="0"/>
                  </a:lnTo>
                  <a:lnTo>
                    <a:pt x="0" y="10642"/>
                  </a:lnTo>
                  <a:lnTo>
                    <a:pt x="2116" y="14784"/>
                  </a:lnTo>
                  <a:lnTo>
                    <a:pt x="23849" y="48052"/>
                  </a:lnTo>
                  <a:lnTo>
                    <a:pt x="41277" y="73712"/>
                  </a:lnTo>
                  <a:lnTo>
                    <a:pt x="66381" y="95153"/>
                  </a:lnTo>
                  <a:lnTo>
                    <a:pt x="69190" y="99969"/>
                  </a:lnTo>
                  <a:lnTo>
                    <a:pt x="69939" y="102365"/>
                  </a:lnTo>
                  <a:lnTo>
                    <a:pt x="71232" y="103962"/>
                  </a:lnTo>
                  <a:lnTo>
                    <a:pt x="74785" y="105737"/>
                  </a:lnTo>
                  <a:lnTo>
                    <a:pt x="76051" y="105416"/>
                  </a:lnTo>
                  <a:lnTo>
                    <a:pt x="76894" y="104409"/>
                  </a:lnTo>
                  <a:lnTo>
                    <a:pt x="77457" y="102943"/>
                  </a:lnTo>
                  <a:lnTo>
                    <a:pt x="78625" y="101967"/>
                  </a:lnTo>
                  <a:lnTo>
                    <a:pt x="82040" y="100881"/>
                  </a:lnTo>
                  <a:lnTo>
                    <a:pt x="83268" y="99004"/>
                  </a:lnTo>
                  <a:lnTo>
                    <a:pt x="87356" y="86702"/>
                  </a:lnTo>
                  <a:lnTo>
                    <a:pt x="89194" y="83995"/>
                  </a:lnTo>
                  <a:lnTo>
                    <a:pt x="102716" y="51288"/>
                  </a:lnTo>
                  <a:lnTo>
                    <a:pt x="105841" y="41566"/>
                  </a:lnTo>
                  <a:lnTo>
                    <a:pt x="107690" y="26261"/>
                  </a:lnTo>
                  <a:lnTo>
                    <a:pt x="114409" y="10533"/>
                  </a:lnTo>
                  <a:lnTo>
                    <a:pt x="115960" y="9404"/>
                  </a:lnTo>
                  <a:lnTo>
                    <a:pt x="120361" y="7590"/>
                  </a:lnTo>
                  <a:lnTo>
                    <a:pt x="132058" y="7155"/>
                  </a:lnTo>
                  <a:lnTo>
                    <a:pt x="133282" y="7945"/>
                  </a:lnTo>
                  <a:lnTo>
                    <a:pt x="134098" y="9266"/>
                  </a:lnTo>
                  <a:lnTo>
                    <a:pt x="134642" y="10940"/>
                  </a:lnTo>
                  <a:lnTo>
                    <a:pt x="141242" y="21618"/>
                  </a:lnTo>
                  <a:lnTo>
                    <a:pt x="143453" y="33362"/>
                  </a:lnTo>
                  <a:lnTo>
                    <a:pt x="147721" y="41282"/>
                  </a:lnTo>
                  <a:lnTo>
                    <a:pt x="150794" y="76142"/>
                  </a:lnTo>
                  <a:lnTo>
                    <a:pt x="155669" y="85713"/>
                  </a:lnTo>
                  <a:lnTo>
                    <a:pt x="156167" y="88098"/>
                  </a:lnTo>
                  <a:lnTo>
                    <a:pt x="157292" y="89689"/>
                  </a:lnTo>
                  <a:lnTo>
                    <a:pt x="158837" y="90749"/>
                  </a:lnTo>
                  <a:lnTo>
                    <a:pt x="164306" y="92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SMARTInkShape-5607"/>
          <p:cNvSpPr/>
          <p:nvPr>
            <p:custDataLst>
              <p:tags r:id="rId3"/>
            </p:custDataLst>
          </p:nvPr>
        </p:nvSpPr>
        <p:spPr>
          <a:xfrm>
            <a:off x="2043113" y="4150519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0" y="0"/>
                </a:moveTo>
                <a:lnTo>
                  <a:pt x="0" y="0"/>
                </a:lnTo>
                <a:lnTo>
                  <a:pt x="714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Generation Time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-Average span of time between the birth of an organism and the birth of its offspring.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-Large organisms → longer generation times → slower population growth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-Small organisms → shorter generation times → faster population growth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MARTInkShape-Group1823"/>
          <p:cNvGrpSpPr/>
          <p:nvPr/>
        </p:nvGrpSpPr>
        <p:grpSpPr>
          <a:xfrm>
            <a:off x="125570" y="1793219"/>
            <a:ext cx="5119097" cy="785673"/>
            <a:chOff x="125570" y="1793219"/>
            <a:chExt cx="5119097" cy="785673"/>
          </a:xfrm>
        </p:grpSpPr>
        <p:sp>
          <p:nvSpPr>
            <p:cNvPr id="28" name="SMARTInkShape-5608"/>
            <p:cNvSpPr/>
            <p:nvPr>
              <p:custDataLst>
                <p:tags r:id="rId2"/>
              </p:custDataLst>
            </p:nvPr>
          </p:nvSpPr>
          <p:spPr>
            <a:xfrm>
              <a:off x="125570" y="1844538"/>
              <a:ext cx="2284566" cy="698315"/>
            </a:xfrm>
            <a:custGeom>
              <a:avLst/>
              <a:gdLst/>
              <a:ahLst/>
              <a:cxnLst/>
              <a:rect l="0" t="0" r="0" b="0"/>
              <a:pathLst>
                <a:path w="2284566" h="698315">
                  <a:moveTo>
                    <a:pt x="131605" y="570050"/>
                  </a:moveTo>
                  <a:lnTo>
                    <a:pt x="131605" y="570050"/>
                  </a:lnTo>
                  <a:lnTo>
                    <a:pt x="137756" y="570050"/>
                  </a:lnTo>
                  <a:lnTo>
                    <a:pt x="172533" y="593899"/>
                  </a:lnTo>
                  <a:lnTo>
                    <a:pt x="205845" y="605773"/>
                  </a:lnTo>
                  <a:lnTo>
                    <a:pt x="232448" y="612914"/>
                  </a:lnTo>
                  <a:lnTo>
                    <a:pt x="262555" y="622173"/>
                  </a:lnTo>
                  <a:lnTo>
                    <a:pt x="285849" y="629728"/>
                  </a:lnTo>
                  <a:lnTo>
                    <a:pt x="312077" y="635732"/>
                  </a:lnTo>
                  <a:lnTo>
                    <a:pt x="339608" y="643162"/>
                  </a:lnTo>
                  <a:lnTo>
                    <a:pt x="369307" y="650963"/>
                  </a:lnTo>
                  <a:lnTo>
                    <a:pt x="403673" y="657076"/>
                  </a:lnTo>
                  <a:lnTo>
                    <a:pt x="437997" y="662438"/>
                  </a:lnTo>
                  <a:lnTo>
                    <a:pt x="472567" y="667467"/>
                  </a:lnTo>
                  <a:lnTo>
                    <a:pt x="490675" y="669920"/>
                  </a:lnTo>
                  <a:lnTo>
                    <a:pt x="509098" y="672348"/>
                  </a:lnTo>
                  <a:lnTo>
                    <a:pt x="528523" y="674761"/>
                  </a:lnTo>
                  <a:lnTo>
                    <a:pt x="548617" y="677164"/>
                  </a:lnTo>
                  <a:lnTo>
                    <a:pt x="569157" y="679559"/>
                  </a:lnTo>
                  <a:lnTo>
                    <a:pt x="589200" y="681156"/>
                  </a:lnTo>
                  <a:lnTo>
                    <a:pt x="608912" y="682220"/>
                  </a:lnTo>
                  <a:lnTo>
                    <a:pt x="628403" y="682930"/>
                  </a:lnTo>
                  <a:lnTo>
                    <a:pt x="649335" y="684197"/>
                  </a:lnTo>
                  <a:lnTo>
                    <a:pt x="671227" y="685835"/>
                  </a:lnTo>
                  <a:lnTo>
                    <a:pt x="693759" y="687721"/>
                  </a:lnTo>
                  <a:lnTo>
                    <a:pt x="715925" y="688979"/>
                  </a:lnTo>
                  <a:lnTo>
                    <a:pt x="737845" y="689817"/>
                  </a:lnTo>
                  <a:lnTo>
                    <a:pt x="759603" y="690375"/>
                  </a:lnTo>
                  <a:lnTo>
                    <a:pt x="782045" y="691542"/>
                  </a:lnTo>
                  <a:lnTo>
                    <a:pt x="804944" y="693113"/>
                  </a:lnTo>
                  <a:lnTo>
                    <a:pt x="828148" y="694954"/>
                  </a:lnTo>
                  <a:lnTo>
                    <a:pt x="851554" y="696182"/>
                  </a:lnTo>
                  <a:lnTo>
                    <a:pt x="875096" y="697000"/>
                  </a:lnTo>
                  <a:lnTo>
                    <a:pt x="898728" y="697546"/>
                  </a:lnTo>
                  <a:lnTo>
                    <a:pt x="922420" y="697910"/>
                  </a:lnTo>
                  <a:lnTo>
                    <a:pt x="946153" y="698152"/>
                  </a:lnTo>
                  <a:lnTo>
                    <a:pt x="969912" y="698314"/>
                  </a:lnTo>
                  <a:lnTo>
                    <a:pt x="994483" y="697628"/>
                  </a:lnTo>
                  <a:lnTo>
                    <a:pt x="1019594" y="696377"/>
                  </a:lnTo>
                  <a:lnTo>
                    <a:pt x="1045066" y="694749"/>
                  </a:lnTo>
                  <a:lnTo>
                    <a:pt x="1070779" y="693664"/>
                  </a:lnTo>
                  <a:lnTo>
                    <a:pt x="1096652" y="692940"/>
                  </a:lnTo>
                  <a:lnTo>
                    <a:pt x="1122632" y="692458"/>
                  </a:lnTo>
                  <a:lnTo>
                    <a:pt x="1148684" y="692136"/>
                  </a:lnTo>
                  <a:lnTo>
                    <a:pt x="1174782" y="691922"/>
                  </a:lnTo>
                  <a:lnTo>
                    <a:pt x="1200913" y="691779"/>
                  </a:lnTo>
                  <a:lnTo>
                    <a:pt x="1227064" y="690890"/>
                  </a:lnTo>
                  <a:lnTo>
                    <a:pt x="1253230" y="689503"/>
                  </a:lnTo>
                  <a:lnTo>
                    <a:pt x="1279405" y="687786"/>
                  </a:lnTo>
                  <a:lnTo>
                    <a:pt x="1305586" y="686640"/>
                  </a:lnTo>
                  <a:lnTo>
                    <a:pt x="1331772" y="685877"/>
                  </a:lnTo>
                  <a:lnTo>
                    <a:pt x="1357960" y="685368"/>
                  </a:lnTo>
                  <a:lnTo>
                    <a:pt x="1383356" y="684234"/>
                  </a:lnTo>
                  <a:lnTo>
                    <a:pt x="1408225" y="682685"/>
                  </a:lnTo>
                  <a:lnTo>
                    <a:pt x="1432741" y="680859"/>
                  </a:lnTo>
                  <a:lnTo>
                    <a:pt x="1457023" y="678847"/>
                  </a:lnTo>
                  <a:lnTo>
                    <a:pt x="1481148" y="676712"/>
                  </a:lnTo>
                  <a:lnTo>
                    <a:pt x="1505169" y="674496"/>
                  </a:lnTo>
                  <a:lnTo>
                    <a:pt x="1529121" y="672224"/>
                  </a:lnTo>
                  <a:lnTo>
                    <a:pt x="1553026" y="669916"/>
                  </a:lnTo>
                  <a:lnTo>
                    <a:pt x="1576900" y="667583"/>
                  </a:lnTo>
                  <a:lnTo>
                    <a:pt x="1599960" y="664441"/>
                  </a:lnTo>
                  <a:lnTo>
                    <a:pt x="1622477" y="660758"/>
                  </a:lnTo>
                  <a:lnTo>
                    <a:pt x="1644632" y="656716"/>
                  </a:lnTo>
                  <a:lnTo>
                    <a:pt x="1665752" y="652433"/>
                  </a:lnTo>
                  <a:lnTo>
                    <a:pt x="1686182" y="647991"/>
                  </a:lnTo>
                  <a:lnTo>
                    <a:pt x="1706152" y="643442"/>
                  </a:lnTo>
                  <a:lnTo>
                    <a:pt x="1726610" y="638821"/>
                  </a:lnTo>
                  <a:lnTo>
                    <a:pt x="1747391" y="634153"/>
                  </a:lnTo>
                  <a:lnTo>
                    <a:pt x="1768390" y="629454"/>
                  </a:lnTo>
                  <a:lnTo>
                    <a:pt x="1788739" y="624734"/>
                  </a:lnTo>
                  <a:lnTo>
                    <a:pt x="1808654" y="620000"/>
                  </a:lnTo>
                  <a:lnTo>
                    <a:pt x="1828282" y="615256"/>
                  </a:lnTo>
                  <a:lnTo>
                    <a:pt x="1846923" y="610506"/>
                  </a:lnTo>
                  <a:lnTo>
                    <a:pt x="1882452" y="600995"/>
                  </a:lnTo>
                  <a:lnTo>
                    <a:pt x="1900499" y="595442"/>
                  </a:lnTo>
                  <a:lnTo>
                    <a:pt x="1918880" y="589359"/>
                  </a:lnTo>
                  <a:lnTo>
                    <a:pt x="1937484" y="582923"/>
                  </a:lnTo>
                  <a:lnTo>
                    <a:pt x="1972972" y="569421"/>
                  </a:lnTo>
                  <a:lnTo>
                    <a:pt x="2007265" y="556276"/>
                  </a:lnTo>
                  <a:lnTo>
                    <a:pt x="2041028" y="545142"/>
                  </a:lnTo>
                  <a:lnTo>
                    <a:pt x="2072437" y="532786"/>
                  </a:lnTo>
                  <a:lnTo>
                    <a:pt x="2102272" y="519357"/>
                  </a:lnTo>
                  <a:lnTo>
                    <a:pt x="2131407" y="505451"/>
                  </a:lnTo>
                  <a:lnTo>
                    <a:pt x="2167000" y="480442"/>
                  </a:lnTo>
                  <a:lnTo>
                    <a:pt x="2197654" y="456716"/>
                  </a:lnTo>
                  <a:lnTo>
                    <a:pt x="2226846" y="430812"/>
                  </a:lnTo>
                  <a:lnTo>
                    <a:pt x="2253747" y="398524"/>
                  </a:lnTo>
                  <a:lnTo>
                    <a:pt x="2272232" y="364512"/>
                  </a:lnTo>
                  <a:lnTo>
                    <a:pt x="2283762" y="330836"/>
                  </a:lnTo>
                  <a:lnTo>
                    <a:pt x="2284565" y="314507"/>
                  </a:lnTo>
                  <a:lnTo>
                    <a:pt x="2278438" y="289810"/>
                  </a:lnTo>
                  <a:lnTo>
                    <a:pt x="2266568" y="262384"/>
                  </a:lnTo>
                  <a:lnTo>
                    <a:pt x="2256021" y="244397"/>
                  </a:lnTo>
                  <a:lnTo>
                    <a:pt x="2221263" y="211330"/>
                  </a:lnTo>
                  <a:lnTo>
                    <a:pt x="2185863" y="185950"/>
                  </a:lnTo>
                  <a:lnTo>
                    <a:pt x="2159034" y="169945"/>
                  </a:lnTo>
                  <a:lnTo>
                    <a:pt x="2131234" y="152248"/>
                  </a:lnTo>
                  <a:lnTo>
                    <a:pt x="2098771" y="135916"/>
                  </a:lnTo>
                  <a:lnTo>
                    <a:pt x="2063176" y="119926"/>
                  </a:lnTo>
                  <a:lnTo>
                    <a:pt x="2044794" y="111217"/>
                  </a:lnTo>
                  <a:lnTo>
                    <a:pt x="2026189" y="102237"/>
                  </a:lnTo>
                  <a:lnTo>
                    <a:pt x="2006642" y="94662"/>
                  </a:lnTo>
                  <a:lnTo>
                    <a:pt x="1986467" y="88024"/>
                  </a:lnTo>
                  <a:lnTo>
                    <a:pt x="1965874" y="82012"/>
                  </a:lnTo>
                  <a:lnTo>
                    <a:pt x="1944207" y="75622"/>
                  </a:lnTo>
                  <a:lnTo>
                    <a:pt x="1921825" y="68981"/>
                  </a:lnTo>
                  <a:lnTo>
                    <a:pt x="1898967" y="62173"/>
                  </a:lnTo>
                  <a:lnTo>
                    <a:pt x="1874996" y="56046"/>
                  </a:lnTo>
                  <a:lnTo>
                    <a:pt x="1850284" y="50374"/>
                  </a:lnTo>
                  <a:lnTo>
                    <a:pt x="1825079" y="45006"/>
                  </a:lnTo>
                  <a:lnTo>
                    <a:pt x="1799544" y="39839"/>
                  </a:lnTo>
                  <a:lnTo>
                    <a:pt x="1773789" y="34807"/>
                  </a:lnTo>
                  <a:lnTo>
                    <a:pt x="1747888" y="29865"/>
                  </a:lnTo>
                  <a:lnTo>
                    <a:pt x="1721890" y="25777"/>
                  </a:lnTo>
                  <a:lnTo>
                    <a:pt x="1695826" y="22257"/>
                  </a:lnTo>
                  <a:lnTo>
                    <a:pt x="1669719" y="19117"/>
                  </a:lnTo>
                  <a:lnTo>
                    <a:pt x="1643583" y="16230"/>
                  </a:lnTo>
                  <a:lnTo>
                    <a:pt x="1617428" y="13512"/>
                  </a:lnTo>
                  <a:lnTo>
                    <a:pt x="1591260" y="10905"/>
                  </a:lnTo>
                  <a:lnTo>
                    <a:pt x="1564289" y="8374"/>
                  </a:lnTo>
                  <a:lnTo>
                    <a:pt x="1536784" y="5893"/>
                  </a:lnTo>
                  <a:lnTo>
                    <a:pt x="1508922" y="3445"/>
                  </a:lnTo>
                  <a:lnTo>
                    <a:pt x="1480823" y="1813"/>
                  </a:lnTo>
                  <a:lnTo>
                    <a:pt x="1452565" y="725"/>
                  </a:lnTo>
                  <a:lnTo>
                    <a:pt x="1424201" y="0"/>
                  </a:lnTo>
                  <a:lnTo>
                    <a:pt x="1396561" y="310"/>
                  </a:lnTo>
                  <a:lnTo>
                    <a:pt x="1369403" y="1311"/>
                  </a:lnTo>
                  <a:lnTo>
                    <a:pt x="1342566" y="2772"/>
                  </a:lnTo>
                  <a:lnTo>
                    <a:pt x="1314356" y="3745"/>
                  </a:lnTo>
                  <a:lnTo>
                    <a:pt x="1285231" y="4395"/>
                  </a:lnTo>
                  <a:lnTo>
                    <a:pt x="1255495" y="4828"/>
                  </a:lnTo>
                  <a:lnTo>
                    <a:pt x="1226940" y="5910"/>
                  </a:lnTo>
                  <a:lnTo>
                    <a:pt x="1199172" y="7425"/>
                  </a:lnTo>
                  <a:lnTo>
                    <a:pt x="1171929" y="9229"/>
                  </a:lnTo>
                  <a:lnTo>
                    <a:pt x="1144242" y="11225"/>
                  </a:lnTo>
                  <a:lnTo>
                    <a:pt x="1116259" y="13350"/>
                  </a:lnTo>
                  <a:lnTo>
                    <a:pt x="1088078" y="15560"/>
                  </a:lnTo>
                  <a:lnTo>
                    <a:pt x="1059766" y="18621"/>
                  </a:lnTo>
                  <a:lnTo>
                    <a:pt x="1031367" y="22249"/>
                  </a:lnTo>
                  <a:lnTo>
                    <a:pt x="1002909" y="26256"/>
                  </a:lnTo>
                  <a:lnTo>
                    <a:pt x="975205" y="30514"/>
                  </a:lnTo>
                  <a:lnTo>
                    <a:pt x="948005" y="34940"/>
                  </a:lnTo>
                  <a:lnTo>
                    <a:pt x="921141" y="39479"/>
                  </a:lnTo>
                  <a:lnTo>
                    <a:pt x="894500" y="43298"/>
                  </a:lnTo>
                  <a:lnTo>
                    <a:pt x="868008" y="46638"/>
                  </a:lnTo>
                  <a:lnTo>
                    <a:pt x="841615" y="49659"/>
                  </a:lnTo>
                  <a:lnTo>
                    <a:pt x="815289" y="53260"/>
                  </a:lnTo>
                  <a:lnTo>
                    <a:pt x="789007" y="57248"/>
                  </a:lnTo>
                  <a:lnTo>
                    <a:pt x="762754" y="61494"/>
                  </a:lnTo>
                  <a:lnTo>
                    <a:pt x="737315" y="66707"/>
                  </a:lnTo>
                  <a:lnTo>
                    <a:pt x="712418" y="72562"/>
                  </a:lnTo>
                  <a:lnTo>
                    <a:pt x="687882" y="78848"/>
                  </a:lnTo>
                  <a:lnTo>
                    <a:pt x="664382" y="84625"/>
                  </a:lnTo>
                  <a:lnTo>
                    <a:pt x="641571" y="90065"/>
                  </a:lnTo>
                  <a:lnTo>
                    <a:pt x="619220" y="95278"/>
                  </a:lnTo>
                  <a:lnTo>
                    <a:pt x="597175" y="101135"/>
                  </a:lnTo>
                  <a:lnTo>
                    <a:pt x="575335" y="107421"/>
                  </a:lnTo>
                  <a:lnTo>
                    <a:pt x="553631" y="113993"/>
                  </a:lnTo>
                  <a:lnTo>
                    <a:pt x="532018" y="119962"/>
                  </a:lnTo>
                  <a:lnTo>
                    <a:pt x="510466" y="125529"/>
                  </a:lnTo>
                  <a:lnTo>
                    <a:pt x="488954" y="130827"/>
                  </a:lnTo>
                  <a:lnTo>
                    <a:pt x="468263" y="136741"/>
                  </a:lnTo>
                  <a:lnTo>
                    <a:pt x="448118" y="143065"/>
                  </a:lnTo>
                  <a:lnTo>
                    <a:pt x="428339" y="149662"/>
                  </a:lnTo>
                  <a:lnTo>
                    <a:pt x="409596" y="156441"/>
                  </a:lnTo>
                  <a:lnTo>
                    <a:pt x="373955" y="170324"/>
                  </a:lnTo>
                  <a:lnTo>
                    <a:pt x="339593" y="186548"/>
                  </a:lnTo>
                  <a:lnTo>
                    <a:pt x="305800" y="203548"/>
                  </a:lnTo>
                  <a:lnTo>
                    <a:pt x="272261" y="219041"/>
                  </a:lnTo>
                  <a:lnTo>
                    <a:pt x="240950" y="233865"/>
                  </a:lnTo>
                  <a:lnTo>
                    <a:pt x="211159" y="249184"/>
                  </a:lnTo>
                  <a:lnTo>
                    <a:pt x="182044" y="266576"/>
                  </a:lnTo>
                  <a:lnTo>
                    <a:pt x="155345" y="284889"/>
                  </a:lnTo>
                  <a:lnTo>
                    <a:pt x="130250" y="302818"/>
                  </a:lnTo>
                  <a:lnTo>
                    <a:pt x="94603" y="327093"/>
                  </a:lnTo>
                  <a:lnTo>
                    <a:pt x="65167" y="353247"/>
                  </a:lnTo>
                  <a:lnTo>
                    <a:pt x="38078" y="383820"/>
                  </a:lnTo>
                  <a:lnTo>
                    <a:pt x="21343" y="405598"/>
                  </a:lnTo>
                  <a:lnTo>
                    <a:pt x="8578" y="438082"/>
                  </a:lnTo>
                  <a:lnTo>
                    <a:pt x="0" y="464460"/>
                  </a:lnTo>
                  <a:lnTo>
                    <a:pt x="4303" y="491778"/>
                  </a:lnTo>
                  <a:lnTo>
                    <a:pt x="15093" y="526434"/>
                  </a:lnTo>
                  <a:lnTo>
                    <a:pt x="19761" y="537700"/>
                  </a:lnTo>
                  <a:lnTo>
                    <a:pt x="50074" y="567546"/>
                  </a:lnTo>
                  <a:lnTo>
                    <a:pt x="82151" y="585810"/>
                  </a:lnTo>
                  <a:lnTo>
                    <a:pt x="110283" y="599886"/>
                  </a:lnTo>
                  <a:lnTo>
                    <a:pt x="139222" y="607818"/>
                  </a:lnTo>
                  <a:lnTo>
                    <a:pt x="169140" y="611402"/>
                  </a:lnTo>
                  <a:lnTo>
                    <a:pt x="198112" y="616257"/>
                  </a:lnTo>
                  <a:lnTo>
                    <a:pt x="226805" y="618930"/>
                  </a:lnTo>
                  <a:lnTo>
                    <a:pt x="255415" y="619722"/>
                  </a:lnTo>
                  <a:lnTo>
                    <a:pt x="284001" y="623749"/>
                  </a:lnTo>
                  <a:lnTo>
                    <a:pt x="316401" y="627312"/>
                  </a:lnTo>
                  <a:lnTo>
                    <a:pt x="345732" y="632719"/>
                  </a:lnTo>
                  <a:lnTo>
                    <a:pt x="379819" y="634248"/>
                  </a:lnTo>
                  <a:lnTo>
                    <a:pt x="410211" y="641487"/>
                  </a:lnTo>
                  <a:lnTo>
                    <a:pt x="410211" y="648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609"/>
            <p:cNvSpPr/>
            <p:nvPr>
              <p:custDataLst>
                <p:tags r:id="rId3"/>
              </p:custDataLst>
            </p:nvPr>
          </p:nvSpPr>
          <p:spPr>
            <a:xfrm>
              <a:off x="2378869" y="1793219"/>
              <a:ext cx="2865798" cy="785673"/>
            </a:xfrm>
            <a:custGeom>
              <a:avLst/>
              <a:gdLst/>
              <a:ahLst/>
              <a:cxnLst/>
              <a:rect l="0" t="0" r="0" b="0"/>
              <a:pathLst>
                <a:path w="2865798" h="785673">
                  <a:moveTo>
                    <a:pt x="0" y="692806"/>
                  </a:moveTo>
                  <a:lnTo>
                    <a:pt x="0" y="692806"/>
                  </a:lnTo>
                  <a:lnTo>
                    <a:pt x="3792" y="692806"/>
                  </a:lnTo>
                  <a:lnTo>
                    <a:pt x="34320" y="702749"/>
                  </a:lnTo>
                  <a:lnTo>
                    <a:pt x="68112" y="705806"/>
                  </a:lnTo>
                  <a:lnTo>
                    <a:pt x="94566" y="708638"/>
                  </a:lnTo>
                  <a:lnTo>
                    <a:pt x="123786" y="712542"/>
                  </a:lnTo>
                  <a:lnTo>
                    <a:pt x="157939" y="716924"/>
                  </a:lnTo>
                  <a:lnTo>
                    <a:pt x="175936" y="719997"/>
                  </a:lnTo>
                  <a:lnTo>
                    <a:pt x="194284" y="723633"/>
                  </a:lnTo>
                  <a:lnTo>
                    <a:pt x="212867" y="727645"/>
                  </a:lnTo>
                  <a:lnTo>
                    <a:pt x="232399" y="731113"/>
                  </a:lnTo>
                  <a:lnTo>
                    <a:pt x="252563" y="734219"/>
                  </a:lnTo>
                  <a:lnTo>
                    <a:pt x="273151" y="737084"/>
                  </a:lnTo>
                  <a:lnTo>
                    <a:pt x="294813" y="739787"/>
                  </a:lnTo>
                  <a:lnTo>
                    <a:pt x="317192" y="742383"/>
                  </a:lnTo>
                  <a:lnTo>
                    <a:pt x="340049" y="744907"/>
                  </a:lnTo>
                  <a:lnTo>
                    <a:pt x="363224" y="747384"/>
                  </a:lnTo>
                  <a:lnTo>
                    <a:pt x="386612" y="749829"/>
                  </a:lnTo>
                  <a:lnTo>
                    <a:pt x="410141" y="752252"/>
                  </a:lnTo>
                  <a:lnTo>
                    <a:pt x="433765" y="754662"/>
                  </a:lnTo>
                  <a:lnTo>
                    <a:pt x="457451" y="757062"/>
                  </a:lnTo>
                  <a:lnTo>
                    <a:pt x="481180" y="759456"/>
                  </a:lnTo>
                  <a:lnTo>
                    <a:pt x="506524" y="761845"/>
                  </a:lnTo>
                  <a:lnTo>
                    <a:pt x="532945" y="764232"/>
                  </a:lnTo>
                  <a:lnTo>
                    <a:pt x="560084" y="766617"/>
                  </a:lnTo>
                  <a:lnTo>
                    <a:pt x="586114" y="769001"/>
                  </a:lnTo>
                  <a:lnTo>
                    <a:pt x="611405" y="771384"/>
                  </a:lnTo>
                  <a:lnTo>
                    <a:pt x="636203" y="773766"/>
                  </a:lnTo>
                  <a:lnTo>
                    <a:pt x="661467" y="775354"/>
                  </a:lnTo>
                  <a:lnTo>
                    <a:pt x="687040" y="776413"/>
                  </a:lnTo>
                  <a:lnTo>
                    <a:pt x="712821" y="777119"/>
                  </a:lnTo>
                  <a:lnTo>
                    <a:pt x="739532" y="778384"/>
                  </a:lnTo>
                  <a:lnTo>
                    <a:pt x="766865" y="780020"/>
                  </a:lnTo>
                  <a:lnTo>
                    <a:pt x="794612" y="781905"/>
                  </a:lnTo>
                  <a:lnTo>
                    <a:pt x="823429" y="783162"/>
                  </a:lnTo>
                  <a:lnTo>
                    <a:pt x="852959" y="783999"/>
                  </a:lnTo>
                  <a:lnTo>
                    <a:pt x="882964" y="784558"/>
                  </a:lnTo>
                  <a:lnTo>
                    <a:pt x="912493" y="784930"/>
                  </a:lnTo>
                  <a:lnTo>
                    <a:pt x="941704" y="785178"/>
                  </a:lnTo>
                  <a:lnTo>
                    <a:pt x="970703" y="785344"/>
                  </a:lnTo>
                  <a:lnTo>
                    <a:pt x="1000353" y="785454"/>
                  </a:lnTo>
                  <a:lnTo>
                    <a:pt x="1030440" y="785528"/>
                  </a:lnTo>
                  <a:lnTo>
                    <a:pt x="1060816" y="785577"/>
                  </a:lnTo>
                  <a:lnTo>
                    <a:pt x="1090592" y="785609"/>
                  </a:lnTo>
                  <a:lnTo>
                    <a:pt x="1119967" y="785631"/>
                  </a:lnTo>
                  <a:lnTo>
                    <a:pt x="1149076" y="785646"/>
                  </a:lnTo>
                  <a:lnTo>
                    <a:pt x="1178801" y="785655"/>
                  </a:lnTo>
                  <a:lnTo>
                    <a:pt x="1208936" y="785662"/>
                  </a:lnTo>
                  <a:lnTo>
                    <a:pt x="1239344" y="785666"/>
                  </a:lnTo>
                  <a:lnTo>
                    <a:pt x="1269936" y="785669"/>
                  </a:lnTo>
                  <a:lnTo>
                    <a:pt x="1300649" y="785671"/>
                  </a:lnTo>
                  <a:lnTo>
                    <a:pt x="1331443" y="785672"/>
                  </a:lnTo>
                  <a:lnTo>
                    <a:pt x="1362291" y="784879"/>
                  </a:lnTo>
                  <a:lnTo>
                    <a:pt x="1393175" y="783557"/>
                  </a:lnTo>
                  <a:lnTo>
                    <a:pt x="1424083" y="781882"/>
                  </a:lnTo>
                  <a:lnTo>
                    <a:pt x="1455008" y="780765"/>
                  </a:lnTo>
                  <a:lnTo>
                    <a:pt x="1485942" y="780020"/>
                  </a:lnTo>
                  <a:lnTo>
                    <a:pt x="1516885" y="779524"/>
                  </a:lnTo>
                  <a:lnTo>
                    <a:pt x="1547831" y="778399"/>
                  </a:lnTo>
                  <a:lnTo>
                    <a:pt x="1578781" y="776856"/>
                  </a:lnTo>
                  <a:lnTo>
                    <a:pt x="1609733" y="775033"/>
                  </a:lnTo>
                  <a:lnTo>
                    <a:pt x="1640687" y="773024"/>
                  </a:lnTo>
                  <a:lnTo>
                    <a:pt x="1671641" y="770891"/>
                  </a:lnTo>
                  <a:lnTo>
                    <a:pt x="1702596" y="768675"/>
                  </a:lnTo>
                  <a:lnTo>
                    <a:pt x="1732758" y="766404"/>
                  </a:lnTo>
                  <a:lnTo>
                    <a:pt x="1762391" y="764096"/>
                  </a:lnTo>
                  <a:lnTo>
                    <a:pt x="1791671" y="761764"/>
                  </a:lnTo>
                  <a:lnTo>
                    <a:pt x="1820716" y="759416"/>
                  </a:lnTo>
                  <a:lnTo>
                    <a:pt x="1849604" y="757056"/>
                  </a:lnTo>
                  <a:lnTo>
                    <a:pt x="1878388" y="754689"/>
                  </a:lnTo>
                  <a:lnTo>
                    <a:pt x="1906309" y="752318"/>
                  </a:lnTo>
                  <a:lnTo>
                    <a:pt x="1933654" y="749943"/>
                  </a:lnTo>
                  <a:lnTo>
                    <a:pt x="1960615" y="747566"/>
                  </a:lnTo>
                  <a:lnTo>
                    <a:pt x="1988114" y="745188"/>
                  </a:lnTo>
                  <a:lnTo>
                    <a:pt x="2015972" y="742808"/>
                  </a:lnTo>
                  <a:lnTo>
                    <a:pt x="2044069" y="740428"/>
                  </a:lnTo>
                  <a:lnTo>
                    <a:pt x="2072325" y="738048"/>
                  </a:lnTo>
                  <a:lnTo>
                    <a:pt x="2100687" y="735667"/>
                  </a:lnTo>
                  <a:lnTo>
                    <a:pt x="2129121" y="733286"/>
                  </a:lnTo>
                  <a:lnTo>
                    <a:pt x="2157601" y="730905"/>
                  </a:lnTo>
                  <a:lnTo>
                    <a:pt x="2186113" y="728524"/>
                  </a:lnTo>
                  <a:lnTo>
                    <a:pt x="2214646" y="726143"/>
                  </a:lnTo>
                  <a:lnTo>
                    <a:pt x="2243193" y="722969"/>
                  </a:lnTo>
                  <a:lnTo>
                    <a:pt x="2271749" y="719264"/>
                  </a:lnTo>
                  <a:lnTo>
                    <a:pt x="2300312" y="715207"/>
                  </a:lnTo>
                  <a:lnTo>
                    <a:pt x="2328085" y="710915"/>
                  </a:lnTo>
                  <a:lnTo>
                    <a:pt x="2355332" y="706466"/>
                  </a:lnTo>
                  <a:lnTo>
                    <a:pt x="2382227" y="701913"/>
                  </a:lnTo>
                  <a:lnTo>
                    <a:pt x="2408889" y="697290"/>
                  </a:lnTo>
                  <a:lnTo>
                    <a:pt x="2435395" y="692620"/>
                  </a:lnTo>
                  <a:lnTo>
                    <a:pt x="2461796" y="687920"/>
                  </a:lnTo>
                  <a:lnTo>
                    <a:pt x="2487335" y="683198"/>
                  </a:lnTo>
                  <a:lnTo>
                    <a:pt x="2512298" y="678463"/>
                  </a:lnTo>
                  <a:lnTo>
                    <a:pt x="2536878" y="673719"/>
                  </a:lnTo>
                  <a:lnTo>
                    <a:pt x="2560408" y="668969"/>
                  </a:lnTo>
                  <a:lnTo>
                    <a:pt x="2583239" y="664215"/>
                  </a:lnTo>
                  <a:lnTo>
                    <a:pt x="2605603" y="659458"/>
                  </a:lnTo>
                  <a:lnTo>
                    <a:pt x="2626069" y="653905"/>
                  </a:lnTo>
                  <a:lnTo>
                    <a:pt x="2645269" y="647822"/>
                  </a:lnTo>
                  <a:lnTo>
                    <a:pt x="2663625" y="641385"/>
                  </a:lnTo>
                  <a:lnTo>
                    <a:pt x="2698837" y="627884"/>
                  </a:lnTo>
                  <a:lnTo>
                    <a:pt x="2732214" y="613945"/>
                  </a:lnTo>
                  <a:lnTo>
                    <a:pt x="2762923" y="599813"/>
                  </a:lnTo>
                  <a:lnTo>
                    <a:pt x="2788214" y="585595"/>
                  </a:lnTo>
                  <a:lnTo>
                    <a:pt x="2818185" y="562085"/>
                  </a:lnTo>
                  <a:lnTo>
                    <a:pt x="2842146" y="535012"/>
                  </a:lnTo>
                  <a:lnTo>
                    <a:pt x="2860094" y="506881"/>
                  </a:lnTo>
                  <a:lnTo>
                    <a:pt x="2865797" y="487141"/>
                  </a:lnTo>
                  <a:lnTo>
                    <a:pt x="2863751" y="453716"/>
                  </a:lnTo>
                  <a:lnTo>
                    <a:pt x="2852649" y="418676"/>
                  </a:lnTo>
                  <a:lnTo>
                    <a:pt x="2833837" y="383159"/>
                  </a:lnTo>
                  <a:lnTo>
                    <a:pt x="2806921" y="347500"/>
                  </a:lnTo>
                  <a:lnTo>
                    <a:pt x="2782633" y="323701"/>
                  </a:lnTo>
                  <a:lnTo>
                    <a:pt x="2753846" y="299895"/>
                  </a:lnTo>
                  <a:lnTo>
                    <a:pt x="2721737" y="276085"/>
                  </a:lnTo>
                  <a:lnTo>
                    <a:pt x="2686301" y="252274"/>
                  </a:lnTo>
                  <a:lnTo>
                    <a:pt x="2666373" y="240368"/>
                  </a:lnTo>
                  <a:lnTo>
                    <a:pt x="2645151" y="228462"/>
                  </a:lnTo>
                  <a:lnTo>
                    <a:pt x="2623065" y="216556"/>
                  </a:lnTo>
                  <a:lnTo>
                    <a:pt x="2600404" y="205443"/>
                  </a:lnTo>
                  <a:lnTo>
                    <a:pt x="2577359" y="194860"/>
                  </a:lnTo>
                  <a:lnTo>
                    <a:pt x="2554058" y="184629"/>
                  </a:lnTo>
                  <a:lnTo>
                    <a:pt x="2528999" y="174634"/>
                  </a:lnTo>
                  <a:lnTo>
                    <a:pt x="2502768" y="164796"/>
                  </a:lnTo>
                  <a:lnTo>
                    <a:pt x="2475756" y="155061"/>
                  </a:lnTo>
                  <a:lnTo>
                    <a:pt x="2448222" y="145397"/>
                  </a:lnTo>
                  <a:lnTo>
                    <a:pt x="2420342" y="135779"/>
                  </a:lnTo>
                  <a:lnTo>
                    <a:pt x="2392230" y="126192"/>
                  </a:lnTo>
                  <a:lnTo>
                    <a:pt x="2363170" y="117420"/>
                  </a:lnTo>
                  <a:lnTo>
                    <a:pt x="2333478" y="109190"/>
                  </a:lnTo>
                  <a:lnTo>
                    <a:pt x="2303365" y="101323"/>
                  </a:lnTo>
                  <a:lnTo>
                    <a:pt x="2272176" y="91315"/>
                  </a:lnTo>
                  <a:lnTo>
                    <a:pt x="2240272" y="79881"/>
                  </a:lnTo>
                  <a:lnTo>
                    <a:pt x="2207889" y="67496"/>
                  </a:lnTo>
                  <a:lnTo>
                    <a:pt x="2175982" y="57651"/>
                  </a:lnTo>
                  <a:lnTo>
                    <a:pt x="2144393" y="49501"/>
                  </a:lnTo>
                  <a:lnTo>
                    <a:pt x="2113014" y="42480"/>
                  </a:lnTo>
                  <a:lnTo>
                    <a:pt x="2080188" y="36211"/>
                  </a:lnTo>
                  <a:lnTo>
                    <a:pt x="2046398" y="30445"/>
                  </a:lnTo>
                  <a:lnTo>
                    <a:pt x="2011966" y="25013"/>
                  </a:lnTo>
                  <a:lnTo>
                    <a:pt x="1977104" y="20598"/>
                  </a:lnTo>
                  <a:lnTo>
                    <a:pt x="1941957" y="16861"/>
                  </a:lnTo>
                  <a:lnTo>
                    <a:pt x="1906619" y="13576"/>
                  </a:lnTo>
                  <a:lnTo>
                    <a:pt x="1871155" y="10592"/>
                  </a:lnTo>
                  <a:lnTo>
                    <a:pt x="1835605" y="7809"/>
                  </a:lnTo>
                  <a:lnTo>
                    <a:pt x="1799999" y="5160"/>
                  </a:lnTo>
                  <a:lnTo>
                    <a:pt x="1763562" y="3394"/>
                  </a:lnTo>
                  <a:lnTo>
                    <a:pt x="1726570" y="2217"/>
                  </a:lnTo>
                  <a:lnTo>
                    <a:pt x="1689209" y="1432"/>
                  </a:lnTo>
                  <a:lnTo>
                    <a:pt x="1652396" y="909"/>
                  </a:lnTo>
                  <a:lnTo>
                    <a:pt x="1615947" y="560"/>
                  </a:lnTo>
                  <a:lnTo>
                    <a:pt x="1579742" y="327"/>
                  </a:lnTo>
                  <a:lnTo>
                    <a:pt x="1542111" y="172"/>
                  </a:lnTo>
                  <a:lnTo>
                    <a:pt x="1503530" y="69"/>
                  </a:lnTo>
                  <a:lnTo>
                    <a:pt x="1464316" y="0"/>
                  </a:lnTo>
                  <a:lnTo>
                    <a:pt x="1425473" y="748"/>
                  </a:lnTo>
                  <a:lnTo>
                    <a:pt x="1386878" y="2040"/>
                  </a:lnTo>
                  <a:lnTo>
                    <a:pt x="1348448" y="3695"/>
                  </a:lnTo>
                  <a:lnTo>
                    <a:pt x="1310128" y="6386"/>
                  </a:lnTo>
                  <a:lnTo>
                    <a:pt x="1271881" y="9768"/>
                  </a:lnTo>
                  <a:lnTo>
                    <a:pt x="1233683" y="13610"/>
                  </a:lnTo>
                  <a:lnTo>
                    <a:pt x="1196311" y="16965"/>
                  </a:lnTo>
                  <a:lnTo>
                    <a:pt x="1159491" y="19995"/>
                  </a:lnTo>
                  <a:lnTo>
                    <a:pt x="1123037" y="22809"/>
                  </a:lnTo>
                  <a:lnTo>
                    <a:pt x="1087623" y="27066"/>
                  </a:lnTo>
                  <a:lnTo>
                    <a:pt x="1052901" y="32286"/>
                  </a:lnTo>
                  <a:lnTo>
                    <a:pt x="1018640" y="38147"/>
                  </a:lnTo>
                  <a:lnTo>
                    <a:pt x="984687" y="43642"/>
                  </a:lnTo>
                  <a:lnTo>
                    <a:pt x="950939" y="48892"/>
                  </a:lnTo>
                  <a:lnTo>
                    <a:pt x="917328" y="53980"/>
                  </a:lnTo>
                  <a:lnTo>
                    <a:pt x="884602" y="59753"/>
                  </a:lnTo>
                  <a:lnTo>
                    <a:pt x="852466" y="65983"/>
                  </a:lnTo>
                  <a:lnTo>
                    <a:pt x="820723" y="72518"/>
                  </a:lnTo>
                  <a:lnTo>
                    <a:pt x="789242" y="80049"/>
                  </a:lnTo>
                  <a:lnTo>
                    <a:pt x="757936" y="88245"/>
                  </a:lnTo>
                  <a:lnTo>
                    <a:pt x="726747" y="96884"/>
                  </a:lnTo>
                  <a:lnTo>
                    <a:pt x="696429" y="105819"/>
                  </a:lnTo>
                  <a:lnTo>
                    <a:pt x="666692" y="114950"/>
                  </a:lnTo>
                  <a:lnTo>
                    <a:pt x="637343" y="124212"/>
                  </a:lnTo>
                  <a:lnTo>
                    <a:pt x="609045" y="133562"/>
                  </a:lnTo>
                  <a:lnTo>
                    <a:pt x="581449" y="142971"/>
                  </a:lnTo>
                  <a:lnTo>
                    <a:pt x="554320" y="152418"/>
                  </a:lnTo>
                  <a:lnTo>
                    <a:pt x="527503" y="161891"/>
                  </a:lnTo>
                  <a:lnTo>
                    <a:pt x="500893" y="171381"/>
                  </a:lnTo>
                  <a:lnTo>
                    <a:pt x="474423" y="180883"/>
                  </a:lnTo>
                  <a:lnTo>
                    <a:pt x="449632" y="190393"/>
                  </a:lnTo>
                  <a:lnTo>
                    <a:pt x="425961" y="199908"/>
                  </a:lnTo>
                  <a:lnTo>
                    <a:pt x="403036" y="209426"/>
                  </a:lnTo>
                  <a:lnTo>
                    <a:pt x="381403" y="218946"/>
                  </a:lnTo>
                  <a:lnTo>
                    <a:pt x="360631" y="228468"/>
                  </a:lnTo>
                  <a:lnTo>
                    <a:pt x="340433" y="237991"/>
                  </a:lnTo>
                  <a:lnTo>
                    <a:pt x="320618" y="247515"/>
                  </a:lnTo>
                  <a:lnTo>
                    <a:pt x="301058" y="257039"/>
                  </a:lnTo>
                  <a:lnTo>
                    <a:pt x="281668" y="266563"/>
                  </a:lnTo>
                  <a:lnTo>
                    <a:pt x="247423" y="285613"/>
                  </a:lnTo>
                  <a:lnTo>
                    <a:pt x="217916" y="304663"/>
                  </a:lnTo>
                  <a:lnTo>
                    <a:pt x="183453" y="332444"/>
                  </a:lnTo>
                  <a:lnTo>
                    <a:pt x="154722" y="356903"/>
                  </a:lnTo>
                  <a:lnTo>
                    <a:pt x="135449" y="383905"/>
                  </a:lnTo>
                  <a:lnTo>
                    <a:pt x="116831" y="419358"/>
                  </a:lnTo>
                  <a:lnTo>
                    <a:pt x="113606" y="427163"/>
                  </a:lnTo>
                  <a:lnTo>
                    <a:pt x="112139" y="444303"/>
                  </a:lnTo>
                  <a:lnTo>
                    <a:pt x="113660" y="471803"/>
                  </a:lnTo>
                  <a:lnTo>
                    <a:pt x="117966" y="505747"/>
                  </a:lnTo>
                  <a:lnTo>
                    <a:pt x="127254" y="541086"/>
                  </a:lnTo>
                  <a:lnTo>
                    <a:pt x="143552" y="576524"/>
                  </a:lnTo>
                  <a:lnTo>
                    <a:pt x="165851" y="606690"/>
                  </a:lnTo>
                  <a:lnTo>
                    <a:pt x="189070" y="635579"/>
                  </a:lnTo>
                  <a:lnTo>
                    <a:pt x="213624" y="655477"/>
                  </a:lnTo>
                  <a:lnTo>
                    <a:pt x="241802" y="667899"/>
                  </a:lnTo>
                  <a:lnTo>
                    <a:pt x="274933" y="680487"/>
                  </a:lnTo>
                  <a:lnTo>
                    <a:pt x="308298" y="688803"/>
                  </a:lnTo>
                  <a:lnTo>
                    <a:pt x="342900" y="692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5610"/>
          <p:cNvSpPr/>
          <p:nvPr>
            <p:custDataLst>
              <p:tags r:id="rId1"/>
            </p:custDataLst>
          </p:nvPr>
        </p:nvSpPr>
        <p:spPr>
          <a:xfrm>
            <a:off x="5450681" y="2364581"/>
            <a:ext cx="2193133" cy="21433"/>
          </a:xfrm>
          <a:custGeom>
            <a:avLst/>
            <a:gdLst/>
            <a:ahLst/>
            <a:cxnLst/>
            <a:rect l="0" t="0" r="0" b="0"/>
            <a:pathLst>
              <a:path w="2193133" h="21433">
                <a:moveTo>
                  <a:pt x="0" y="21432"/>
                </a:moveTo>
                <a:lnTo>
                  <a:pt x="0" y="21432"/>
                </a:lnTo>
                <a:lnTo>
                  <a:pt x="34321" y="21432"/>
                </a:lnTo>
                <a:lnTo>
                  <a:pt x="68113" y="21432"/>
                </a:lnTo>
                <a:lnTo>
                  <a:pt x="96683" y="21432"/>
                </a:lnTo>
                <a:lnTo>
                  <a:pt x="127902" y="21432"/>
                </a:lnTo>
                <a:lnTo>
                  <a:pt x="160297" y="21432"/>
                </a:lnTo>
                <a:lnTo>
                  <a:pt x="178303" y="21432"/>
                </a:lnTo>
                <a:lnTo>
                  <a:pt x="197450" y="21432"/>
                </a:lnTo>
                <a:lnTo>
                  <a:pt x="217358" y="21432"/>
                </a:lnTo>
                <a:lnTo>
                  <a:pt x="237775" y="21432"/>
                </a:lnTo>
                <a:lnTo>
                  <a:pt x="258529" y="21432"/>
                </a:lnTo>
                <a:lnTo>
                  <a:pt x="279509" y="21432"/>
                </a:lnTo>
                <a:lnTo>
                  <a:pt x="300639" y="21432"/>
                </a:lnTo>
                <a:lnTo>
                  <a:pt x="321870" y="21432"/>
                </a:lnTo>
                <a:lnTo>
                  <a:pt x="343168" y="21432"/>
                </a:lnTo>
                <a:lnTo>
                  <a:pt x="365304" y="21432"/>
                </a:lnTo>
                <a:lnTo>
                  <a:pt x="387998" y="21432"/>
                </a:lnTo>
                <a:lnTo>
                  <a:pt x="411066" y="21432"/>
                </a:lnTo>
                <a:lnTo>
                  <a:pt x="435175" y="21432"/>
                </a:lnTo>
                <a:lnTo>
                  <a:pt x="459979" y="21432"/>
                </a:lnTo>
                <a:lnTo>
                  <a:pt x="485247" y="21432"/>
                </a:lnTo>
                <a:lnTo>
                  <a:pt x="510823" y="21432"/>
                </a:lnTo>
                <a:lnTo>
                  <a:pt x="536605" y="21432"/>
                </a:lnTo>
                <a:lnTo>
                  <a:pt x="562524" y="21432"/>
                </a:lnTo>
                <a:lnTo>
                  <a:pt x="588535" y="21432"/>
                </a:lnTo>
                <a:lnTo>
                  <a:pt x="614606" y="21432"/>
                </a:lnTo>
                <a:lnTo>
                  <a:pt x="640719" y="21432"/>
                </a:lnTo>
                <a:lnTo>
                  <a:pt x="666858" y="21432"/>
                </a:lnTo>
                <a:lnTo>
                  <a:pt x="693016" y="21432"/>
                </a:lnTo>
                <a:lnTo>
                  <a:pt x="719186" y="21432"/>
                </a:lnTo>
                <a:lnTo>
                  <a:pt x="746158" y="21432"/>
                </a:lnTo>
                <a:lnTo>
                  <a:pt x="773663" y="21432"/>
                </a:lnTo>
                <a:lnTo>
                  <a:pt x="801526" y="21432"/>
                </a:lnTo>
                <a:lnTo>
                  <a:pt x="828038" y="21432"/>
                </a:lnTo>
                <a:lnTo>
                  <a:pt x="853650" y="21432"/>
                </a:lnTo>
                <a:lnTo>
                  <a:pt x="878663" y="21432"/>
                </a:lnTo>
                <a:lnTo>
                  <a:pt x="904863" y="20638"/>
                </a:lnTo>
                <a:lnTo>
                  <a:pt x="931854" y="19315"/>
                </a:lnTo>
                <a:lnTo>
                  <a:pt x="959374" y="17639"/>
                </a:lnTo>
                <a:lnTo>
                  <a:pt x="985658" y="16522"/>
                </a:lnTo>
                <a:lnTo>
                  <a:pt x="1011118" y="15777"/>
                </a:lnTo>
                <a:lnTo>
                  <a:pt x="1036028" y="15281"/>
                </a:lnTo>
                <a:lnTo>
                  <a:pt x="1061366" y="14950"/>
                </a:lnTo>
                <a:lnTo>
                  <a:pt x="1086990" y="14729"/>
                </a:lnTo>
                <a:lnTo>
                  <a:pt x="1112804" y="14582"/>
                </a:lnTo>
                <a:lnTo>
                  <a:pt x="1139538" y="13690"/>
                </a:lnTo>
                <a:lnTo>
                  <a:pt x="1166886" y="12302"/>
                </a:lnTo>
                <a:lnTo>
                  <a:pt x="1194643" y="10583"/>
                </a:lnTo>
                <a:lnTo>
                  <a:pt x="1221878" y="9436"/>
                </a:lnTo>
                <a:lnTo>
                  <a:pt x="1248767" y="8672"/>
                </a:lnTo>
                <a:lnTo>
                  <a:pt x="1275424" y="8163"/>
                </a:lnTo>
                <a:lnTo>
                  <a:pt x="1301927" y="7823"/>
                </a:lnTo>
                <a:lnTo>
                  <a:pt x="1328326" y="7597"/>
                </a:lnTo>
                <a:lnTo>
                  <a:pt x="1354657" y="7446"/>
                </a:lnTo>
                <a:lnTo>
                  <a:pt x="1380149" y="7345"/>
                </a:lnTo>
                <a:lnTo>
                  <a:pt x="1405080" y="7278"/>
                </a:lnTo>
                <a:lnTo>
                  <a:pt x="1429639" y="7233"/>
                </a:lnTo>
                <a:lnTo>
                  <a:pt x="1453949" y="7204"/>
                </a:lnTo>
                <a:lnTo>
                  <a:pt x="1478093" y="7184"/>
                </a:lnTo>
                <a:lnTo>
                  <a:pt x="1502126" y="7170"/>
                </a:lnTo>
                <a:lnTo>
                  <a:pt x="1526087" y="7162"/>
                </a:lnTo>
                <a:lnTo>
                  <a:pt x="1549997" y="7156"/>
                </a:lnTo>
                <a:lnTo>
                  <a:pt x="1573875" y="7152"/>
                </a:lnTo>
                <a:lnTo>
                  <a:pt x="1597732" y="7149"/>
                </a:lnTo>
                <a:lnTo>
                  <a:pt x="1621573" y="7147"/>
                </a:lnTo>
                <a:lnTo>
                  <a:pt x="1645405" y="7146"/>
                </a:lnTo>
                <a:lnTo>
                  <a:pt x="1667643" y="6352"/>
                </a:lnTo>
                <a:lnTo>
                  <a:pt x="1688818" y="5028"/>
                </a:lnTo>
                <a:lnTo>
                  <a:pt x="1709285" y="3352"/>
                </a:lnTo>
                <a:lnTo>
                  <a:pt x="1729279" y="2235"/>
                </a:lnTo>
                <a:lnTo>
                  <a:pt x="1748959" y="1490"/>
                </a:lnTo>
                <a:lnTo>
                  <a:pt x="1768430" y="994"/>
                </a:lnTo>
                <a:lnTo>
                  <a:pt x="1787759" y="662"/>
                </a:lnTo>
                <a:lnTo>
                  <a:pt x="1806996" y="442"/>
                </a:lnTo>
                <a:lnTo>
                  <a:pt x="1826171" y="295"/>
                </a:lnTo>
                <a:lnTo>
                  <a:pt x="1844509" y="196"/>
                </a:lnTo>
                <a:lnTo>
                  <a:pt x="1879703" y="87"/>
                </a:lnTo>
                <a:lnTo>
                  <a:pt x="1911749" y="39"/>
                </a:lnTo>
                <a:lnTo>
                  <a:pt x="1941866" y="17"/>
                </a:lnTo>
                <a:lnTo>
                  <a:pt x="1971127" y="8"/>
                </a:lnTo>
                <a:lnTo>
                  <a:pt x="1997890" y="4"/>
                </a:lnTo>
                <a:lnTo>
                  <a:pt x="2033153" y="1"/>
                </a:lnTo>
                <a:lnTo>
                  <a:pt x="2063710" y="0"/>
                </a:lnTo>
                <a:lnTo>
                  <a:pt x="2092872" y="0"/>
                </a:lnTo>
                <a:lnTo>
                  <a:pt x="2127378" y="0"/>
                </a:lnTo>
                <a:lnTo>
                  <a:pt x="2162247" y="0"/>
                </a:lnTo>
                <a:lnTo>
                  <a:pt x="219313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Fecundity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-In your notes: </a:t>
            </a:r>
            <a:r>
              <a:rPr lang="en" b="1" dirty="0"/>
              <a:t>Average number of offspring each individual produces at each life stage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(Ex: Humans have a higher fecundity in their mid-20’s and 30’s compared to their 50’s)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-Alternate definition from Openstax Biology online textbook: </a:t>
            </a:r>
            <a:r>
              <a:rPr lang="en" b="1" dirty="0"/>
              <a:t>Potential reproductive capacity of an individual in a population (describes how many offspring could ideally be produced)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59" name="SMARTInkShape-Group1825"/>
          <p:cNvGrpSpPr/>
          <p:nvPr/>
        </p:nvGrpSpPr>
        <p:grpSpPr>
          <a:xfrm>
            <a:off x="2057400" y="642938"/>
            <a:ext cx="628072" cy="257176"/>
            <a:chOff x="2057400" y="642938"/>
            <a:chExt cx="628072" cy="257176"/>
          </a:xfrm>
        </p:grpSpPr>
        <p:sp>
          <p:nvSpPr>
            <p:cNvPr id="157" name="SMARTInkShape-5611"/>
            <p:cNvSpPr/>
            <p:nvPr>
              <p:custDataLst>
                <p:tags r:id="rId13"/>
              </p:custDataLst>
            </p:nvPr>
          </p:nvSpPr>
          <p:spPr>
            <a:xfrm>
              <a:off x="2500313" y="642938"/>
              <a:ext cx="185159" cy="257176"/>
            </a:xfrm>
            <a:custGeom>
              <a:avLst/>
              <a:gdLst/>
              <a:ahLst/>
              <a:cxnLst/>
              <a:rect l="0" t="0" r="0" b="0"/>
              <a:pathLst>
                <a:path w="185159" h="257176">
                  <a:moveTo>
                    <a:pt x="0" y="0"/>
                  </a:moveTo>
                  <a:lnTo>
                    <a:pt x="0" y="0"/>
                  </a:lnTo>
                  <a:lnTo>
                    <a:pt x="9942" y="0"/>
                  </a:lnTo>
                  <a:lnTo>
                    <a:pt x="14473" y="2116"/>
                  </a:lnTo>
                  <a:lnTo>
                    <a:pt x="27641" y="9943"/>
                  </a:lnTo>
                  <a:lnTo>
                    <a:pt x="57967" y="15832"/>
                  </a:lnTo>
                  <a:lnTo>
                    <a:pt x="92976" y="26397"/>
                  </a:lnTo>
                  <a:lnTo>
                    <a:pt x="128601" y="38126"/>
                  </a:lnTo>
                  <a:lnTo>
                    <a:pt x="162191" y="55664"/>
                  </a:lnTo>
                  <a:lnTo>
                    <a:pt x="179146" y="66381"/>
                  </a:lnTo>
                  <a:lnTo>
                    <a:pt x="182808" y="73423"/>
                  </a:lnTo>
                  <a:lnTo>
                    <a:pt x="185158" y="90879"/>
                  </a:lnTo>
                  <a:lnTo>
                    <a:pt x="181773" y="104891"/>
                  </a:lnTo>
                  <a:lnTo>
                    <a:pt x="168929" y="137152"/>
                  </a:lnTo>
                  <a:lnTo>
                    <a:pt x="148618" y="172567"/>
                  </a:lnTo>
                  <a:lnTo>
                    <a:pt x="123493" y="204467"/>
                  </a:lnTo>
                  <a:lnTo>
                    <a:pt x="102653" y="237312"/>
                  </a:lnTo>
                  <a:lnTo>
                    <a:pt x="96120" y="246703"/>
                  </a:lnTo>
                  <a:lnTo>
                    <a:pt x="92868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612"/>
            <p:cNvSpPr/>
            <p:nvPr>
              <p:custDataLst>
                <p:tags r:id="rId14"/>
              </p:custDataLst>
            </p:nvPr>
          </p:nvSpPr>
          <p:spPr>
            <a:xfrm>
              <a:off x="2057400" y="728663"/>
              <a:ext cx="606710" cy="49981"/>
            </a:xfrm>
            <a:custGeom>
              <a:avLst/>
              <a:gdLst/>
              <a:ahLst/>
              <a:cxnLst/>
              <a:rect l="0" t="0" r="0" b="0"/>
              <a:pathLst>
                <a:path w="606710" h="49981">
                  <a:moveTo>
                    <a:pt x="0" y="42862"/>
                  </a:moveTo>
                  <a:lnTo>
                    <a:pt x="0" y="42862"/>
                  </a:lnTo>
                  <a:lnTo>
                    <a:pt x="3792" y="42862"/>
                  </a:lnTo>
                  <a:lnTo>
                    <a:pt x="7771" y="44979"/>
                  </a:lnTo>
                  <a:lnTo>
                    <a:pt x="9943" y="46654"/>
                  </a:lnTo>
                  <a:lnTo>
                    <a:pt x="44799" y="49564"/>
                  </a:lnTo>
                  <a:lnTo>
                    <a:pt x="74128" y="49875"/>
                  </a:lnTo>
                  <a:lnTo>
                    <a:pt x="97240" y="49948"/>
                  </a:lnTo>
                  <a:lnTo>
                    <a:pt x="123386" y="49980"/>
                  </a:lnTo>
                  <a:lnTo>
                    <a:pt x="155115" y="47878"/>
                  </a:lnTo>
                  <a:lnTo>
                    <a:pt x="190384" y="45091"/>
                  </a:lnTo>
                  <a:lnTo>
                    <a:pt x="208679" y="44348"/>
                  </a:lnTo>
                  <a:lnTo>
                    <a:pt x="227225" y="43853"/>
                  </a:lnTo>
                  <a:lnTo>
                    <a:pt x="246734" y="43522"/>
                  </a:lnTo>
                  <a:lnTo>
                    <a:pt x="266883" y="43302"/>
                  </a:lnTo>
                  <a:lnTo>
                    <a:pt x="287460" y="43155"/>
                  </a:lnTo>
                  <a:lnTo>
                    <a:pt x="308321" y="42264"/>
                  </a:lnTo>
                  <a:lnTo>
                    <a:pt x="329372" y="40876"/>
                  </a:lnTo>
                  <a:lnTo>
                    <a:pt x="350550" y="39157"/>
                  </a:lnTo>
                  <a:lnTo>
                    <a:pt x="371019" y="38010"/>
                  </a:lnTo>
                  <a:lnTo>
                    <a:pt x="391015" y="37246"/>
                  </a:lnTo>
                  <a:lnTo>
                    <a:pt x="410695" y="36737"/>
                  </a:lnTo>
                  <a:lnTo>
                    <a:pt x="429372" y="35604"/>
                  </a:lnTo>
                  <a:lnTo>
                    <a:pt x="464940" y="32228"/>
                  </a:lnTo>
                  <a:lnTo>
                    <a:pt x="497153" y="28082"/>
                  </a:lnTo>
                  <a:lnTo>
                    <a:pt x="525757" y="24387"/>
                  </a:lnTo>
                  <a:lnTo>
                    <a:pt x="558916" y="22307"/>
                  </a:lnTo>
                  <a:lnTo>
                    <a:pt x="582588" y="20896"/>
                  </a:lnTo>
                  <a:lnTo>
                    <a:pt x="605497" y="14591"/>
                  </a:lnTo>
                  <a:lnTo>
                    <a:pt x="606071" y="13696"/>
                  </a:lnTo>
                  <a:lnTo>
                    <a:pt x="606709" y="10585"/>
                  </a:lnTo>
                  <a:lnTo>
                    <a:pt x="606085" y="9438"/>
                  </a:lnTo>
                  <a:lnTo>
                    <a:pt x="604875" y="8673"/>
                  </a:lnTo>
                  <a:lnTo>
                    <a:pt x="603275" y="8163"/>
                  </a:lnTo>
                  <a:lnTo>
                    <a:pt x="602209" y="7029"/>
                  </a:lnTo>
                  <a:lnTo>
                    <a:pt x="6000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826"/>
          <p:cNvGrpSpPr/>
          <p:nvPr/>
        </p:nvGrpSpPr>
        <p:grpSpPr>
          <a:xfrm>
            <a:off x="2857500" y="514350"/>
            <a:ext cx="1806236" cy="606304"/>
            <a:chOff x="2857500" y="514350"/>
            <a:chExt cx="1806236" cy="606304"/>
          </a:xfrm>
        </p:grpSpPr>
        <p:sp>
          <p:nvSpPr>
            <p:cNvPr id="160" name="SMARTInkShape-5613"/>
            <p:cNvSpPr/>
            <p:nvPr>
              <p:custDataLst>
                <p:tags r:id="rId2"/>
              </p:custDataLst>
            </p:nvPr>
          </p:nvSpPr>
          <p:spPr>
            <a:xfrm>
              <a:off x="3872302" y="550069"/>
              <a:ext cx="21043" cy="300038"/>
            </a:xfrm>
            <a:custGeom>
              <a:avLst/>
              <a:gdLst/>
              <a:ahLst/>
              <a:cxnLst/>
              <a:rect l="0" t="0" r="0" b="0"/>
              <a:pathLst>
                <a:path w="21043" h="300038">
                  <a:moveTo>
                    <a:pt x="21042" y="0"/>
                  </a:moveTo>
                  <a:lnTo>
                    <a:pt x="21042" y="0"/>
                  </a:lnTo>
                  <a:lnTo>
                    <a:pt x="21042" y="31374"/>
                  </a:lnTo>
                  <a:lnTo>
                    <a:pt x="17250" y="61495"/>
                  </a:lnTo>
                  <a:lnTo>
                    <a:pt x="14891" y="92480"/>
                  </a:lnTo>
                  <a:lnTo>
                    <a:pt x="10400" y="126797"/>
                  </a:lnTo>
                  <a:lnTo>
                    <a:pt x="4042" y="162100"/>
                  </a:lnTo>
                  <a:lnTo>
                    <a:pt x="924" y="197695"/>
                  </a:lnTo>
                  <a:lnTo>
                    <a:pt x="0" y="225793"/>
                  </a:lnTo>
                  <a:lnTo>
                    <a:pt x="481" y="256620"/>
                  </a:lnTo>
                  <a:lnTo>
                    <a:pt x="6893" y="288582"/>
                  </a:lnTo>
                  <a:lnTo>
                    <a:pt x="12819" y="298372"/>
                  </a:lnTo>
                  <a:lnTo>
                    <a:pt x="15535" y="299297"/>
                  </a:lnTo>
                  <a:lnTo>
                    <a:pt x="21042" y="300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614"/>
            <p:cNvSpPr/>
            <p:nvPr>
              <p:custDataLst>
                <p:tags r:id="rId3"/>
              </p:custDataLst>
            </p:nvPr>
          </p:nvSpPr>
          <p:spPr>
            <a:xfrm>
              <a:off x="3507581" y="743048"/>
              <a:ext cx="221414" cy="157066"/>
            </a:xfrm>
            <a:custGeom>
              <a:avLst/>
              <a:gdLst/>
              <a:ahLst/>
              <a:cxnLst/>
              <a:rect l="0" t="0" r="0" b="0"/>
              <a:pathLst>
                <a:path w="221414" h="157066">
                  <a:moveTo>
                    <a:pt x="0" y="49908"/>
                  </a:moveTo>
                  <a:lnTo>
                    <a:pt x="0" y="49908"/>
                  </a:lnTo>
                  <a:lnTo>
                    <a:pt x="3792" y="46116"/>
                  </a:lnTo>
                  <a:lnTo>
                    <a:pt x="9888" y="44254"/>
                  </a:lnTo>
                  <a:lnTo>
                    <a:pt x="13736" y="43758"/>
                  </a:lnTo>
                  <a:lnTo>
                    <a:pt x="22244" y="38972"/>
                  </a:lnTo>
                  <a:lnTo>
                    <a:pt x="26736" y="35474"/>
                  </a:lnTo>
                  <a:lnTo>
                    <a:pt x="40193" y="31587"/>
                  </a:lnTo>
                  <a:lnTo>
                    <a:pt x="67736" y="27282"/>
                  </a:lnTo>
                  <a:lnTo>
                    <a:pt x="101033" y="20979"/>
                  </a:lnTo>
                  <a:lnTo>
                    <a:pt x="133917" y="14085"/>
                  </a:lnTo>
                  <a:lnTo>
                    <a:pt x="161652" y="9131"/>
                  </a:lnTo>
                  <a:lnTo>
                    <a:pt x="192358" y="3665"/>
                  </a:lnTo>
                  <a:lnTo>
                    <a:pt x="219784" y="0"/>
                  </a:lnTo>
                  <a:lnTo>
                    <a:pt x="220341" y="761"/>
                  </a:lnTo>
                  <a:lnTo>
                    <a:pt x="221126" y="5625"/>
                  </a:lnTo>
                  <a:lnTo>
                    <a:pt x="221413" y="20490"/>
                  </a:lnTo>
                  <a:lnTo>
                    <a:pt x="215302" y="55247"/>
                  </a:lnTo>
                  <a:lnTo>
                    <a:pt x="209599" y="85270"/>
                  </a:lnTo>
                  <a:lnTo>
                    <a:pt x="207649" y="114131"/>
                  </a:lnTo>
                  <a:lnTo>
                    <a:pt x="207197" y="144318"/>
                  </a:lnTo>
                  <a:lnTo>
                    <a:pt x="209298" y="149547"/>
                  </a:lnTo>
                  <a:lnTo>
                    <a:pt x="214313" y="157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615"/>
            <p:cNvSpPr/>
            <p:nvPr>
              <p:custDataLst>
                <p:tags r:id="rId4"/>
              </p:custDataLst>
            </p:nvPr>
          </p:nvSpPr>
          <p:spPr>
            <a:xfrm>
              <a:off x="2928938" y="543497"/>
              <a:ext cx="221457" cy="399479"/>
            </a:xfrm>
            <a:custGeom>
              <a:avLst/>
              <a:gdLst/>
              <a:ahLst/>
              <a:cxnLst/>
              <a:rect l="0" t="0" r="0" b="0"/>
              <a:pathLst>
                <a:path w="221457" h="399479">
                  <a:moveTo>
                    <a:pt x="221456" y="13716"/>
                  </a:moveTo>
                  <a:lnTo>
                    <a:pt x="221456" y="13716"/>
                  </a:lnTo>
                  <a:lnTo>
                    <a:pt x="217663" y="13716"/>
                  </a:lnTo>
                  <a:lnTo>
                    <a:pt x="213685" y="11599"/>
                  </a:lnTo>
                  <a:lnTo>
                    <a:pt x="207683" y="8012"/>
                  </a:lnTo>
                  <a:lnTo>
                    <a:pt x="190917" y="2324"/>
                  </a:lnTo>
                  <a:lnTo>
                    <a:pt x="161801" y="0"/>
                  </a:lnTo>
                  <a:lnTo>
                    <a:pt x="134989" y="1714"/>
                  </a:lnTo>
                  <a:lnTo>
                    <a:pt x="106936" y="7249"/>
                  </a:lnTo>
                  <a:lnTo>
                    <a:pt x="78516" y="16033"/>
                  </a:lnTo>
                  <a:lnTo>
                    <a:pt x="54220" y="28690"/>
                  </a:lnTo>
                  <a:lnTo>
                    <a:pt x="36967" y="44611"/>
                  </a:lnTo>
                  <a:lnTo>
                    <a:pt x="16915" y="71324"/>
                  </a:lnTo>
                  <a:lnTo>
                    <a:pt x="11486" y="87473"/>
                  </a:lnTo>
                  <a:lnTo>
                    <a:pt x="8430" y="114416"/>
                  </a:lnTo>
                  <a:lnTo>
                    <a:pt x="7524" y="144623"/>
                  </a:lnTo>
                  <a:lnTo>
                    <a:pt x="8107" y="167941"/>
                  </a:lnTo>
                  <a:lnTo>
                    <a:pt x="11011" y="194179"/>
                  </a:lnTo>
                  <a:lnTo>
                    <a:pt x="14948" y="219598"/>
                  </a:lnTo>
                  <a:lnTo>
                    <a:pt x="19343" y="244919"/>
                  </a:lnTo>
                  <a:lnTo>
                    <a:pt x="23943" y="272048"/>
                  </a:lnTo>
                  <a:lnTo>
                    <a:pt x="26516" y="297863"/>
                  </a:lnTo>
                  <a:lnTo>
                    <a:pt x="30081" y="330476"/>
                  </a:lnTo>
                  <a:lnTo>
                    <a:pt x="34605" y="359037"/>
                  </a:lnTo>
                  <a:lnTo>
                    <a:pt x="31596" y="374972"/>
                  </a:lnTo>
                  <a:lnTo>
                    <a:pt x="25677" y="385955"/>
                  </a:lnTo>
                  <a:lnTo>
                    <a:pt x="18897" y="394237"/>
                  </a:lnTo>
                  <a:lnTo>
                    <a:pt x="14219" y="397148"/>
                  </a:lnTo>
                  <a:lnTo>
                    <a:pt x="0" y="3994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616"/>
            <p:cNvSpPr/>
            <p:nvPr>
              <p:custDataLst>
                <p:tags r:id="rId5"/>
              </p:custDataLst>
            </p:nvPr>
          </p:nvSpPr>
          <p:spPr>
            <a:xfrm>
              <a:off x="2857500" y="743408"/>
              <a:ext cx="421482" cy="147726"/>
            </a:xfrm>
            <a:custGeom>
              <a:avLst/>
              <a:gdLst/>
              <a:ahLst/>
              <a:cxnLst/>
              <a:rect l="0" t="0" r="0" b="0"/>
              <a:pathLst>
                <a:path w="421482" h="147726">
                  <a:moveTo>
                    <a:pt x="0" y="49548"/>
                  </a:moveTo>
                  <a:lnTo>
                    <a:pt x="0" y="49548"/>
                  </a:lnTo>
                  <a:lnTo>
                    <a:pt x="0" y="45756"/>
                  </a:lnTo>
                  <a:lnTo>
                    <a:pt x="2117" y="41777"/>
                  </a:lnTo>
                  <a:lnTo>
                    <a:pt x="6497" y="37363"/>
                  </a:lnTo>
                  <a:lnTo>
                    <a:pt x="26736" y="25699"/>
                  </a:lnTo>
                  <a:lnTo>
                    <a:pt x="56757" y="16203"/>
                  </a:lnTo>
                  <a:lnTo>
                    <a:pt x="84727" y="9859"/>
                  </a:lnTo>
                  <a:lnTo>
                    <a:pt x="117003" y="7626"/>
                  </a:lnTo>
                  <a:lnTo>
                    <a:pt x="147821" y="6171"/>
                  </a:lnTo>
                  <a:lnTo>
                    <a:pt x="180148" y="1859"/>
                  </a:lnTo>
                  <a:lnTo>
                    <a:pt x="211091" y="0"/>
                  </a:lnTo>
                  <a:lnTo>
                    <a:pt x="221612" y="539"/>
                  </a:lnTo>
                  <a:lnTo>
                    <a:pt x="240102" y="6042"/>
                  </a:lnTo>
                  <a:lnTo>
                    <a:pt x="248567" y="6601"/>
                  </a:lnTo>
                  <a:lnTo>
                    <a:pt x="248261" y="7423"/>
                  </a:lnTo>
                  <a:lnTo>
                    <a:pt x="244832" y="12372"/>
                  </a:lnTo>
                  <a:lnTo>
                    <a:pt x="243272" y="21156"/>
                  </a:lnTo>
                  <a:lnTo>
                    <a:pt x="242963" y="26742"/>
                  </a:lnTo>
                  <a:lnTo>
                    <a:pt x="252837" y="37939"/>
                  </a:lnTo>
                  <a:lnTo>
                    <a:pt x="263475" y="44874"/>
                  </a:lnTo>
                  <a:lnTo>
                    <a:pt x="280473" y="48163"/>
                  </a:lnTo>
                  <a:lnTo>
                    <a:pt x="314571" y="49366"/>
                  </a:lnTo>
                  <a:lnTo>
                    <a:pt x="335829" y="47378"/>
                  </a:lnTo>
                  <a:lnTo>
                    <a:pt x="370854" y="40724"/>
                  </a:lnTo>
                  <a:lnTo>
                    <a:pt x="383462" y="34763"/>
                  </a:lnTo>
                  <a:lnTo>
                    <a:pt x="388709" y="30277"/>
                  </a:lnTo>
                  <a:lnTo>
                    <a:pt x="392353" y="22355"/>
                  </a:lnTo>
                  <a:lnTo>
                    <a:pt x="390544" y="19471"/>
                  </a:lnTo>
                  <a:lnTo>
                    <a:pt x="386300" y="15543"/>
                  </a:lnTo>
                  <a:lnTo>
                    <a:pt x="379122" y="11151"/>
                  </a:lnTo>
                  <a:lnTo>
                    <a:pt x="374986" y="10457"/>
                  </a:lnTo>
                  <a:lnTo>
                    <a:pt x="366156" y="11801"/>
                  </a:lnTo>
                  <a:lnTo>
                    <a:pt x="334915" y="26690"/>
                  </a:lnTo>
                  <a:lnTo>
                    <a:pt x="319544" y="39424"/>
                  </a:lnTo>
                  <a:lnTo>
                    <a:pt x="295335" y="71528"/>
                  </a:lnTo>
                  <a:lnTo>
                    <a:pt x="288590" y="88781"/>
                  </a:lnTo>
                  <a:lnTo>
                    <a:pt x="286591" y="107739"/>
                  </a:lnTo>
                  <a:lnTo>
                    <a:pt x="289792" y="124646"/>
                  </a:lnTo>
                  <a:lnTo>
                    <a:pt x="295749" y="132667"/>
                  </a:lnTo>
                  <a:lnTo>
                    <a:pt x="304481" y="138877"/>
                  </a:lnTo>
                  <a:lnTo>
                    <a:pt x="323579" y="146043"/>
                  </a:lnTo>
                  <a:lnTo>
                    <a:pt x="348993" y="147725"/>
                  </a:lnTo>
                  <a:lnTo>
                    <a:pt x="377425" y="143549"/>
                  </a:lnTo>
                  <a:lnTo>
                    <a:pt x="421481" y="135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617"/>
            <p:cNvSpPr/>
            <p:nvPr>
              <p:custDataLst>
                <p:tags r:id="rId6"/>
              </p:custDataLst>
            </p:nvPr>
          </p:nvSpPr>
          <p:spPr>
            <a:xfrm>
              <a:off x="3800475" y="5143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618"/>
            <p:cNvSpPr/>
            <p:nvPr>
              <p:custDataLst>
                <p:tags r:id="rId7"/>
              </p:custDataLst>
            </p:nvPr>
          </p:nvSpPr>
          <p:spPr>
            <a:xfrm>
              <a:off x="4102007" y="714435"/>
              <a:ext cx="561729" cy="406219"/>
            </a:xfrm>
            <a:custGeom>
              <a:avLst/>
              <a:gdLst/>
              <a:ahLst/>
              <a:cxnLst/>
              <a:rect l="0" t="0" r="0" b="0"/>
              <a:pathLst>
                <a:path w="561729" h="406219">
                  <a:moveTo>
                    <a:pt x="41368" y="21371"/>
                  </a:moveTo>
                  <a:lnTo>
                    <a:pt x="41368" y="21371"/>
                  </a:lnTo>
                  <a:lnTo>
                    <a:pt x="31425" y="21371"/>
                  </a:lnTo>
                  <a:lnTo>
                    <a:pt x="8668" y="14096"/>
                  </a:lnTo>
                  <a:lnTo>
                    <a:pt x="0" y="8164"/>
                  </a:lnTo>
                  <a:lnTo>
                    <a:pt x="296" y="7804"/>
                  </a:lnTo>
                  <a:lnTo>
                    <a:pt x="35223" y="961"/>
                  </a:lnTo>
                  <a:lnTo>
                    <a:pt x="69493" y="142"/>
                  </a:lnTo>
                  <a:lnTo>
                    <a:pt x="101384" y="0"/>
                  </a:lnTo>
                  <a:lnTo>
                    <a:pt x="131294" y="751"/>
                  </a:lnTo>
                  <a:lnTo>
                    <a:pt x="159470" y="4855"/>
                  </a:lnTo>
                  <a:lnTo>
                    <a:pt x="194298" y="10583"/>
                  </a:lnTo>
                  <a:lnTo>
                    <a:pt x="214040" y="24120"/>
                  </a:lnTo>
                  <a:lnTo>
                    <a:pt x="220769" y="30001"/>
                  </a:lnTo>
                  <a:lnTo>
                    <a:pt x="224289" y="39494"/>
                  </a:lnTo>
                  <a:lnTo>
                    <a:pt x="231644" y="71089"/>
                  </a:lnTo>
                  <a:lnTo>
                    <a:pt x="234814" y="102099"/>
                  </a:lnTo>
                  <a:lnTo>
                    <a:pt x="239885" y="115758"/>
                  </a:lnTo>
                  <a:lnTo>
                    <a:pt x="247241" y="126689"/>
                  </a:lnTo>
                  <a:lnTo>
                    <a:pt x="250077" y="127710"/>
                  </a:lnTo>
                  <a:lnTo>
                    <a:pt x="258366" y="128366"/>
                  </a:lnTo>
                  <a:lnTo>
                    <a:pt x="269088" y="124687"/>
                  </a:lnTo>
                  <a:lnTo>
                    <a:pt x="300086" y="97995"/>
                  </a:lnTo>
                  <a:lnTo>
                    <a:pt x="335390" y="66861"/>
                  </a:lnTo>
                  <a:lnTo>
                    <a:pt x="354587" y="52723"/>
                  </a:lnTo>
                  <a:lnTo>
                    <a:pt x="361207" y="50495"/>
                  </a:lnTo>
                  <a:lnTo>
                    <a:pt x="364229" y="54423"/>
                  </a:lnTo>
                  <a:lnTo>
                    <a:pt x="374926" y="76730"/>
                  </a:lnTo>
                  <a:lnTo>
                    <a:pt x="382735" y="105331"/>
                  </a:lnTo>
                  <a:lnTo>
                    <a:pt x="393162" y="139734"/>
                  </a:lnTo>
                  <a:lnTo>
                    <a:pt x="396159" y="166052"/>
                  </a:lnTo>
                  <a:lnTo>
                    <a:pt x="397490" y="193624"/>
                  </a:lnTo>
                  <a:lnTo>
                    <a:pt x="398082" y="221753"/>
                  </a:lnTo>
                  <a:lnTo>
                    <a:pt x="398345" y="250130"/>
                  </a:lnTo>
                  <a:lnTo>
                    <a:pt x="396345" y="278617"/>
                  </a:lnTo>
                  <a:lnTo>
                    <a:pt x="391223" y="305565"/>
                  </a:lnTo>
                  <a:lnTo>
                    <a:pt x="374952" y="338587"/>
                  </a:lnTo>
                  <a:lnTo>
                    <a:pt x="348120" y="373956"/>
                  </a:lnTo>
                  <a:lnTo>
                    <a:pt x="316097" y="396700"/>
                  </a:lnTo>
                  <a:lnTo>
                    <a:pt x="288575" y="404042"/>
                  </a:lnTo>
                  <a:lnTo>
                    <a:pt x="260312" y="406218"/>
                  </a:lnTo>
                  <a:lnTo>
                    <a:pt x="228037" y="399278"/>
                  </a:lnTo>
                  <a:lnTo>
                    <a:pt x="197131" y="383375"/>
                  </a:lnTo>
                  <a:lnTo>
                    <a:pt x="167865" y="367374"/>
                  </a:lnTo>
                  <a:lnTo>
                    <a:pt x="141732" y="347745"/>
                  </a:lnTo>
                  <a:lnTo>
                    <a:pt x="134128" y="338141"/>
                  </a:lnTo>
                  <a:lnTo>
                    <a:pt x="132577" y="333357"/>
                  </a:lnTo>
                  <a:lnTo>
                    <a:pt x="132970" y="323809"/>
                  </a:lnTo>
                  <a:lnTo>
                    <a:pt x="141446" y="305716"/>
                  </a:lnTo>
                  <a:lnTo>
                    <a:pt x="169181" y="285274"/>
                  </a:lnTo>
                  <a:lnTo>
                    <a:pt x="200568" y="271217"/>
                  </a:lnTo>
                  <a:lnTo>
                    <a:pt x="218939" y="264135"/>
                  </a:lnTo>
                  <a:lnTo>
                    <a:pt x="239917" y="258620"/>
                  </a:lnTo>
                  <a:lnTo>
                    <a:pt x="262634" y="254150"/>
                  </a:lnTo>
                  <a:lnTo>
                    <a:pt x="286510" y="250376"/>
                  </a:lnTo>
                  <a:lnTo>
                    <a:pt x="311159" y="247066"/>
                  </a:lnTo>
                  <a:lnTo>
                    <a:pt x="336322" y="244066"/>
                  </a:lnTo>
                  <a:lnTo>
                    <a:pt x="361829" y="241272"/>
                  </a:lnTo>
                  <a:lnTo>
                    <a:pt x="385978" y="241790"/>
                  </a:lnTo>
                  <a:lnTo>
                    <a:pt x="409220" y="244517"/>
                  </a:lnTo>
                  <a:lnTo>
                    <a:pt x="431859" y="248716"/>
                  </a:lnTo>
                  <a:lnTo>
                    <a:pt x="452508" y="251516"/>
                  </a:lnTo>
                  <a:lnTo>
                    <a:pt x="471830" y="253382"/>
                  </a:lnTo>
                  <a:lnTo>
                    <a:pt x="504941" y="255456"/>
                  </a:lnTo>
                  <a:lnTo>
                    <a:pt x="536175" y="256623"/>
                  </a:lnTo>
                  <a:lnTo>
                    <a:pt x="559034" y="257050"/>
                  </a:lnTo>
                  <a:lnTo>
                    <a:pt x="560310" y="257866"/>
                  </a:lnTo>
                  <a:lnTo>
                    <a:pt x="561160" y="259203"/>
                  </a:lnTo>
                  <a:lnTo>
                    <a:pt x="561728" y="260888"/>
                  </a:lnTo>
                  <a:lnTo>
                    <a:pt x="561312" y="262012"/>
                  </a:lnTo>
                  <a:lnTo>
                    <a:pt x="560241" y="262761"/>
                  </a:lnTo>
                  <a:lnTo>
                    <a:pt x="558733" y="263260"/>
                  </a:lnTo>
                  <a:lnTo>
                    <a:pt x="557728" y="264387"/>
                  </a:lnTo>
                  <a:lnTo>
                    <a:pt x="555718" y="271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619"/>
            <p:cNvSpPr/>
            <p:nvPr>
              <p:custDataLst>
                <p:tags r:id="rId8"/>
              </p:custDataLst>
            </p:nvPr>
          </p:nvSpPr>
          <p:spPr>
            <a:xfrm>
              <a:off x="4175428" y="585788"/>
              <a:ext cx="24967" cy="264319"/>
            </a:xfrm>
            <a:custGeom>
              <a:avLst/>
              <a:gdLst/>
              <a:ahLst/>
              <a:cxnLst/>
              <a:rect l="0" t="0" r="0" b="0"/>
              <a:pathLst>
                <a:path w="24967" h="264319">
                  <a:moveTo>
                    <a:pt x="17953" y="0"/>
                  </a:moveTo>
                  <a:lnTo>
                    <a:pt x="17953" y="0"/>
                  </a:lnTo>
                  <a:lnTo>
                    <a:pt x="17953" y="3792"/>
                  </a:lnTo>
                  <a:lnTo>
                    <a:pt x="24435" y="32111"/>
                  </a:lnTo>
                  <a:lnTo>
                    <a:pt x="24966" y="59965"/>
                  </a:lnTo>
                  <a:lnTo>
                    <a:pt x="22942" y="88675"/>
                  </a:lnTo>
                  <a:lnTo>
                    <a:pt x="15198" y="122317"/>
                  </a:lnTo>
                  <a:lnTo>
                    <a:pt x="7083" y="157421"/>
                  </a:lnTo>
                  <a:lnTo>
                    <a:pt x="2562" y="190841"/>
                  </a:lnTo>
                  <a:lnTo>
                    <a:pt x="0" y="210230"/>
                  </a:lnTo>
                  <a:lnTo>
                    <a:pt x="3026" y="245701"/>
                  </a:lnTo>
                  <a:lnTo>
                    <a:pt x="5498" y="254192"/>
                  </a:lnTo>
                  <a:lnTo>
                    <a:pt x="10810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620"/>
            <p:cNvSpPr/>
            <p:nvPr>
              <p:custDataLst>
                <p:tags r:id="rId9"/>
              </p:custDataLst>
            </p:nvPr>
          </p:nvSpPr>
          <p:spPr>
            <a:xfrm>
              <a:off x="3555198" y="600075"/>
              <a:ext cx="38109" cy="292624"/>
            </a:xfrm>
            <a:custGeom>
              <a:avLst/>
              <a:gdLst/>
              <a:ahLst/>
              <a:cxnLst/>
              <a:rect l="0" t="0" r="0" b="0"/>
              <a:pathLst>
                <a:path w="38109" h="292624">
                  <a:moveTo>
                    <a:pt x="38108" y="0"/>
                  </a:moveTo>
                  <a:lnTo>
                    <a:pt x="38108" y="0"/>
                  </a:lnTo>
                  <a:lnTo>
                    <a:pt x="34316" y="3792"/>
                  </a:lnTo>
                  <a:lnTo>
                    <a:pt x="32454" y="9888"/>
                  </a:lnTo>
                  <a:lnTo>
                    <a:pt x="25457" y="43518"/>
                  </a:lnTo>
                  <a:lnTo>
                    <a:pt x="18838" y="76218"/>
                  </a:lnTo>
                  <a:lnTo>
                    <a:pt x="14197" y="102137"/>
                  </a:lnTo>
                  <a:lnTo>
                    <a:pt x="9489" y="127415"/>
                  </a:lnTo>
                  <a:lnTo>
                    <a:pt x="4751" y="152673"/>
                  </a:lnTo>
                  <a:lnTo>
                    <a:pt x="0" y="179773"/>
                  </a:lnTo>
                  <a:lnTo>
                    <a:pt x="447" y="214221"/>
                  </a:lnTo>
                  <a:lnTo>
                    <a:pt x="1814" y="244536"/>
                  </a:lnTo>
                  <a:lnTo>
                    <a:pt x="6367" y="259760"/>
                  </a:lnTo>
                  <a:lnTo>
                    <a:pt x="12095" y="271818"/>
                  </a:lnTo>
                  <a:lnTo>
                    <a:pt x="16113" y="285943"/>
                  </a:lnTo>
                  <a:lnTo>
                    <a:pt x="17889" y="288260"/>
                  </a:lnTo>
                  <a:lnTo>
                    <a:pt x="22649" y="291978"/>
                  </a:lnTo>
                  <a:lnTo>
                    <a:pt x="27266" y="292623"/>
                  </a:lnTo>
                  <a:lnTo>
                    <a:pt x="28499" y="291919"/>
                  </a:lnTo>
                  <a:lnTo>
                    <a:pt x="29321" y="290656"/>
                  </a:lnTo>
                  <a:lnTo>
                    <a:pt x="3096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621"/>
            <p:cNvSpPr/>
            <p:nvPr>
              <p:custDataLst>
                <p:tags r:id="rId10"/>
              </p:custDataLst>
            </p:nvPr>
          </p:nvSpPr>
          <p:spPr>
            <a:xfrm>
              <a:off x="4064794" y="621506"/>
              <a:ext cx="7145" cy="14289"/>
            </a:xfrm>
            <a:custGeom>
              <a:avLst/>
              <a:gdLst/>
              <a:ahLst/>
              <a:cxnLst/>
              <a:rect l="0" t="0" r="0" b="0"/>
              <a:pathLst>
                <a:path w="7145" h="14289">
                  <a:moveTo>
                    <a:pt x="0" y="14288"/>
                  </a:moveTo>
                  <a:lnTo>
                    <a:pt x="0" y="14288"/>
                  </a:lnTo>
                  <a:lnTo>
                    <a:pt x="0" y="10495"/>
                  </a:lnTo>
                  <a:lnTo>
                    <a:pt x="794" y="9378"/>
                  </a:lnTo>
                  <a:lnTo>
                    <a:pt x="2116" y="8633"/>
                  </a:lnTo>
                  <a:lnTo>
                    <a:pt x="3792" y="8137"/>
                  </a:lnTo>
                  <a:lnTo>
                    <a:pt x="4910" y="7012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622"/>
            <p:cNvSpPr/>
            <p:nvPr>
              <p:custDataLst>
                <p:tags r:id="rId11"/>
              </p:custDataLst>
            </p:nvPr>
          </p:nvSpPr>
          <p:spPr>
            <a:xfrm>
              <a:off x="4000500" y="728663"/>
              <a:ext cx="21432" cy="135246"/>
            </a:xfrm>
            <a:custGeom>
              <a:avLst/>
              <a:gdLst/>
              <a:ahLst/>
              <a:cxnLst/>
              <a:rect l="0" t="0" r="0" b="0"/>
              <a:pathLst>
                <a:path w="21432" h="135246">
                  <a:moveTo>
                    <a:pt x="0" y="0"/>
                  </a:moveTo>
                  <a:lnTo>
                    <a:pt x="0" y="0"/>
                  </a:lnTo>
                  <a:lnTo>
                    <a:pt x="0" y="30528"/>
                  </a:lnTo>
                  <a:lnTo>
                    <a:pt x="5654" y="61013"/>
                  </a:lnTo>
                  <a:lnTo>
                    <a:pt x="6948" y="94670"/>
                  </a:lnTo>
                  <a:lnTo>
                    <a:pt x="7879" y="113246"/>
                  </a:lnTo>
                  <a:lnTo>
                    <a:pt x="13287" y="130202"/>
                  </a:lnTo>
                  <a:lnTo>
                    <a:pt x="14414" y="132045"/>
                  </a:lnTo>
                  <a:lnTo>
                    <a:pt x="15959" y="133274"/>
                  </a:lnTo>
                  <a:lnTo>
                    <a:pt x="20351" y="135245"/>
                  </a:lnTo>
                  <a:lnTo>
                    <a:pt x="20711" y="134613"/>
                  </a:lnTo>
                  <a:lnTo>
                    <a:pt x="21431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623"/>
            <p:cNvSpPr/>
            <p:nvPr>
              <p:custDataLst>
                <p:tags r:id="rId12"/>
              </p:custDataLst>
            </p:nvPr>
          </p:nvSpPr>
          <p:spPr>
            <a:xfrm>
              <a:off x="3371852" y="692944"/>
              <a:ext cx="92868" cy="212853"/>
            </a:xfrm>
            <a:custGeom>
              <a:avLst/>
              <a:gdLst/>
              <a:ahLst/>
              <a:cxnLst/>
              <a:rect l="0" t="0" r="0" b="0"/>
              <a:pathLst>
                <a:path w="92868" h="212853">
                  <a:moveTo>
                    <a:pt x="7142" y="64294"/>
                  </a:moveTo>
                  <a:lnTo>
                    <a:pt x="7142" y="64294"/>
                  </a:lnTo>
                  <a:lnTo>
                    <a:pt x="991" y="70444"/>
                  </a:lnTo>
                  <a:lnTo>
                    <a:pt x="293" y="74935"/>
                  </a:lnTo>
                  <a:lnTo>
                    <a:pt x="10" y="109502"/>
                  </a:lnTo>
                  <a:lnTo>
                    <a:pt x="0" y="139987"/>
                  </a:lnTo>
                  <a:lnTo>
                    <a:pt x="793" y="170085"/>
                  </a:lnTo>
                  <a:lnTo>
                    <a:pt x="6946" y="204411"/>
                  </a:lnTo>
                  <a:lnTo>
                    <a:pt x="7055" y="209383"/>
                  </a:lnTo>
                  <a:lnTo>
                    <a:pt x="7877" y="211026"/>
                  </a:lnTo>
                  <a:lnTo>
                    <a:pt x="9220" y="212121"/>
                  </a:lnTo>
                  <a:lnTo>
                    <a:pt x="10908" y="212852"/>
                  </a:lnTo>
                  <a:lnTo>
                    <a:pt x="11240" y="212545"/>
                  </a:lnTo>
                  <a:lnTo>
                    <a:pt x="8709" y="207527"/>
                  </a:lnTo>
                  <a:lnTo>
                    <a:pt x="7234" y="174102"/>
                  </a:lnTo>
                  <a:lnTo>
                    <a:pt x="7160" y="139606"/>
                  </a:lnTo>
                  <a:lnTo>
                    <a:pt x="14732" y="111656"/>
                  </a:lnTo>
                  <a:lnTo>
                    <a:pt x="27030" y="83266"/>
                  </a:lnTo>
                  <a:lnTo>
                    <a:pt x="46201" y="50931"/>
                  </a:lnTo>
                  <a:lnTo>
                    <a:pt x="69979" y="25847"/>
                  </a:lnTo>
                  <a:lnTo>
                    <a:pt x="79520" y="17837"/>
                  </a:lnTo>
                  <a:lnTo>
                    <a:pt x="92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5624"/>
          <p:cNvSpPr/>
          <p:nvPr>
            <p:custDataLst>
              <p:tags r:id="rId1"/>
            </p:custDataLst>
          </p:nvPr>
        </p:nvSpPr>
        <p:spPr>
          <a:xfrm>
            <a:off x="4846752" y="1921672"/>
            <a:ext cx="2060863" cy="525590"/>
          </a:xfrm>
          <a:custGeom>
            <a:avLst/>
            <a:gdLst/>
            <a:ahLst/>
            <a:cxnLst/>
            <a:rect l="0" t="0" r="0" b="0"/>
            <a:pathLst>
              <a:path w="2060863" h="525590">
                <a:moveTo>
                  <a:pt x="32428" y="78578"/>
                </a:moveTo>
                <a:lnTo>
                  <a:pt x="32428" y="78578"/>
                </a:lnTo>
                <a:lnTo>
                  <a:pt x="32428" y="89220"/>
                </a:lnTo>
                <a:lnTo>
                  <a:pt x="38911" y="117816"/>
                </a:lnTo>
                <a:lnTo>
                  <a:pt x="37325" y="143567"/>
                </a:lnTo>
                <a:lnTo>
                  <a:pt x="29604" y="171584"/>
                </a:lnTo>
                <a:lnTo>
                  <a:pt x="21229" y="205752"/>
                </a:lnTo>
                <a:lnTo>
                  <a:pt x="18263" y="233646"/>
                </a:lnTo>
                <a:lnTo>
                  <a:pt x="12710" y="262813"/>
                </a:lnTo>
                <a:lnTo>
                  <a:pt x="6831" y="295444"/>
                </a:lnTo>
                <a:lnTo>
                  <a:pt x="3943" y="325573"/>
                </a:lnTo>
                <a:lnTo>
                  <a:pt x="0" y="354609"/>
                </a:lnTo>
                <a:lnTo>
                  <a:pt x="2360" y="382527"/>
                </a:lnTo>
                <a:lnTo>
                  <a:pt x="5676" y="415812"/>
                </a:lnTo>
                <a:lnTo>
                  <a:pt x="11014" y="433247"/>
                </a:lnTo>
                <a:lnTo>
                  <a:pt x="36724" y="467360"/>
                </a:lnTo>
                <a:lnTo>
                  <a:pt x="55133" y="482874"/>
                </a:lnTo>
                <a:lnTo>
                  <a:pt x="88390" y="496635"/>
                </a:lnTo>
                <a:lnTo>
                  <a:pt x="117714" y="504513"/>
                </a:lnTo>
                <a:lnTo>
                  <a:pt x="142565" y="509447"/>
                </a:lnTo>
                <a:lnTo>
                  <a:pt x="167368" y="512169"/>
                </a:lnTo>
                <a:lnTo>
                  <a:pt x="193209" y="514173"/>
                </a:lnTo>
                <a:lnTo>
                  <a:pt x="223214" y="517709"/>
                </a:lnTo>
                <a:lnTo>
                  <a:pt x="255070" y="519810"/>
                </a:lnTo>
                <a:lnTo>
                  <a:pt x="288543" y="520743"/>
                </a:lnTo>
                <a:lnTo>
                  <a:pt x="306360" y="520992"/>
                </a:lnTo>
                <a:lnTo>
                  <a:pt x="324587" y="521159"/>
                </a:lnTo>
                <a:lnTo>
                  <a:pt x="343882" y="521269"/>
                </a:lnTo>
                <a:lnTo>
                  <a:pt x="363890" y="521343"/>
                </a:lnTo>
                <a:lnTo>
                  <a:pt x="384372" y="521392"/>
                </a:lnTo>
                <a:lnTo>
                  <a:pt x="405170" y="521425"/>
                </a:lnTo>
                <a:lnTo>
                  <a:pt x="426179" y="521447"/>
                </a:lnTo>
                <a:lnTo>
                  <a:pt x="447330" y="521461"/>
                </a:lnTo>
                <a:lnTo>
                  <a:pt x="469367" y="521471"/>
                </a:lnTo>
                <a:lnTo>
                  <a:pt x="491996" y="521477"/>
                </a:lnTo>
                <a:lnTo>
                  <a:pt x="515020" y="521482"/>
                </a:lnTo>
                <a:lnTo>
                  <a:pt x="539100" y="520691"/>
                </a:lnTo>
                <a:lnTo>
                  <a:pt x="563884" y="519370"/>
                </a:lnTo>
                <a:lnTo>
                  <a:pt x="589139" y="517695"/>
                </a:lnTo>
                <a:lnTo>
                  <a:pt x="615501" y="516579"/>
                </a:lnTo>
                <a:lnTo>
                  <a:pt x="642600" y="515835"/>
                </a:lnTo>
                <a:lnTo>
                  <a:pt x="670191" y="515339"/>
                </a:lnTo>
                <a:lnTo>
                  <a:pt x="697316" y="515008"/>
                </a:lnTo>
                <a:lnTo>
                  <a:pt x="724130" y="514788"/>
                </a:lnTo>
                <a:lnTo>
                  <a:pt x="750739" y="514641"/>
                </a:lnTo>
                <a:lnTo>
                  <a:pt x="778002" y="514543"/>
                </a:lnTo>
                <a:lnTo>
                  <a:pt x="805703" y="514477"/>
                </a:lnTo>
                <a:lnTo>
                  <a:pt x="833695" y="514434"/>
                </a:lnTo>
                <a:lnTo>
                  <a:pt x="861882" y="514405"/>
                </a:lnTo>
                <a:lnTo>
                  <a:pt x="890197" y="514386"/>
                </a:lnTo>
                <a:lnTo>
                  <a:pt x="918600" y="514373"/>
                </a:lnTo>
                <a:lnTo>
                  <a:pt x="947854" y="514364"/>
                </a:lnTo>
                <a:lnTo>
                  <a:pt x="977675" y="514358"/>
                </a:lnTo>
                <a:lnTo>
                  <a:pt x="1007874" y="514354"/>
                </a:lnTo>
                <a:lnTo>
                  <a:pt x="1038325" y="514352"/>
                </a:lnTo>
                <a:lnTo>
                  <a:pt x="1068946" y="514350"/>
                </a:lnTo>
                <a:lnTo>
                  <a:pt x="1099677" y="514349"/>
                </a:lnTo>
                <a:lnTo>
                  <a:pt x="1130484" y="514348"/>
                </a:lnTo>
                <a:lnTo>
                  <a:pt x="1161341" y="514348"/>
                </a:lnTo>
                <a:lnTo>
                  <a:pt x="1192231" y="514347"/>
                </a:lnTo>
                <a:lnTo>
                  <a:pt x="1222349" y="514347"/>
                </a:lnTo>
                <a:lnTo>
                  <a:pt x="1251953" y="514347"/>
                </a:lnTo>
                <a:lnTo>
                  <a:pt x="1281214" y="514347"/>
                </a:lnTo>
                <a:lnTo>
                  <a:pt x="1310246" y="515141"/>
                </a:lnTo>
                <a:lnTo>
                  <a:pt x="1339125" y="516463"/>
                </a:lnTo>
                <a:lnTo>
                  <a:pt x="1367904" y="518139"/>
                </a:lnTo>
                <a:lnTo>
                  <a:pt x="1395821" y="519256"/>
                </a:lnTo>
                <a:lnTo>
                  <a:pt x="1423164" y="520001"/>
                </a:lnTo>
                <a:lnTo>
                  <a:pt x="1450123" y="520498"/>
                </a:lnTo>
                <a:lnTo>
                  <a:pt x="1476033" y="520829"/>
                </a:lnTo>
                <a:lnTo>
                  <a:pt x="1501245" y="521049"/>
                </a:lnTo>
                <a:lnTo>
                  <a:pt x="1525990" y="521196"/>
                </a:lnTo>
                <a:lnTo>
                  <a:pt x="1549630" y="521294"/>
                </a:lnTo>
                <a:lnTo>
                  <a:pt x="1572534" y="521360"/>
                </a:lnTo>
                <a:lnTo>
                  <a:pt x="1594947" y="521403"/>
                </a:lnTo>
                <a:lnTo>
                  <a:pt x="1617033" y="522226"/>
                </a:lnTo>
                <a:lnTo>
                  <a:pt x="1638900" y="523569"/>
                </a:lnTo>
                <a:lnTo>
                  <a:pt x="1660622" y="525257"/>
                </a:lnTo>
                <a:lnTo>
                  <a:pt x="1681453" y="525589"/>
                </a:lnTo>
                <a:lnTo>
                  <a:pt x="1701692" y="525017"/>
                </a:lnTo>
                <a:lnTo>
                  <a:pt x="1721534" y="523841"/>
                </a:lnTo>
                <a:lnTo>
                  <a:pt x="1740317" y="523057"/>
                </a:lnTo>
                <a:lnTo>
                  <a:pt x="1776005" y="522187"/>
                </a:lnTo>
                <a:lnTo>
                  <a:pt x="1806154" y="521800"/>
                </a:lnTo>
                <a:lnTo>
                  <a:pt x="1832783" y="520834"/>
                </a:lnTo>
                <a:lnTo>
                  <a:pt x="1857847" y="517759"/>
                </a:lnTo>
                <a:lnTo>
                  <a:pt x="1890477" y="511566"/>
                </a:lnTo>
                <a:lnTo>
                  <a:pt x="1920255" y="504703"/>
                </a:lnTo>
                <a:lnTo>
                  <a:pt x="1954894" y="487246"/>
                </a:lnTo>
                <a:lnTo>
                  <a:pt x="1967151" y="480870"/>
                </a:lnTo>
                <a:lnTo>
                  <a:pt x="1988057" y="459246"/>
                </a:lnTo>
                <a:lnTo>
                  <a:pt x="2006122" y="424823"/>
                </a:lnTo>
                <a:lnTo>
                  <a:pt x="2012690" y="390286"/>
                </a:lnTo>
                <a:lnTo>
                  <a:pt x="2017265" y="358078"/>
                </a:lnTo>
                <a:lnTo>
                  <a:pt x="2023873" y="327992"/>
                </a:lnTo>
                <a:lnTo>
                  <a:pt x="2030704" y="294415"/>
                </a:lnTo>
                <a:lnTo>
                  <a:pt x="2036082" y="264617"/>
                </a:lnTo>
                <a:lnTo>
                  <a:pt x="2043993" y="235006"/>
                </a:lnTo>
                <a:lnTo>
                  <a:pt x="2048496" y="201523"/>
                </a:lnTo>
                <a:lnTo>
                  <a:pt x="2058281" y="169410"/>
                </a:lnTo>
                <a:lnTo>
                  <a:pt x="2060862" y="139252"/>
                </a:lnTo>
                <a:lnTo>
                  <a:pt x="2060383" y="114375"/>
                </a:lnTo>
                <a:lnTo>
                  <a:pt x="2050610" y="80062"/>
                </a:lnTo>
                <a:lnTo>
                  <a:pt x="2044352" y="73152"/>
                </a:lnTo>
                <a:lnTo>
                  <a:pt x="2013477" y="48715"/>
                </a:lnTo>
                <a:lnTo>
                  <a:pt x="1982349" y="38313"/>
                </a:lnTo>
                <a:lnTo>
                  <a:pt x="1950209" y="31017"/>
                </a:lnTo>
                <a:lnTo>
                  <a:pt x="1927235" y="26219"/>
                </a:lnTo>
                <a:lnTo>
                  <a:pt x="1899561" y="21441"/>
                </a:lnTo>
                <a:lnTo>
                  <a:pt x="1868740" y="16671"/>
                </a:lnTo>
                <a:lnTo>
                  <a:pt x="1836522" y="11906"/>
                </a:lnTo>
                <a:lnTo>
                  <a:pt x="1803682" y="7142"/>
                </a:lnTo>
                <a:lnTo>
                  <a:pt x="1768978" y="3172"/>
                </a:lnTo>
                <a:lnTo>
                  <a:pt x="1749722" y="2114"/>
                </a:lnTo>
                <a:lnTo>
                  <a:pt x="1729741" y="1408"/>
                </a:lnTo>
                <a:lnTo>
                  <a:pt x="1709277" y="938"/>
                </a:lnTo>
                <a:lnTo>
                  <a:pt x="1688490" y="624"/>
                </a:lnTo>
                <a:lnTo>
                  <a:pt x="1667489" y="415"/>
                </a:lnTo>
                <a:lnTo>
                  <a:pt x="1646344" y="275"/>
                </a:lnTo>
                <a:lnTo>
                  <a:pt x="1625103" y="183"/>
                </a:lnTo>
                <a:lnTo>
                  <a:pt x="1603800" y="121"/>
                </a:lnTo>
                <a:lnTo>
                  <a:pt x="1582452" y="79"/>
                </a:lnTo>
                <a:lnTo>
                  <a:pt x="1561079" y="52"/>
                </a:lnTo>
                <a:lnTo>
                  <a:pt x="1539685" y="33"/>
                </a:lnTo>
                <a:lnTo>
                  <a:pt x="1516691" y="21"/>
                </a:lnTo>
                <a:lnTo>
                  <a:pt x="1492632" y="13"/>
                </a:lnTo>
                <a:lnTo>
                  <a:pt x="1467859" y="8"/>
                </a:lnTo>
                <a:lnTo>
                  <a:pt x="1443407" y="4"/>
                </a:lnTo>
                <a:lnTo>
                  <a:pt x="1419169" y="2"/>
                </a:lnTo>
                <a:lnTo>
                  <a:pt x="1395072" y="0"/>
                </a:lnTo>
                <a:lnTo>
                  <a:pt x="1370277" y="793"/>
                </a:lnTo>
                <a:lnTo>
                  <a:pt x="1345015" y="2115"/>
                </a:lnTo>
                <a:lnTo>
                  <a:pt x="1319443" y="3790"/>
                </a:lnTo>
                <a:lnTo>
                  <a:pt x="1293663" y="4907"/>
                </a:lnTo>
                <a:lnTo>
                  <a:pt x="1267746" y="5651"/>
                </a:lnTo>
                <a:lnTo>
                  <a:pt x="1241736" y="6148"/>
                </a:lnTo>
                <a:lnTo>
                  <a:pt x="1215665" y="7272"/>
                </a:lnTo>
                <a:lnTo>
                  <a:pt x="1189553" y="8816"/>
                </a:lnTo>
                <a:lnTo>
                  <a:pt x="1163414" y="10639"/>
                </a:lnTo>
                <a:lnTo>
                  <a:pt x="1136463" y="13441"/>
                </a:lnTo>
                <a:lnTo>
                  <a:pt x="1108971" y="16897"/>
                </a:lnTo>
                <a:lnTo>
                  <a:pt x="1081117" y="20789"/>
                </a:lnTo>
                <a:lnTo>
                  <a:pt x="1053024" y="24177"/>
                </a:lnTo>
                <a:lnTo>
                  <a:pt x="1024769" y="27229"/>
                </a:lnTo>
                <a:lnTo>
                  <a:pt x="996408" y="30058"/>
                </a:lnTo>
                <a:lnTo>
                  <a:pt x="967976" y="32738"/>
                </a:lnTo>
                <a:lnTo>
                  <a:pt x="939496" y="35318"/>
                </a:lnTo>
                <a:lnTo>
                  <a:pt x="910984" y="37832"/>
                </a:lnTo>
                <a:lnTo>
                  <a:pt x="882451" y="40301"/>
                </a:lnTo>
                <a:lnTo>
                  <a:pt x="853904" y="42741"/>
                </a:lnTo>
                <a:lnTo>
                  <a:pt x="825348" y="45162"/>
                </a:lnTo>
                <a:lnTo>
                  <a:pt x="796786" y="48363"/>
                </a:lnTo>
                <a:lnTo>
                  <a:pt x="768218" y="52085"/>
                </a:lnTo>
                <a:lnTo>
                  <a:pt x="739650" y="56153"/>
                </a:lnTo>
                <a:lnTo>
                  <a:pt x="711078" y="60453"/>
                </a:lnTo>
                <a:lnTo>
                  <a:pt x="682505" y="64907"/>
                </a:lnTo>
                <a:lnTo>
                  <a:pt x="653932" y="69464"/>
                </a:lnTo>
                <a:lnTo>
                  <a:pt x="625358" y="74090"/>
                </a:lnTo>
                <a:lnTo>
                  <a:pt x="596784" y="78761"/>
                </a:lnTo>
                <a:lnTo>
                  <a:pt x="568209" y="83462"/>
                </a:lnTo>
                <a:lnTo>
                  <a:pt x="539635" y="88184"/>
                </a:lnTo>
                <a:lnTo>
                  <a:pt x="511060" y="92920"/>
                </a:lnTo>
                <a:lnTo>
                  <a:pt x="482486" y="97664"/>
                </a:lnTo>
                <a:lnTo>
                  <a:pt x="453911" y="102415"/>
                </a:lnTo>
                <a:lnTo>
                  <a:pt x="425336" y="107169"/>
                </a:lnTo>
                <a:lnTo>
                  <a:pt x="396761" y="111926"/>
                </a:lnTo>
                <a:lnTo>
                  <a:pt x="368979" y="116685"/>
                </a:lnTo>
                <a:lnTo>
                  <a:pt x="341727" y="121445"/>
                </a:lnTo>
                <a:lnTo>
                  <a:pt x="314828" y="126206"/>
                </a:lnTo>
                <a:lnTo>
                  <a:pt x="288164" y="130968"/>
                </a:lnTo>
                <a:lnTo>
                  <a:pt x="261656" y="135729"/>
                </a:lnTo>
                <a:lnTo>
                  <a:pt x="235253" y="140491"/>
                </a:lnTo>
                <a:lnTo>
                  <a:pt x="211301" y="145254"/>
                </a:lnTo>
                <a:lnTo>
                  <a:pt x="188984" y="150016"/>
                </a:lnTo>
                <a:lnTo>
                  <a:pt x="167755" y="154778"/>
                </a:lnTo>
                <a:lnTo>
                  <a:pt x="133584" y="162186"/>
                </a:lnTo>
                <a:lnTo>
                  <a:pt x="89578" y="1714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1068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Survivorship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53375" y="770250"/>
            <a:ext cx="5554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-</a:t>
            </a:r>
            <a:r>
              <a:rPr lang="en" sz="1600" b="1" dirty="0"/>
              <a:t>The fraction of individuals that survive from birth to different life stages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-Types of survivorship curves: 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dirty="0"/>
              <a:t>Type I : low mortality rates until old age (ex: large mammals with few offspring but a high degree of parental care)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dirty="0"/>
              <a:t>Type III: high mortality rates when young, mortality rates drop after the initial “die-off” (ex: fishes, marine invertebrates)  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dirty="0"/>
              <a:t>Type II : constant mortality rate at all ages (ex: Belding’s ground squirrels, other rodents, some invertebrates, some lizards)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5656549" y="1698274"/>
            <a:ext cx="3254049" cy="23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MARTInkShape-5625"/>
          <p:cNvSpPr/>
          <p:nvPr>
            <p:custDataLst>
              <p:tags r:id="rId1"/>
            </p:custDataLst>
          </p:nvPr>
        </p:nvSpPr>
        <p:spPr>
          <a:xfrm>
            <a:off x="8536781" y="358616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1835"/>
          <p:cNvGrpSpPr/>
          <p:nvPr/>
        </p:nvGrpSpPr>
        <p:grpSpPr>
          <a:xfrm>
            <a:off x="7304001" y="1314697"/>
            <a:ext cx="906270" cy="592547"/>
            <a:chOff x="7304001" y="1314697"/>
            <a:chExt cx="906270" cy="592547"/>
          </a:xfrm>
        </p:grpSpPr>
        <p:sp>
          <p:nvSpPr>
            <p:cNvPr id="200" name="SMARTInkShape-5626"/>
            <p:cNvSpPr/>
            <p:nvPr>
              <p:custDataLst>
                <p:tags r:id="rId41"/>
              </p:custDataLst>
            </p:nvPr>
          </p:nvSpPr>
          <p:spPr>
            <a:xfrm>
              <a:off x="7800975" y="1521619"/>
              <a:ext cx="85726" cy="314326"/>
            </a:xfrm>
            <a:custGeom>
              <a:avLst/>
              <a:gdLst/>
              <a:ahLst/>
              <a:cxnLst/>
              <a:rect l="0" t="0" r="0" b="0"/>
              <a:pathLst>
                <a:path w="85726" h="314326">
                  <a:moveTo>
                    <a:pt x="85725" y="0"/>
                  </a:moveTo>
                  <a:lnTo>
                    <a:pt x="85725" y="0"/>
                  </a:lnTo>
                  <a:lnTo>
                    <a:pt x="79574" y="0"/>
                  </a:lnTo>
                  <a:lnTo>
                    <a:pt x="79243" y="794"/>
                  </a:lnTo>
                  <a:lnTo>
                    <a:pt x="76503" y="16590"/>
                  </a:lnTo>
                  <a:lnTo>
                    <a:pt x="67195" y="44900"/>
                  </a:lnTo>
                  <a:lnTo>
                    <a:pt x="62750" y="77337"/>
                  </a:lnTo>
                  <a:lnTo>
                    <a:pt x="58256" y="110703"/>
                  </a:lnTo>
                  <a:lnTo>
                    <a:pt x="53686" y="138458"/>
                  </a:lnTo>
                  <a:lnTo>
                    <a:pt x="47304" y="166790"/>
                  </a:lnTo>
                  <a:lnTo>
                    <a:pt x="40387" y="195293"/>
                  </a:lnTo>
                  <a:lnTo>
                    <a:pt x="30938" y="227665"/>
                  </a:lnTo>
                  <a:lnTo>
                    <a:pt x="21427" y="256990"/>
                  </a:lnTo>
                  <a:lnTo>
                    <a:pt x="12798" y="290133"/>
                  </a:lnTo>
                  <a:lnTo>
                    <a:pt x="882" y="306926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627"/>
            <p:cNvSpPr/>
            <p:nvPr>
              <p:custDataLst>
                <p:tags r:id="rId42"/>
              </p:custDataLst>
            </p:nvPr>
          </p:nvSpPr>
          <p:spPr>
            <a:xfrm>
              <a:off x="7529513" y="1514479"/>
              <a:ext cx="571501" cy="28572"/>
            </a:xfrm>
            <a:custGeom>
              <a:avLst/>
              <a:gdLst/>
              <a:ahLst/>
              <a:cxnLst/>
              <a:rect l="0" t="0" r="0" b="0"/>
              <a:pathLst>
                <a:path w="571501" h="28572">
                  <a:moveTo>
                    <a:pt x="0" y="28571"/>
                  </a:moveTo>
                  <a:lnTo>
                    <a:pt x="0" y="28571"/>
                  </a:lnTo>
                  <a:lnTo>
                    <a:pt x="6497" y="22868"/>
                  </a:lnTo>
                  <a:lnTo>
                    <a:pt x="30528" y="11778"/>
                  </a:lnTo>
                  <a:lnTo>
                    <a:pt x="58170" y="8514"/>
                  </a:lnTo>
                  <a:lnTo>
                    <a:pt x="82209" y="5634"/>
                  </a:lnTo>
                  <a:lnTo>
                    <a:pt x="109562" y="2502"/>
                  </a:lnTo>
                  <a:lnTo>
                    <a:pt x="140241" y="1110"/>
                  </a:lnTo>
                  <a:lnTo>
                    <a:pt x="174512" y="491"/>
                  </a:lnTo>
                  <a:lnTo>
                    <a:pt x="192541" y="326"/>
                  </a:lnTo>
                  <a:lnTo>
                    <a:pt x="210911" y="216"/>
                  </a:lnTo>
                  <a:lnTo>
                    <a:pt x="229507" y="143"/>
                  </a:lnTo>
                  <a:lnTo>
                    <a:pt x="248255" y="94"/>
                  </a:lnTo>
                  <a:lnTo>
                    <a:pt x="283902" y="39"/>
                  </a:lnTo>
                  <a:lnTo>
                    <a:pt x="319060" y="15"/>
                  </a:lnTo>
                  <a:lnTo>
                    <a:pt x="337325" y="9"/>
                  </a:lnTo>
                  <a:lnTo>
                    <a:pt x="355851" y="5"/>
                  </a:lnTo>
                  <a:lnTo>
                    <a:pt x="391254" y="0"/>
                  </a:lnTo>
                  <a:lnTo>
                    <a:pt x="425509" y="791"/>
                  </a:lnTo>
                  <a:lnTo>
                    <a:pt x="459254" y="3789"/>
                  </a:lnTo>
                  <a:lnTo>
                    <a:pt x="488540" y="5651"/>
                  </a:lnTo>
                  <a:lnTo>
                    <a:pt x="513991" y="7272"/>
                  </a:lnTo>
                  <a:lnTo>
                    <a:pt x="544583" y="11853"/>
                  </a:lnTo>
                  <a:lnTo>
                    <a:pt x="571500" y="14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628"/>
            <p:cNvSpPr/>
            <p:nvPr>
              <p:custDataLst>
                <p:tags r:id="rId43"/>
              </p:custDataLst>
            </p:nvPr>
          </p:nvSpPr>
          <p:spPr>
            <a:xfrm>
              <a:off x="7304001" y="1314697"/>
              <a:ext cx="906270" cy="592547"/>
            </a:xfrm>
            <a:custGeom>
              <a:avLst/>
              <a:gdLst/>
              <a:ahLst/>
              <a:cxnLst/>
              <a:rect l="0" t="0" r="0" b="0"/>
              <a:pathLst>
                <a:path w="906270" h="592547">
                  <a:moveTo>
                    <a:pt x="889880" y="78334"/>
                  </a:moveTo>
                  <a:lnTo>
                    <a:pt x="889880" y="78334"/>
                  </a:lnTo>
                  <a:lnTo>
                    <a:pt x="870405" y="60446"/>
                  </a:lnTo>
                  <a:lnTo>
                    <a:pt x="836262" y="42375"/>
                  </a:lnTo>
                  <a:lnTo>
                    <a:pt x="803085" y="28257"/>
                  </a:lnTo>
                  <a:lnTo>
                    <a:pt x="778279" y="18771"/>
                  </a:lnTo>
                  <a:lnTo>
                    <a:pt x="748734" y="9264"/>
                  </a:lnTo>
                  <a:lnTo>
                    <a:pt x="717081" y="3980"/>
                  </a:lnTo>
                  <a:lnTo>
                    <a:pt x="684494" y="1632"/>
                  </a:lnTo>
                  <a:lnTo>
                    <a:pt x="651489" y="588"/>
                  </a:lnTo>
                  <a:lnTo>
                    <a:pt x="633321" y="310"/>
                  </a:lnTo>
                  <a:lnTo>
                    <a:pt x="614066" y="124"/>
                  </a:lnTo>
                  <a:lnTo>
                    <a:pt x="594086" y="0"/>
                  </a:lnTo>
                  <a:lnTo>
                    <a:pt x="573621" y="1505"/>
                  </a:lnTo>
                  <a:lnTo>
                    <a:pt x="552835" y="4096"/>
                  </a:lnTo>
                  <a:lnTo>
                    <a:pt x="531834" y="7411"/>
                  </a:lnTo>
                  <a:lnTo>
                    <a:pt x="511482" y="11208"/>
                  </a:lnTo>
                  <a:lnTo>
                    <a:pt x="491565" y="15327"/>
                  </a:lnTo>
                  <a:lnTo>
                    <a:pt x="471937" y="19661"/>
                  </a:lnTo>
                  <a:lnTo>
                    <a:pt x="451708" y="24931"/>
                  </a:lnTo>
                  <a:lnTo>
                    <a:pt x="431077" y="30826"/>
                  </a:lnTo>
                  <a:lnTo>
                    <a:pt x="410181" y="37137"/>
                  </a:lnTo>
                  <a:lnTo>
                    <a:pt x="389105" y="44519"/>
                  </a:lnTo>
                  <a:lnTo>
                    <a:pt x="367911" y="52616"/>
                  </a:lnTo>
                  <a:lnTo>
                    <a:pt x="346638" y="61189"/>
                  </a:lnTo>
                  <a:lnTo>
                    <a:pt x="326107" y="70079"/>
                  </a:lnTo>
                  <a:lnTo>
                    <a:pt x="306069" y="79181"/>
                  </a:lnTo>
                  <a:lnTo>
                    <a:pt x="286360" y="88424"/>
                  </a:lnTo>
                  <a:lnTo>
                    <a:pt x="267665" y="98554"/>
                  </a:lnTo>
                  <a:lnTo>
                    <a:pt x="232075" y="120394"/>
                  </a:lnTo>
                  <a:lnTo>
                    <a:pt x="197737" y="143330"/>
                  </a:lnTo>
                  <a:lnTo>
                    <a:pt x="164749" y="167546"/>
                  </a:lnTo>
                  <a:lnTo>
                    <a:pt x="134212" y="194184"/>
                  </a:lnTo>
                  <a:lnTo>
                    <a:pt x="104765" y="224015"/>
                  </a:lnTo>
                  <a:lnTo>
                    <a:pt x="77390" y="255000"/>
                  </a:lnTo>
                  <a:lnTo>
                    <a:pt x="54641" y="284646"/>
                  </a:lnTo>
                  <a:lnTo>
                    <a:pt x="36063" y="313697"/>
                  </a:lnTo>
                  <a:lnTo>
                    <a:pt x="20662" y="341690"/>
                  </a:lnTo>
                  <a:lnTo>
                    <a:pt x="8526" y="367360"/>
                  </a:lnTo>
                  <a:lnTo>
                    <a:pt x="2073" y="391999"/>
                  </a:lnTo>
                  <a:lnTo>
                    <a:pt x="0" y="416178"/>
                  </a:lnTo>
                  <a:lnTo>
                    <a:pt x="4089" y="451310"/>
                  </a:lnTo>
                  <a:lnTo>
                    <a:pt x="16589" y="482180"/>
                  </a:lnTo>
                  <a:lnTo>
                    <a:pt x="40489" y="510642"/>
                  </a:lnTo>
                  <a:lnTo>
                    <a:pt x="73147" y="534509"/>
                  </a:lnTo>
                  <a:lnTo>
                    <a:pt x="99057" y="549366"/>
                  </a:lnTo>
                  <a:lnTo>
                    <a:pt x="126447" y="561790"/>
                  </a:lnTo>
                  <a:lnTo>
                    <a:pt x="156083" y="571810"/>
                  </a:lnTo>
                  <a:lnTo>
                    <a:pt x="190421" y="578909"/>
                  </a:lnTo>
                  <a:lnTo>
                    <a:pt x="208468" y="581913"/>
                  </a:lnTo>
                  <a:lnTo>
                    <a:pt x="226849" y="584710"/>
                  </a:lnTo>
                  <a:lnTo>
                    <a:pt x="245453" y="587368"/>
                  </a:lnTo>
                  <a:lnTo>
                    <a:pt x="264206" y="589140"/>
                  </a:lnTo>
                  <a:lnTo>
                    <a:pt x="283058" y="590321"/>
                  </a:lnTo>
                  <a:lnTo>
                    <a:pt x="301975" y="591109"/>
                  </a:lnTo>
                  <a:lnTo>
                    <a:pt x="321731" y="591634"/>
                  </a:lnTo>
                  <a:lnTo>
                    <a:pt x="342045" y="591984"/>
                  </a:lnTo>
                  <a:lnTo>
                    <a:pt x="362733" y="592217"/>
                  </a:lnTo>
                  <a:lnTo>
                    <a:pt x="383667" y="592373"/>
                  </a:lnTo>
                  <a:lnTo>
                    <a:pt x="404767" y="592477"/>
                  </a:lnTo>
                  <a:lnTo>
                    <a:pt x="425978" y="592546"/>
                  </a:lnTo>
                  <a:lnTo>
                    <a:pt x="447262" y="591798"/>
                  </a:lnTo>
                  <a:lnTo>
                    <a:pt x="468595" y="590506"/>
                  </a:lnTo>
                  <a:lnTo>
                    <a:pt x="489961" y="588851"/>
                  </a:lnTo>
                  <a:lnTo>
                    <a:pt x="510555" y="586954"/>
                  </a:lnTo>
                  <a:lnTo>
                    <a:pt x="530634" y="584895"/>
                  </a:lnTo>
                  <a:lnTo>
                    <a:pt x="550370" y="582729"/>
                  </a:lnTo>
                  <a:lnTo>
                    <a:pt x="569878" y="579697"/>
                  </a:lnTo>
                  <a:lnTo>
                    <a:pt x="589233" y="576089"/>
                  </a:lnTo>
                  <a:lnTo>
                    <a:pt x="608487" y="572096"/>
                  </a:lnTo>
                  <a:lnTo>
                    <a:pt x="626878" y="567846"/>
                  </a:lnTo>
                  <a:lnTo>
                    <a:pt x="662130" y="558891"/>
                  </a:lnTo>
                  <a:lnTo>
                    <a:pt x="696318" y="549619"/>
                  </a:lnTo>
                  <a:lnTo>
                    <a:pt x="728447" y="539413"/>
                  </a:lnTo>
                  <a:lnTo>
                    <a:pt x="755955" y="526939"/>
                  </a:lnTo>
                  <a:lnTo>
                    <a:pt x="781410" y="513458"/>
                  </a:lnTo>
                  <a:lnTo>
                    <a:pt x="805953" y="498735"/>
                  </a:lnTo>
                  <a:lnTo>
                    <a:pt x="840495" y="473390"/>
                  </a:lnTo>
                  <a:lnTo>
                    <a:pt x="865722" y="448859"/>
                  </a:lnTo>
                  <a:lnTo>
                    <a:pt x="883605" y="417954"/>
                  </a:lnTo>
                  <a:lnTo>
                    <a:pt x="898163" y="388336"/>
                  </a:lnTo>
                  <a:lnTo>
                    <a:pt x="906269" y="359452"/>
                  </a:lnTo>
                  <a:lnTo>
                    <a:pt x="904349" y="329992"/>
                  </a:lnTo>
                  <a:lnTo>
                    <a:pt x="897960" y="297274"/>
                  </a:lnTo>
                  <a:lnTo>
                    <a:pt x="886366" y="267912"/>
                  </a:lnTo>
                  <a:lnTo>
                    <a:pt x="868225" y="236255"/>
                  </a:lnTo>
                  <a:lnTo>
                    <a:pt x="845563" y="207072"/>
                  </a:lnTo>
                  <a:lnTo>
                    <a:pt x="821363" y="189327"/>
                  </a:lnTo>
                  <a:lnTo>
                    <a:pt x="786329" y="174812"/>
                  </a:lnTo>
                  <a:lnTo>
                    <a:pt x="762475" y="166419"/>
                  </a:lnTo>
                  <a:lnTo>
                    <a:pt x="747005" y="1640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629"/>
            <p:cNvSpPr/>
            <p:nvPr>
              <p:custDataLst>
                <p:tags r:id="rId44"/>
              </p:custDataLst>
            </p:nvPr>
          </p:nvSpPr>
          <p:spPr>
            <a:xfrm>
              <a:off x="7500938" y="1750219"/>
              <a:ext cx="607219" cy="85241"/>
            </a:xfrm>
            <a:custGeom>
              <a:avLst/>
              <a:gdLst/>
              <a:ahLst/>
              <a:cxnLst/>
              <a:rect l="0" t="0" r="0" b="0"/>
              <a:pathLst>
                <a:path w="607219" h="85241">
                  <a:moveTo>
                    <a:pt x="0" y="0"/>
                  </a:moveTo>
                  <a:lnTo>
                    <a:pt x="0" y="0"/>
                  </a:lnTo>
                  <a:lnTo>
                    <a:pt x="0" y="10642"/>
                  </a:lnTo>
                  <a:lnTo>
                    <a:pt x="2116" y="14784"/>
                  </a:lnTo>
                  <a:lnTo>
                    <a:pt x="3792" y="16999"/>
                  </a:lnTo>
                  <a:lnTo>
                    <a:pt x="13735" y="23910"/>
                  </a:lnTo>
                  <a:lnTo>
                    <a:pt x="42724" y="33357"/>
                  </a:lnTo>
                  <a:lnTo>
                    <a:pt x="71308" y="40487"/>
                  </a:lnTo>
                  <a:lnTo>
                    <a:pt x="95986" y="45246"/>
                  </a:lnTo>
                  <a:lnTo>
                    <a:pt x="122829" y="50007"/>
                  </a:lnTo>
                  <a:lnTo>
                    <a:pt x="151428" y="54769"/>
                  </a:lnTo>
                  <a:lnTo>
                    <a:pt x="182660" y="59531"/>
                  </a:lnTo>
                  <a:lnTo>
                    <a:pt x="212944" y="64294"/>
                  </a:lnTo>
                  <a:lnTo>
                    <a:pt x="243073" y="68262"/>
                  </a:lnTo>
                  <a:lnTo>
                    <a:pt x="274984" y="70026"/>
                  </a:lnTo>
                  <a:lnTo>
                    <a:pt x="307688" y="72927"/>
                  </a:lnTo>
                  <a:lnTo>
                    <a:pt x="339949" y="76068"/>
                  </a:lnTo>
                  <a:lnTo>
                    <a:pt x="370164" y="77464"/>
                  </a:lnTo>
                  <a:lnTo>
                    <a:pt x="399467" y="80201"/>
                  </a:lnTo>
                  <a:lnTo>
                    <a:pt x="428366" y="83270"/>
                  </a:lnTo>
                  <a:lnTo>
                    <a:pt x="457085" y="84634"/>
                  </a:lnTo>
                  <a:lnTo>
                    <a:pt x="485723" y="85240"/>
                  </a:lnTo>
                  <a:lnTo>
                    <a:pt x="513533" y="84716"/>
                  </a:lnTo>
                  <a:lnTo>
                    <a:pt x="539122" y="81837"/>
                  </a:lnTo>
                  <a:lnTo>
                    <a:pt x="565841" y="77911"/>
                  </a:lnTo>
                  <a:lnTo>
                    <a:pt x="599045" y="72716"/>
                  </a:lnTo>
                  <a:lnTo>
                    <a:pt x="607218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836"/>
          <p:cNvGrpSpPr/>
          <p:nvPr/>
        </p:nvGrpSpPr>
        <p:grpSpPr>
          <a:xfrm>
            <a:off x="6960340" y="2097260"/>
            <a:ext cx="780947" cy="565908"/>
            <a:chOff x="6960340" y="2097260"/>
            <a:chExt cx="780947" cy="565908"/>
          </a:xfrm>
        </p:grpSpPr>
        <p:sp>
          <p:nvSpPr>
            <p:cNvPr id="205" name="SMARTInkShape-5630"/>
            <p:cNvSpPr/>
            <p:nvPr>
              <p:custDataLst>
                <p:tags r:id="rId36"/>
              </p:custDataLst>
            </p:nvPr>
          </p:nvSpPr>
          <p:spPr>
            <a:xfrm>
              <a:off x="6960340" y="2097260"/>
              <a:ext cx="780947" cy="565908"/>
            </a:xfrm>
            <a:custGeom>
              <a:avLst/>
              <a:gdLst/>
              <a:ahLst/>
              <a:cxnLst/>
              <a:rect l="0" t="0" r="0" b="0"/>
              <a:pathLst>
                <a:path w="780947" h="565908">
                  <a:moveTo>
                    <a:pt x="683473" y="303040"/>
                  </a:moveTo>
                  <a:lnTo>
                    <a:pt x="683473" y="303040"/>
                  </a:lnTo>
                  <a:lnTo>
                    <a:pt x="682679" y="295749"/>
                  </a:lnTo>
                  <a:lnTo>
                    <a:pt x="673530" y="262569"/>
                  </a:lnTo>
                  <a:lnTo>
                    <a:pt x="666680" y="231870"/>
                  </a:lnTo>
                  <a:lnTo>
                    <a:pt x="655831" y="201431"/>
                  </a:lnTo>
                  <a:lnTo>
                    <a:pt x="642562" y="168511"/>
                  </a:lnTo>
                  <a:lnTo>
                    <a:pt x="628577" y="137414"/>
                  </a:lnTo>
                  <a:lnTo>
                    <a:pt x="610586" y="108092"/>
                  </a:lnTo>
                  <a:lnTo>
                    <a:pt x="590174" y="79296"/>
                  </a:lnTo>
                  <a:lnTo>
                    <a:pt x="561460" y="54448"/>
                  </a:lnTo>
                  <a:lnTo>
                    <a:pt x="527818" y="32004"/>
                  </a:lnTo>
                  <a:lnTo>
                    <a:pt x="502373" y="21713"/>
                  </a:lnTo>
                  <a:lnTo>
                    <a:pt x="474397" y="14493"/>
                  </a:lnTo>
                  <a:lnTo>
                    <a:pt x="443442" y="8639"/>
                  </a:lnTo>
                  <a:lnTo>
                    <a:pt x="411163" y="3391"/>
                  </a:lnTo>
                  <a:lnTo>
                    <a:pt x="378296" y="0"/>
                  </a:lnTo>
                  <a:lnTo>
                    <a:pt x="345168" y="1139"/>
                  </a:lnTo>
                  <a:lnTo>
                    <a:pt x="311923" y="6408"/>
                  </a:lnTo>
                  <a:lnTo>
                    <a:pt x="278627" y="14041"/>
                  </a:lnTo>
                  <a:lnTo>
                    <a:pt x="245308" y="22725"/>
                  </a:lnTo>
                  <a:lnTo>
                    <a:pt x="211979" y="36110"/>
                  </a:lnTo>
                  <a:lnTo>
                    <a:pt x="178644" y="52642"/>
                  </a:lnTo>
                  <a:lnTo>
                    <a:pt x="145308" y="70573"/>
                  </a:lnTo>
                  <a:lnTo>
                    <a:pt x="116206" y="91242"/>
                  </a:lnTo>
                  <a:lnTo>
                    <a:pt x="90836" y="113658"/>
                  </a:lnTo>
                  <a:lnTo>
                    <a:pt x="59496" y="148590"/>
                  </a:lnTo>
                  <a:lnTo>
                    <a:pt x="42612" y="172218"/>
                  </a:lnTo>
                  <a:lnTo>
                    <a:pt x="27171" y="198066"/>
                  </a:lnTo>
                  <a:lnTo>
                    <a:pt x="13958" y="225429"/>
                  </a:lnTo>
                  <a:lnTo>
                    <a:pt x="5439" y="253465"/>
                  </a:lnTo>
                  <a:lnTo>
                    <a:pt x="1124" y="281800"/>
                  </a:lnTo>
                  <a:lnTo>
                    <a:pt x="0" y="310269"/>
                  </a:lnTo>
                  <a:lnTo>
                    <a:pt x="2147" y="338797"/>
                  </a:lnTo>
                  <a:lnTo>
                    <a:pt x="5746" y="365234"/>
                  </a:lnTo>
                  <a:lnTo>
                    <a:pt x="12373" y="390213"/>
                  </a:lnTo>
                  <a:lnTo>
                    <a:pt x="33956" y="425795"/>
                  </a:lnTo>
                  <a:lnTo>
                    <a:pt x="51369" y="446762"/>
                  </a:lnTo>
                  <a:lnTo>
                    <a:pt x="54108" y="456799"/>
                  </a:lnTo>
                  <a:lnTo>
                    <a:pt x="52758" y="466665"/>
                  </a:lnTo>
                  <a:lnTo>
                    <a:pt x="48684" y="476417"/>
                  </a:lnTo>
                  <a:lnTo>
                    <a:pt x="50731" y="485299"/>
                  </a:lnTo>
                  <a:lnTo>
                    <a:pt x="65704" y="501519"/>
                  </a:lnTo>
                  <a:lnTo>
                    <a:pt x="92467" y="514549"/>
                  </a:lnTo>
                  <a:lnTo>
                    <a:pt x="125528" y="525631"/>
                  </a:lnTo>
                  <a:lnTo>
                    <a:pt x="143235" y="530809"/>
                  </a:lnTo>
                  <a:lnTo>
                    <a:pt x="161390" y="535849"/>
                  </a:lnTo>
                  <a:lnTo>
                    <a:pt x="179842" y="540002"/>
                  </a:lnTo>
                  <a:lnTo>
                    <a:pt x="198494" y="543564"/>
                  </a:lnTo>
                  <a:lnTo>
                    <a:pt x="217278" y="546734"/>
                  </a:lnTo>
                  <a:lnTo>
                    <a:pt x="237738" y="549640"/>
                  </a:lnTo>
                  <a:lnTo>
                    <a:pt x="259317" y="552371"/>
                  </a:lnTo>
                  <a:lnTo>
                    <a:pt x="281640" y="554986"/>
                  </a:lnTo>
                  <a:lnTo>
                    <a:pt x="303665" y="557523"/>
                  </a:lnTo>
                  <a:lnTo>
                    <a:pt x="325493" y="560007"/>
                  </a:lnTo>
                  <a:lnTo>
                    <a:pt x="347188" y="562458"/>
                  </a:lnTo>
                  <a:lnTo>
                    <a:pt x="368796" y="564092"/>
                  </a:lnTo>
                  <a:lnTo>
                    <a:pt x="390344" y="565181"/>
                  </a:lnTo>
                  <a:lnTo>
                    <a:pt x="411853" y="565907"/>
                  </a:lnTo>
                  <a:lnTo>
                    <a:pt x="432543" y="565597"/>
                  </a:lnTo>
                  <a:lnTo>
                    <a:pt x="452687" y="564597"/>
                  </a:lnTo>
                  <a:lnTo>
                    <a:pt x="472465" y="563136"/>
                  </a:lnTo>
                  <a:lnTo>
                    <a:pt x="492794" y="561369"/>
                  </a:lnTo>
                  <a:lnTo>
                    <a:pt x="513491" y="559397"/>
                  </a:lnTo>
                  <a:lnTo>
                    <a:pt x="534434" y="557288"/>
                  </a:lnTo>
                  <a:lnTo>
                    <a:pt x="553950" y="554295"/>
                  </a:lnTo>
                  <a:lnTo>
                    <a:pt x="572518" y="550712"/>
                  </a:lnTo>
                  <a:lnTo>
                    <a:pt x="607172" y="541704"/>
                  </a:lnTo>
                  <a:lnTo>
                    <a:pt x="638449" y="529763"/>
                  </a:lnTo>
                  <a:lnTo>
                    <a:pt x="663991" y="516518"/>
                  </a:lnTo>
                  <a:lnTo>
                    <a:pt x="689895" y="501107"/>
                  </a:lnTo>
                  <a:lnTo>
                    <a:pt x="725221" y="481028"/>
                  </a:lnTo>
                  <a:lnTo>
                    <a:pt x="758725" y="451204"/>
                  </a:lnTo>
                  <a:lnTo>
                    <a:pt x="774914" y="418466"/>
                  </a:lnTo>
                  <a:lnTo>
                    <a:pt x="780946" y="383630"/>
                  </a:lnTo>
                  <a:lnTo>
                    <a:pt x="778123" y="357908"/>
                  </a:lnTo>
                  <a:lnTo>
                    <a:pt x="771577" y="331394"/>
                  </a:lnTo>
                  <a:lnTo>
                    <a:pt x="759760" y="295743"/>
                  </a:lnTo>
                  <a:lnTo>
                    <a:pt x="747766" y="2601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631"/>
            <p:cNvSpPr/>
            <p:nvPr>
              <p:custDataLst>
                <p:tags r:id="rId37"/>
              </p:custDataLst>
            </p:nvPr>
          </p:nvSpPr>
          <p:spPr>
            <a:xfrm>
              <a:off x="7386638" y="2300288"/>
              <a:ext cx="41747" cy="314326"/>
            </a:xfrm>
            <a:custGeom>
              <a:avLst/>
              <a:gdLst/>
              <a:ahLst/>
              <a:cxnLst/>
              <a:rect l="0" t="0" r="0" b="0"/>
              <a:pathLst>
                <a:path w="41747" h="314326">
                  <a:moveTo>
                    <a:pt x="0" y="0"/>
                  </a:moveTo>
                  <a:lnTo>
                    <a:pt x="0" y="0"/>
                  </a:lnTo>
                  <a:lnTo>
                    <a:pt x="0" y="9942"/>
                  </a:lnTo>
                  <a:lnTo>
                    <a:pt x="6481" y="44900"/>
                  </a:lnTo>
                  <a:lnTo>
                    <a:pt x="9129" y="77337"/>
                  </a:lnTo>
                  <a:lnTo>
                    <a:pt x="17060" y="110702"/>
                  </a:lnTo>
                  <a:lnTo>
                    <a:pt x="23928" y="138457"/>
                  </a:lnTo>
                  <a:lnTo>
                    <a:pt x="30991" y="166789"/>
                  </a:lnTo>
                  <a:lnTo>
                    <a:pt x="34317" y="195292"/>
                  </a:lnTo>
                  <a:lnTo>
                    <a:pt x="39096" y="223846"/>
                  </a:lnTo>
                  <a:lnTo>
                    <a:pt x="41746" y="248622"/>
                  </a:lnTo>
                  <a:lnTo>
                    <a:pt x="37355" y="256236"/>
                  </a:lnTo>
                  <a:lnTo>
                    <a:pt x="13978" y="277534"/>
                  </a:lnTo>
                  <a:lnTo>
                    <a:pt x="10907" y="283447"/>
                  </a:lnTo>
                  <a:lnTo>
                    <a:pt x="9610" y="293458"/>
                  </a:lnTo>
                  <a:lnTo>
                    <a:pt x="14287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632"/>
            <p:cNvSpPr/>
            <p:nvPr>
              <p:custDataLst>
                <p:tags r:id="rId38"/>
              </p:custDataLst>
            </p:nvPr>
          </p:nvSpPr>
          <p:spPr>
            <a:xfrm>
              <a:off x="7132744" y="2464594"/>
              <a:ext cx="432488" cy="114301"/>
            </a:xfrm>
            <a:custGeom>
              <a:avLst/>
              <a:gdLst/>
              <a:ahLst/>
              <a:cxnLst/>
              <a:rect l="0" t="0" r="0" b="0"/>
              <a:pathLst>
                <a:path w="432488" h="114301">
                  <a:moveTo>
                    <a:pt x="18150" y="0"/>
                  </a:moveTo>
                  <a:lnTo>
                    <a:pt x="18150" y="0"/>
                  </a:lnTo>
                  <a:lnTo>
                    <a:pt x="14358" y="0"/>
                  </a:lnTo>
                  <a:lnTo>
                    <a:pt x="10379" y="2116"/>
                  </a:lnTo>
                  <a:lnTo>
                    <a:pt x="8207" y="3792"/>
                  </a:lnTo>
                  <a:lnTo>
                    <a:pt x="5793" y="7771"/>
                  </a:lnTo>
                  <a:lnTo>
                    <a:pt x="0" y="24042"/>
                  </a:lnTo>
                  <a:lnTo>
                    <a:pt x="1617" y="30000"/>
                  </a:lnTo>
                  <a:lnTo>
                    <a:pt x="9215" y="35294"/>
                  </a:lnTo>
                  <a:lnTo>
                    <a:pt x="41873" y="47569"/>
                  </a:lnTo>
                  <a:lnTo>
                    <a:pt x="72628" y="54752"/>
                  </a:lnTo>
                  <a:lnTo>
                    <a:pt x="107669" y="61907"/>
                  </a:lnTo>
                  <a:lnTo>
                    <a:pt x="134136" y="66672"/>
                  </a:lnTo>
                  <a:lnTo>
                    <a:pt x="163890" y="71436"/>
                  </a:lnTo>
                  <a:lnTo>
                    <a:pt x="195636" y="76199"/>
                  </a:lnTo>
                  <a:lnTo>
                    <a:pt x="228266" y="80962"/>
                  </a:lnTo>
                  <a:lnTo>
                    <a:pt x="261288" y="85725"/>
                  </a:lnTo>
                  <a:lnTo>
                    <a:pt x="288930" y="91281"/>
                  </a:lnTo>
                  <a:lnTo>
                    <a:pt x="296301" y="94985"/>
                  </a:lnTo>
                  <a:lnTo>
                    <a:pt x="301215" y="99042"/>
                  </a:lnTo>
                  <a:lnTo>
                    <a:pt x="330886" y="104752"/>
                  </a:lnTo>
                  <a:lnTo>
                    <a:pt x="356375" y="108204"/>
                  </a:lnTo>
                  <a:lnTo>
                    <a:pt x="391150" y="112494"/>
                  </a:lnTo>
                  <a:lnTo>
                    <a:pt x="424457" y="114062"/>
                  </a:lnTo>
                  <a:lnTo>
                    <a:pt x="432487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633"/>
            <p:cNvSpPr/>
            <p:nvPr>
              <p:custDataLst>
                <p:tags r:id="rId39"/>
              </p:custDataLst>
            </p:nvPr>
          </p:nvSpPr>
          <p:spPr>
            <a:xfrm>
              <a:off x="7115175" y="2264656"/>
              <a:ext cx="400051" cy="42776"/>
            </a:xfrm>
            <a:custGeom>
              <a:avLst/>
              <a:gdLst/>
              <a:ahLst/>
              <a:cxnLst/>
              <a:rect l="0" t="0" r="0" b="0"/>
              <a:pathLst>
                <a:path w="400051" h="42776">
                  <a:moveTo>
                    <a:pt x="0" y="7057"/>
                  </a:moveTo>
                  <a:lnTo>
                    <a:pt x="0" y="7057"/>
                  </a:lnTo>
                  <a:lnTo>
                    <a:pt x="6152" y="7057"/>
                  </a:lnTo>
                  <a:lnTo>
                    <a:pt x="19148" y="2147"/>
                  </a:lnTo>
                  <a:lnTo>
                    <a:pt x="54439" y="207"/>
                  </a:lnTo>
                  <a:lnTo>
                    <a:pt x="89155" y="0"/>
                  </a:lnTo>
                  <a:lnTo>
                    <a:pt x="115825" y="2068"/>
                  </a:lnTo>
                  <a:lnTo>
                    <a:pt x="144346" y="4840"/>
                  </a:lnTo>
                  <a:lnTo>
                    <a:pt x="175544" y="6071"/>
                  </a:lnTo>
                  <a:lnTo>
                    <a:pt x="210046" y="8735"/>
                  </a:lnTo>
                  <a:lnTo>
                    <a:pt x="245754" y="12565"/>
                  </a:lnTo>
                  <a:lnTo>
                    <a:pt x="280144" y="16913"/>
                  </a:lnTo>
                  <a:lnTo>
                    <a:pt x="309717" y="21491"/>
                  </a:lnTo>
                  <a:lnTo>
                    <a:pt x="336090" y="26172"/>
                  </a:lnTo>
                  <a:lnTo>
                    <a:pt x="370869" y="33270"/>
                  </a:lnTo>
                  <a:lnTo>
                    <a:pt x="400050" y="42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634"/>
            <p:cNvSpPr/>
            <p:nvPr>
              <p:custDataLst>
                <p:tags r:id="rId40"/>
              </p:custDataLst>
            </p:nvPr>
          </p:nvSpPr>
          <p:spPr>
            <a:xfrm>
              <a:off x="7237298" y="2264569"/>
              <a:ext cx="13478" cy="285751"/>
            </a:xfrm>
            <a:custGeom>
              <a:avLst/>
              <a:gdLst/>
              <a:ahLst/>
              <a:cxnLst/>
              <a:rect l="0" t="0" r="0" b="0"/>
              <a:pathLst>
                <a:path w="13478" h="285751">
                  <a:moveTo>
                    <a:pt x="6465" y="0"/>
                  </a:moveTo>
                  <a:lnTo>
                    <a:pt x="6465" y="0"/>
                  </a:lnTo>
                  <a:lnTo>
                    <a:pt x="6465" y="31374"/>
                  </a:lnTo>
                  <a:lnTo>
                    <a:pt x="8581" y="50835"/>
                  </a:lnTo>
                  <a:lnTo>
                    <a:pt x="12946" y="85834"/>
                  </a:lnTo>
                  <a:lnTo>
                    <a:pt x="13477" y="116438"/>
                  </a:lnTo>
                  <a:lnTo>
                    <a:pt x="9790" y="149030"/>
                  </a:lnTo>
                  <a:lnTo>
                    <a:pt x="7122" y="178398"/>
                  </a:lnTo>
                  <a:lnTo>
                    <a:pt x="4478" y="207130"/>
                  </a:lnTo>
                  <a:lnTo>
                    <a:pt x="0" y="242088"/>
                  </a:lnTo>
                  <a:lnTo>
                    <a:pt x="316" y="258614"/>
                  </a:lnTo>
                  <a:lnTo>
                    <a:pt x="6465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837"/>
          <p:cNvGrpSpPr/>
          <p:nvPr/>
        </p:nvGrpSpPr>
        <p:grpSpPr>
          <a:xfrm>
            <a:off x="6450806" y="3157538"/>
            <a:ext cx="542926" cy="314326"/>
            <a:chOff x="6450806" y="3157538"/>
            <a:chExt cx="542926" cy="314326"/>
          </a:xfrm>
        </p:grpSpPr>
        <p:sp>
          <p:nvSpPr>
            <p:cNvPr id="211" name="SMARTInkShape-5635"/>
            <p:cNvSpPr/>
            <p:nvPr>
              <p:custDataLst>
                <p:tags r:id="rId31"/>
              </p:custDataLst>
            </p:nvPr>
          </p:nvSpPr>
          <p:spPr>
            <a:xfrm>
              <a:off x="6472238" y="3157538"/>
              <a:ext cx="514351" cy="92869"/>
            </a:xfrm>
            <a:custGeom>
              <a:avLst/>
              <a:gdLst/>
              <a:ahLst/>
              <a:cxnLst/>
              <a:rect l="0" t="0" r="0" b="0"/>
              <a:pathLst>
                <a:path w="514351" h="92869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7770" y="2116"/>
                  </a:lnTo>
                  <a:lnTo>
                    <a:pt x="9942" y="3792"/>
                  </a:lnTo>
                  <a:lnTo>
                    <a:pt x="41261" y="8819"/>
                  </a:lnTo>
                  <a:lnTo>
                    <a:pt x="75196" y="12667"/>
                  </a:lnTo>
                  <a:lnTo>
                    <a:pt x="102476" y="14361"/>
                  </a:lnTo>
                  <a:lnTo>
                    <a:pt x="133122" y="17759"/>
                  </a:lnTo>
                  <a:lnTo>
                    <a:pt x="165263" y="21916"/>
                  </a:lnTo>
                  <a:lnTo>
                    <a:pt x="199656" y="27202"/>
                  </a:lnTo>
                  <a:lnTo>
                    <a:pt x="218829" y="30835"/>
                  </a:lnTo>
                  <a:lnTo>
                    <a:pt x="238755" y="34844"/>
                  </a:lnTo>
                  <a:lnTo>
                    <a:pt x="259182" y="38310"/>
                  </a:lnTo>
                  <a:lnTo>
                    <a:pt x="279944" y="41415"/>
                  </a:lnTo>
                  <a:lnTo>
                    <a:pt x="300929" y="44279"/>
                  </a:lnTo>
                  <a:lnTo>
                    <a:pt x="321270" y="47775"/>
                  </a:lnTo>
                  <a:lnTo>
                    <a:pt x="341179" y="51694"/>
                  </a:lnTo>
                  <a:lnTo>
                    <a:pt x="360803" y="55893"/>
                  </a:lnTo>
                  <a:lnTo>
                    <a:pt x="380235" y="60281"/>
                  </a:lnTo>
                  <a:lnTo>
                    <a:pt x="399540" y="64793"/>
                  </a:lnTo>
                  <a:lnTo>
                    <a:pt x="418760" y="69389"/>
                  </a:lnTo>
                  <a:lnTo>
                    <a:pt x="450698" y="76612"/>
                  </a:lnTo>
                  <a:lnTo>
                    <a:pt x="476535" y="82468"/>
                  </a:lnTo>
                  <a:lnTo>
                    <a:pt x="514350" y="92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636"/>
            <p:cNvSpPr/>
            <p:nvPr>
              <p:custDataLst>
                <p:tags r:id="rId32"/>
              </p:custDataLst>
            </p:nvPr>
          </p:nvSpPr>
          <p:spPr>
            <a:xfrm>
              <a:off x="6679406" y="3214688"/>
              <a:ext cx="57151" cy="214313"/>
            </a:xfrm>
            <a:custGeom>
              <a:avLst/>
              <a:gdLst/>
              <a:ahLst/>
              <a:cxnLst/>
              <a:rect l="0" t="0" r="0" b="0"/>
              <a:pathLst>
                <a:path w="57151" h="214313">
                  <a:moveTo>
                    <a:pt x="57150" y="0"/>
                  </a:moveTo>
                  <a:lnTo>
                    <a:pt x="57150" y="0"/>
                  </a:lnTo>
                  <a:lnTo>
                    <a:pt x="53358" y="3792"/>
                  </a:lnTo>
                  <a:lnTo>
                    <a:pt x="51496" y="9887"/>
                  </a:lnTo>
                  <a:lnTo>
                    <a:pt x="46301" y="40641"/>
                  </a:lnTo>
                  <a:lnTo>
                    <a:pt x="37014" y="75220"/>
                  </a:lnTo>
                  <a:lnTo>
                    <a:pt x="28119" y="107654"/>
                  </a:lnTo>
                  <a:lnTo>
                    <a:pt x="16609" y="138031"/>
                  </a:lnTo>
                  <a:lnTo>
                    <a:pt x="7286" y="173092"/>
                  </a:lnTo>
                  <a:lnTo>
                    <a:pt x="744" y="196637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637"/>
            <p:cNvSpPr/>
            <p:nvPr>
              <p:custDataLst>
                <p:tags r:id="rId33"/>
              </p:custDataLst>
            </p:nvPr>
          </p:nvSpPr>
          <p:spPr>
            <a:xfrm>
              <a:off x="6450806" y="3307556"/>
              <a:ext cx="542926" cy="142876"/>
            </a:xfrm>
            <a:custGeom>
              <a:avLst/>
              <a:gdLst/>
              <a:ahLst/>
              <a:cxnLst/>
              <a:rect l="0" t="0" r="0" b="0"/>
              <a:pathLst>
                <a:path w="542926" h="142876">
                  <a:moveTo>
                    <a:pt x="0" y="0"/>
                  </a:moveTo>
                  <a:lnTo>
                    <a:pt x="0" y="0"/>
                  </a:lnTo>
                  <a:lnTo>
                    <a:pt x="0" y="9943"/>
                  </a:lnTo>
                  <a:lnTo>
                    <a:pt x="794" y="11391"/>
                  </a:lnTo>
                  <a:lnTo>
                    <a:pt x="2117" y="12357"/>
                  </a:lnTo>
                  <a:lnTo>
                    <a:pt x="5703" y="14223"/>
                  </a:lnTo>
                  <a:lnTo>
                    <a:pt x="28170" y="27910"/>
                  </a:lnTo>
                  <a:lnTo>
                    <a:pt x="57471" y="37198"/>
                  </a:lnTo>
                  <a:lnTo>
                    <a:pt x="81899" y="42462"/>
                  </a:lnTo>
                  <a:lnTo>
                    <a:pt x="109425" y="48241"/>
                  </a:lnTo>
                  <a:lnTo>
                    <a:pt x="140179" y="56101"/>
                  </a:lnTo>
                  <a:lnTo>
                    <a:pt x="174486" y="64886"/>
                  </a:lnTo>
                  <a:lnTo>
                    <a:pt x="210105" y="73288"/>
                  </a:lnTo>
                  <a:lnTo>
                    <a:pt x="244458" y="79669"/>
                  </a:lnTo>
                  <a:lnTo>
                    <a:pt x="262190" y="83275"/>
                  </a:lnTo>
                  <a:lnTo>
                    <a:pt x="280362" y="87267"/>
                  </a:lnTo>
                  <a:lnTo>
                    <a:pt x="315900" y="95935"/>
                  </a:lnTo>
                  <a:lnTo>
                    <a:pt x="347568" y="105079"/>
                  </a:lnTo>
                  <a:lnTo>
                    <a:pt x="379635" y="112319"/>
                  </a:lnTo>
                  <a:lnTo>
                    <a:pt x="411615" y="118182"/>
                  </a:lnTo>
                  <a:lnTo>
                    <a:pt x="441702" y="123434"/>
                  </a:lnTo>
                  <a:lnTo>
                    <a:pt x="468833" y="128414"/>
                  </a:lnTo>
                  <a:lnTo>
                    <a:pt x="502187" y="135680"/>
                  </a:lnTo>
                  <a:lnTo>
                    <a:pt x="54292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638"/>
            <p:cNvSpPr/>
            <p:nvPr>
              <p:custDataLst>
                <p:tags r:id="rId34"/>
              </p:custDataLst>
            </p:nvPr>
          </p:nvSpPr>
          <p:spPr>
            <a:xfrm>
              <a:off x="6529388" y="3178969"/>
              <a:ext cx="35719" cy="221457"/>
            </a:xfrm>
            <a:custGeom>
              <a:avLst/>
              <a:gdLst/>
              <a:ahLst/>
              <a:cxnLst/>
              <a:rect l="0" t="0" r="0" b="0"/>
              <a:pathLst>
                <a:path w="35719" h="221457">
                  <a:moveTo>
                    <a:pt x="35718" y="0"/>
                  </a:moveTo>
                  <a:lnTo>
                    <a:pt x="35718" y="0"/>
                  </a:lnTo>
                  <a:lnTo>
                    <a:pt x="35718" y="3792"/>
                  </a:lnTo>
                  <a:lnTo>
                    <a:pt x="33601" y="7771"/>
                  </a:lnTo>
                  <a:lnTo>
                    <a:pt x="31926" y="9943"/>
                  </a:lnTo>
                  <a:lnTo>
                    <a:pt x="30064" y="16590"/>
                  </a:lnTo>
                  <a:lnTo>
                    <a:pt x="26899" y="29257"/>
                  </a:lnTo>
                  <a:lnTo>
                    <a:pt x="16257" y="59326"/>
                  </a:lnTo>
                  <a:lnTo>
                    <a:pt x="9637" y="93155"/>
                  </a:lnTo>
                  <a:lnTo>
                    <a:pt x="7472" y="128625"/>
                  </a:lnTo>
                  <a:lnTo>
                    <a:pt x="1532" y="158657"/>
                  </a:lnTo>
                  <a:lnTo>
                    <a:pt x="134" y="192385"/>
                  </a:lnTo>
                  <a:lnTo>
                    <a:pt x="0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639"/>
            <p:cNvSpPr/>
            <p:nvPr>
              <p:custDataLst>
                <p:tags r:id="rId35"/>
              </p:custDataLst>
            </p:nvPr>
          </p:nvSpPr>
          <p:spPr>
            <a:xfrm>
              <a:off x="6830965" y="3236119"/>
              <a:ext cx="62755" cy="235745"/>
            </a:xfrm>
            <a:custGeom>
              <a:avLst/>
              <a:gdLst/>
              <a:ahLst/>
              <a:cxnLst/>
              <a:rect l="0" t="0" r="0" b="0"/>
              <a:pathLst>
                <a:path w="62755" h="235745">
                  <a:moveTo>
                    <a:pt x="62754" y="0"/>
                  </a:moveTo>
                  <a:lnTo>
                    <a:pt x="62754" y="0"/>
                  </a:lnTo>
                  <a:lnTo>
                    <a:pt x="58962" y="3792"/>
                  </a:lnTo>
                  <a:lnTo>
                    <a:pt x="57099" y="7771"/>
                  </a:lnTo>
                  <a:lnTo>
                    <a:pt x="45754" y="37585"/>
                  </a:lnTo>
                  <a:lnTo>
                    <a:pt x="28481" y="71683"/>
                  </a:lnTo>
                  <a:lnTo>
                    <a:pt x="15319" y="107188"/>
                  </a:lnTo>
                  <a:lnTo>
                    <a:pt x="7758" y="135738"/>
                  </a:lnTo>
                  <a:lnTo>
                    <a:pt x="978" y="170657"/>
                  </a:lnTo>
                  <a:lnTo>
                    <a:pt x="0" y="187178"/>
                  </a:lnTo>
                  <a:lnTo>
                    <a:pt x="7322" y="219284"/>
                  </a:lnTo>
                  <a:lnTo>
                    <a:pt x="10337" y="225253"/>
                  </a:lnTo>
                  <a:lnTo>
                    <a:pt x="12748" y="235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838"/>
          <p:cNvGrpSpPr/>
          <p:nvPr/>
        </p:nvGrpSpPr>
        <p:grpSpPr>
          <a:xfrm>
            <a:off x="6658270" y="635794"/>
            <a:ext cx="805943" cy="921446"/>
            <a:chOff x="6658270" y="635794"/>
            <a:chExt cx="805943" cy="921446"/>
          </a:xfrm>
        </p:grpSpPr>
        <p:sp>
          <p:nvSpPr>
            <p:cNvPr id="217" name="SMARTInkShape-5640"/>
            <p:cNvSpPr/>
            <p:nvPr>
              <p:custDataLst>
                <p:tags r:id="rId27"/>
              </p:custDataLst>
            </p:nvPr>
          </p:nvSpPr>
          <p:spPr>
            <a:xfrm>
              <a:off x="6658270" y="802052"/>
              <a:ext cx="271169" cy="162104"/>
            </a:xfrm>
            <a:custGeom>
              <a:avLst/>
              <a:gdLst/>
              <a:ahLst/>
              <a:cxnLst/>
              <a:rect l="0" t="0" r="0" b="0"/>
              <a:pathLst>
                <a:path w="271169" h="162104">
                  <a:moveTo>
                    <a:pt x="6849" y="40911"/>
                  </a:moveTo>
                  <a:lnTo>
                    <a:pt x="6849" y="40911"/>
                  </a:lnTo>
                  <a:lnTo>
                    <a:pt x="3057" y="44703"/>
                  </a:lnTo>
                  <a:lnTo>
                    <a:pt x="1194" y="48681"/>
                  </a:lnTo>
                  <a:lnTo>
                    <a:pt x="0" y="65288"/>
                  </a:lnTo>
                  <a:lnTo>
                    <a:pt x="7515" y="98448"/>
                  </a:lnTo>
                  <a:lnTo>
                    <a:pt x="16506" y="122920"/>
                  </a:lnTo>
                  <a:lnTo>
                    <a:pt x="36824" y="152712"/>
                  </a:lnTo>
                  <a:lnTo>
                    <a:pt x="40326" y="155926"/>
                  </a:lnTo>
                  <a:lnTo>
                    <a:pt x="48450" y="159497"/>
                  </a:lnTo>
                  <a:lnTo>
                    <a:pt x="66061" y="162103"/>
                  </a:lnTo>
                  <a:lnTo>
                    <a:pt x="67754" y="161393"/>
                  </a:lnTo>
                  <a:lnTo>
                    <a:pt x="68884" y="160126"/>
                  </a:lnTo>
                  <a:lnTo>
                    <a:pt x="82446" y="130239"/>
                  </a:lnTo>
                  <a:lnTo>
                    <a:pt x="84840" y="102388"/>
                  </a:lnTo>
                  <a:lnTo>
                    <a:pt x="83139" y="80028"/>
                  </a:lnTo>
                  <a:lnTo>
                    <a:pt x="78475" y="45159"/>
                  </a:lnTo>
                  <a:lnTo>
                    <a:pt x="78311" y="41470"/>
                  </a:lnTo>
                  <a:lnTo>
                    <a:pt x="83201" y="51634"/>
                  </a:lnTo>
                  <a:lnTo>
                    <a:pt x="91493" y="85556"/>
                  </a:lnTo>
                  <a:lnTo>
                    <a:pt x="96046" y="101940"/>
                  </a:lnTo>
                  <a:lnTo>
                    <a:pt x="102319" y="109839"/>
                  </a:lnTo>
                  <a:lnTo>
                    <a:pt x="119281" y="121377"/>
                  </a:lnTo>
                  <a:lnTo>
                    <a:pt x="133207" y="125078"/>
                  </a:lnTo>
                  <a:lnTo>
                    <a:pt x="157851" y="126499"/>
                  </a:lnTo>
                  <a:lnTo>
                    <a:pt x="163390" y="124458"/>
                  </a:lnTo>
                  <a:lnTo>
                    <a:pt x="177206" y="112888"/>
                  </a:lnTo>
                  <a:lnTo>
                    <a:pt x="186794" y="96104"/>
                  </a:lnTo>
                  <a:lnTo>
                    <a:pt x="193940" y="62084"/>
                  </a:lnTo>
                  <a:lnTo>
                    <a:pt x="198587" y="33716"/>
                  </a:lnTo>
                  <a:lnTo>
                    <a:pt x="195598" y="16113"/>
                  </a:lnTo>
                  <a:lnTo>
                    <a:pt x="189687" y="4635"/>
                  </a:lnTo>
                  <a:lnTo>
                    <a:pt x="185212" y="976"/>
                  </a:lnTo>
                  <a:lnTo>
                    <a:pt x="182908" y="0"/>
                  </a:lnTo>
                  <a:lnTo>
                    <a:pt x="180578" y="143"/>
                  </a:lnTo>
                  <a:lnTo>
                    <a:pt x="175873" y="2419"/>
                  </a:lnTo>
                  <a:lnTo>
                    <a:pt x="168761" y="8162"/>
                  </a:lnTo>
                  <a:lnTo>
                    <a:pt x="161626" y="22476"/>
                  </a:lnTo>
                  <a:lnTo>
                    <a:pt x="157494" y="55593"/>
                  </a:lnTo>
                  <a:lnTo>
                    <a:pt x="157940" y="68867"/>
                  </a:lnTo>
                  <a:lnTo>
                    <a:pt x="166847" y="95284"/>
                  </a:lnTo>
                  <a:lnTo>
                    <a:pt x="175590" y="102912"/>
                  </a:lnTo>
                  <a:lnTo>
                    <a:pt x="187414" y="108154"/>
                  </a:lnTo>
                  <a:lnTo>
                    <a:pt x="200606" y="110484"/>
                  </a:lnTo>
                  <a:lnTo>
                    <a:pt x="221420" y="108003"/>
                  </a:lnTo>
                  <a:lnTo>
                    <a:pt x="250254" y="98449"/>
                  </a:lnTo>
                  <a:lnTo>
                    <a:pt x="271168" y="90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641"/>
            <p:cNvSpPr/>
            <p:nvPr>
              <p:custDataLst>
                <p:tags r:id="rId28"/>
              </p:custDataLst>
            </p:nvPr>
          </p:nvSpPr>
          <p:spPr>
            <a:xfrm>
              <a:off x="7043738" y="957263"/>
              <a:ext cx="300030" cy="599977"/>
            </a:xfrm>
            <a:custGeom>
              <a:avLst/>
              <a:gdLst/>
              <a:ahLst/>
              <a:cxnLst/>
              <a:rect l="0" t="0" r="0" b="0"/>
              <a:pathLst>
                <a:path w="300030" h="599977">
                  <a:moveTo>
                    <a:pt x="0" y="0"/>
                  </a:moveTo>
                  <a:lnTo>
                    <a:pt x="0" y="0"/>
                  </a:lnTo>
                  <a:lnTo>
                    <a:pt x="16589" y="33179"/>
                  </a:lnTo>
                  <a:lnTo>
                    <a:pt x="33791" y="67584"/>
                  </a:lnTo>
                  <a:lnTo>
                    <a:pt x="47759" y="103104"/>
                  </a:lnTo>
                  <a:lnTo>
                    <a:pt x="57209" y="127844"/>
                  </a:lnTo>
                  <a:lnTo>
                    <a:pt x="67495" y="153657"/>
                  </a:lnTo>
                  <a:lnTo>
                    <a:pt x="80003" y="183650"/>
                  </a:lnTo>
                  <a:lnTo>
                    <a:pt x="91384" y="213384"/>
                  </a:lnTo>
                  <a:lnTo>
                    <a:pt x="101734" y="243269"/>
                  </a:lnTo>
                  <a:lnTo>
                    <a:pt x="111625" y="275071"/>
                  </a:lnTo>
                  <a:lnTo>
                    <a:pt x="121313" y="305610"/>
                  </a:lnTo>
                  <a:lnTo>
                    <a:pt x="130911" y="335058"/>
                  </a:lnTo>
                  <a:lnTo>
                    <a:pt x="140468" y="364020"/>
                  </a:lnTo>
                  <a:lnTo>
                    <a:pt x="150007" y="390651"/>
                  </a:lnTo>
                  <a:lnTo>
                    <a:pt x="164303" y="425840"/>
                  </a:lnTo>
                  <a:lnTo>
                    <a:pt x="176476" y="454258"/>
                  </a:lnTo>
                  <a:lnTo>
                    <a:pt x="191492" y="485193"/>
                  </a:lnTo>
                  <a:lnTo>
                    <a:pt x="215369" y="518643"/>
                  </a:lnTo>
                  <a:lnTo>
                    <a:pt x="239766" y="551628"/>
                  </a:lnTo>
                  <a:lnTo>
                    <a:pt x="244940" y="558170"/>
                  </a:lnTo>
                  <a:lnTo>
                    <a:pt x="249885" y="561606"/>
                  </a:lnTo>
                  <a:lnTo>
                    <a:pt x="257131" y="563541"/>
                  </a:lnTo>
                  <a:lnTo>
                    <a:pt x="267690" y="564308"/>
                  </a:lnTo>
                  <a:lnTo>
                    <a:pt x="271902" y="562218"/>
                  </a:lnTo>
                  <a:lnTo>
                    <a:pt x="274137" y="560549"/>
                  </a:lnTo>
                  <a:lnTo>
                    <a:pt x="276620" y="554462"/>
                  </a:lnTo>
                  <a:lnTo>
                    <a:pt x="278214" y="537619"/>
                  </a:lnTo>
                  <a:lnTo>
                    <a:pt x="272421" y="505747"/>
                  </a:lnTo>
                  <a:lnTo>
                    <a:pt x="266742" y="473433"/>
                  </a:lnTo>
                  <a:lnTo>
                    <a:pt x="264797" y="443296"/>
                  </a:lnTo>
                  <a:lnTo>
                    <a:pt x="262343" y="423711"/>
                  </a:lnTo>
                  <a:lnTo>
                    <a:pt x="258196" y="402871"/>
                  </a:lnTo>
                  <a:lnTo>
                    <a:pt x="259745" y="395218"/>
                  </a:lnTo>
                  <a:lnTo>
                    <a:pt x="262963" y="386447"/>
                  </a:lnTo>
                  <a:lnTo>
                    <a:pt x="264239" y="379076"/>
                  </a:lnTo>
                  <a:lnTo>
                    <a:pt x="268087" y="382546"/>
                  </a:lnTo>
                  <a:lnTo>
                    <a:pt x="269962" y="386449"/>
                  </a:lnTo>
                  <a:lnTo>
                    <a:pt x="276313" y="417818"/>
                  </a:lnTo>
                  <a:lnTo>
                    <a:pt x="284108" y="452596"/>
                  </a:lnTo>
                  <a:lnTo>
                    <a:pt x="291580" y="482317"/>
                  </a:lnTo>
                  <a:lnTo>
                    <a:pt x="293610" y="515874"/>
                  </a:lnTo>
                  <a:lnTo>
                    <a:pt x="299740" y="534243"/>
                  </a:lnTo>
                  <a:lnTo>
                    <a:pt x="300029" y="546383"/>
                  </a:lnTo>
                  <a:lnTo>
                    <a:pt x="299239" y="547611"/>
                  </a:lnTo>
                  <a:lnTo>
                    <a:pt x="297917" y="548430"/>
                  </a:lnTo>
                  <a:lnTo>
                    <a:pt x="296243" y="548976"/>
                  </a:lnTo>
                  <a:lnTo>
                    <a:pt x="278551" y="562382"/>
                  </a:lnTo>
                  <a:lnTo>
                    <a:pt x="265278" y="567758"/>
                  </a:lnTo>
                  <a:lnTo>
                    <a:pt x="230649" y="588195"/>
                  </a:lnTo>
                  <a:lnTo>
                    <a:pt x="198053" y="598958"/>
                  </a:lnTo>
                  <a:lnTo>
                    <a:pt x="177241" y="599976"/>
                  </a:lnTo>
                  <a:lnTo>
                    <a:pt x="171907" y="597914"/>
                  </a:lnTo>
                  <a:lnTo>
                    <a:pt x="164306" y="5929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642"/>
            <p:cNvSpPr/>
            <p:nvPr>
              <p:custDataLst>
                <p:tags r:id="rId29"/>
              </p:custDataLst>
            </p:nvPr>
          </p:nvSpPr>
          <p:spPr>
            <a:xfrm>
              <a:off x="7158038" y="673471"/>
              <a:ext cx="306175" cy="133316"/>
            </a:xfrm>
            <a:custGeom>
              <a:avLst/>
              <a:gdLst/>
              <a:ahLst/>
              <a:cxnLst/>
              <a:rect l="0" t="0" r="0" b="0"/>
              <a:pathLst>
                <a:path w="306175" h="133316">
                  <a:moveTo>
                    <a:pt x="0" y="69479"/>
                  </a:moveTo>
                  <a:lnTo>
                    <a:pt x="0" y="69479"/>
                  </a:lnTo>
                  <a:lnTo>
                    <a:pt x="0" y="65687"/>
                  </a:lnTo>
                  <a:lnTo>
                    <a:pt x="4233" y="61708"/>
                  </a:lnTo>
                  <a:lnTo>
                    <a:pt x="31227" y="45630"/>
                  </a:lnTo>
                  <a:lnTo>
                    <a:pt x="63376" y="35341"/>
                  </a:lnTo>
                  <a:lnTo>
                    <a:pt x="90921" y="24086"/>
                  </a:lnTo>
                  <a:lnTo>
                    <a:pt x="126556" y="14887"/>
                  </a:lnTo>
                  <a:lnTo>
                    <a:pt x="156760" y="9042"/>
                  </a:lnTo>
                  <a:lnTo>
                    <a:pt x="174682" y="6328"/>
                  </a:lnTo>
                  <a:lnTo>
                    <a:pt x="182940" y="7810"/>
                  </a:lnTo>
                  <a:lnTo>
                    <a:pt x="192052" y="13107"/>
                  </a:lnTo>
                  <a:lnTo>
                    <a:pt x="202241" y="22008"/>
                  </a:lnTo>
                  <a:lnTo>
                    <a:pt x="204978" y="30918"/>
                  </a:lnTo>
                  <a:lnTo>
                    <a:pt x="206880" y="62902"/>
                  </a:lnTo>
                  <a:lnTo>
                    <a:pt x="207130" y="94336"/>
                  </a:lnTo>
                  <a:lnTo>
                    <a:pt x="210949" y="109564"/>
                  </a:lnTo>
                  <a:lnTo>
                    <a:pt x="217051" y="117193"/>
                  </a:lnTo>
                  <a:lnTo>
                    <a:pt x="230110" y="128557"/>
                  </a:lnTo>
                  <a:lnTo>
                    <a:pt x="239590" y="131455"/>
                  </a:lnTo>
                  <a:lnTo>
                    <a:pt x="261286" y="133315"/>
                  </a:lnTo>
                  <a:lnTo>
                    <a:pt x="265472" y="131880"/>
                  </a:lnTo>
                  <a:lnTo>
                    <a:pt x="284305" y="117639"/>
                  </a:lnTo>
                  <a:lnTo>
                    <a:pt x="291193" y="108346"/>
                  </a:lnTo>
                  <a:lnTo>
                    <a:pt x="302082" y="79185"/>
                  </a:lnTo>
                  <a:lnTo>
                    <a:pt x="306174" y="48554"/>
                  </a:lnTo>
                  <a:lnTo>
                    <a:pt x="306089" y="27560"/>
                  </a:lnTo>
                  <a:lnTo>
                    <a:pt x="301389" y="11727"/>
                  </a:lnTo>
                  <a:lnTo>
                    <a:pt x="297198" y="4653"/>
                  </a:lnTo>
                  <a:lnTo>
                    <a:pt x="292690" y="980"/>
                  </a:lnTo>
                  <a:lnTo>
                    <a:pt x="290376" y="0"/>
                  </a:lnTo>
                  <a:lnTo>
                    <a:pt x="288041" y="141"/>
                  </a:lnTo>
                  <a:lnTo>
                    <a:pt x="271462" y="5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643"/>
            <p:cNvSpPr/>
            <p:nvPr>
              <p:custDataLst>
                <p:tags r:id="rId30"/>
              </p:custDataLst>
            </p:nvPr>
          </p:nvSpPr>
          <p:spPr>
            <a:xfrm>
              <a:off x="7172325" y="635794"/>
              <a:ext cx="78582" cy="207170"/>
            </a:xfrm>
            <a:custGeom>
              <a:avLst/>
              <a:gdLst/>
              <a:ahLst/>
              <a:cxnLst/>
              <a:rect l="0" t="0" r="0" b="0"/>
              <a:pathLst>
                <a:path w="78582" h="207170">
                  <a:moveTo>
                    <a:pt x="0" y="0"/>
                  </a:moveTo>
                  <a:lnTo>
                    <a:pt x="0" y="0"/>
                  </a:lnTo>
                  <a:lnTo>
                    <a:pt x="794" y="25629"/>
                  </a:lnTo>
                  <a:lnTo>
                    <a:pt x="9943" y="57703"/>
                  </a:lnTo>
                  <a:lnTo>
                    <a:pt x="19927" y="92331"/>
                  </a:lnTo>
                  <a:lnTo>
                    <a:pt x="31128" y="123489"/>
                  </a:lnTo>
                  <a:lnTo>
                    <a:pt x="44543" y="156155"/>
                  </a:lnTo>
                  <a:lnTo>
                    <a:pt x="63814" y="190049"/>
                  </a:lnTo>
                  <a:lnTo>
                    <a:pt x="78581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5644"/>
          <p:cNvSpPr/>
          <p:nvPr>
            <p:custDataLst>
              <p:tags r:id="rId2"/>
            </p:custDataLst>
          </p:nvPr>
        </p:nvSpPr>
        <p:spPr>
          <a:xfrm>
            <a:off x="6509911" y="793237"/>
            <a:ext cx="126634" cy="287540"/>
          </a:xfrm>
          <a:custGeom>
            <a:avLst/>
            <a:gdLst/>
            <a:ahLst/>
            <a:cxnLst/>
            <a:rect l="0" t="0" r="0" b="0"/>
            <a:pathLst>
              <a:path w="126634" h="287540">
                <a:moveTo>
                  <a:pt x="119489" y="121163"/>
                </a:moveTo>
                <a:lnTo>
                  <a:pt x="119489" y="121163"/>
                </a:lnTo>
                <a:lnTo>
                  <a:pt x="84791" y="103464"/>
                </a:lnTo>
                <a:lnTo>
                  <a:pt x="81276" y="103014"/>
                </a:lnTo>
                <a:lnTo>
                  <a:pt x="63607" y="106210"/>
                </a:lnTo>
                <a:lnTo>
                  <a:pt x="54701" y="110813"/>
                </a:lnTo>
                <a:lnTo>
                  <a:pt x="40761" y="124446"/>
                </a:lnTo>
                <a:lnTo>
                  <a:pt x="32111" y="137704"/>
                </a:lnTo>
                <a:lnTo>
                  <a:pt x="17974" y="172085"/>
                </a:lnTo>
                <a:lnTo>
                  <a:pt x="6860" y="200015"/>
                </a:lnTo>
                <a:lnTo>
                  <a:pt x="657" y="228400"/>
                </a:lnTo>
                <a:lnTo>
                  <a:pt x="0" y="245817"/>
                </a:lnTo>
                <a:lnTo>
                  <a:pt x="6046" y="269934"/>
                </a:lnTo>
                <a:lnTo>
                  <a:pt x="12586" y="282983"/>
                </a:lnTo>
                <a:lnTo>
                  <a:pt x="14883" y="286193"/>
                </a:lnTo>
                <a:lnTo>
                  <a:pt x="18001" y="287539"/>
                </a:lnTo>
                <a:lnTo>
                  <a:pt x="38960" y="285899"/>
                </a:lnTo>
                <a:lnTo>
                  <a:pt x="42784" y="284168"/>
                </a:lnTo>
                <a:lnTo>
                  <a:pt x="49151" y="278012"/>
                </a:lnTo>
                <a:lnTo>
                  <a:pt x="59705" y="260331"/>
                </a:lnTo>
                <a:lnTo>
                  <a:pt x="69432" y="232614"/>
                </a:lnTo>
                <a:lnTo>
                  <a:pt x="74495" y="206044"/>
                </a:lnTo>
                <a:lnTo>
                  <a:pt x="75995" y="173830"/>
                </a:lnTo>
                <a:lnTo>
                  <a:pt x="75552" y="148539"/>
                </a:lnTo>
                <a:lnTo>
                  <a:pt x="72709" y="124070"/>
                </a:lnTo>
                <a:lnTo>
                  <a:pt x="68800" y="99965"/>
                </a:lnTo>
                <a:lnTo>
                  <a:pt x="64416" y="76023"/>
                </a:lnTo>
                <a:lnTo>
                  <a:pt x="57487" y="42612"/>
                </a:lnTo>
                <a:lnTo>
                  <a:pt x="44075" y="6908"/>
                </a:lnTo>
                <a:lnTo>
                  <a:pt x="41032" y="0"/>
                </a:lnTo>
                <a:lnTo>
                  <a:pt x="41709" y="24899"/>
                </a:lnTo>
                <a:lnTo>
                  <a:pt x="46563" y="52583"/>
                </a:lnTo>
                <a:lnTo>
                  <a:pt x="49727" y="79147"/>
                </a:lnTo>
                <a:lnTo>
                  <a:pt x="55692" y="107126"/>
                </a:lnTo>
                <a:lnTo>
                  <a:pt x="60369" y="135525"/>
                </a:lnTo>
                <a:lnTo>
                  <a:pt x="63051" y="153740"/>
                </a:lnTo>
                <a:lnTo>
                  <a:pt x="73486" y="176588"/>
                </a:lnTo>
                <a:lnTo>
                  <a:pt x="92098" y="200174"/>
                </a:lnTo>
                <a:lnTo>
                  <a:pt x="103877" y="208691"/>
                </a:lnTo>
                <a:lnTo>
                  <a:pt x="113628" y="212449"/>
                </a:lnTo>
                <a:lnTo>
                  <a:pt x="126633" y="21403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1840"/>
          <p:cNvGrpSpPr/>
          <p:nvPr/>
        </p:nvGrpSpPr>
        <p:grpSpPr>
          <a:xfrm>
            <a:off x="7452760" y="473562"/>
            <a:ext cx="1369772" cy="726589"/>
            <a:chOff x="7452760" y="473562"/>
            <a:chExt cx="1369772" cy="726589"/>
          </a:xfrm>
        </p:grpSpPr>
        <p:sp>
          <p:nvSpPr>
            <p:cNvPr id="223" name="SMARTInkShape-5645"/>
            <p:cNvSpPr/>
            <p:nvPr>
              <p:custDataLst>
                <p:tags r:id="rId17"/>
              </p:custDataLst>
            </p:nvPr>
          </p:nvSpPr>
          <p:spPr>
            <a:xfrm>
              <a:off x="7629924" y="1028700"/>
              <a:ext cx="149621" cy="120660"/>
            </a:xfrm>
            <a:custGeom>
              <a:avLst/>
              <a:gdLst/>
              <a:ahLst/>
              <a:cxnLst/>
              <a:rect l="0" t="0" r="0" b="0"/>
              <a:pathLst>
                <a:path w="149621" h="120660">
                  <a:moveTo>
                    <a:pt x="49607" y="0"/>
                  </a:moveTo>
                  <a:lnTo>
                    <a:pt x="49607" y="0"/>
                  </a:lnTo>
                  <a:lnTo>
                    <a:pt x="45815" y="0"/>
                  </a:lnTo>
                  <a:lnTo>
                    <a:pt x="44697" y="794"/>
                  </a:lnTo>
                  <a:lnTo>
                    <a:pt x="43953" y="2117"/>
                  </a:lnTo>
                  <a:lnTo>
                    <a:pt x="43456" y="3792"/>
                  </a:lnTo>
                  <a:lnTo>
                    <a:pt x="42332" y="4909"/>
                  </a:lnTo>
                  <a:lnTo>
                    <a:pt x="38965" y="6151"/>
                  </a:lnTo>
                  <a:lnTo>
                    <a:pt x="34824" y="10936"/>
                  </a:lnTo>
                  <a:lnTo>
                    <a:pt x="19232" y="32249"/>
                  </a:lnTo>
                  <a:lnTo>
                    <a:pt x="10800" y="64778"/>
                  </a:lnTo>
                  <a:lnTo>
                    <a:pt x="950" y="99614"/>
                  </a:lnTo>
                  <a:lnTo>
                    <a:pt x="0" y="112506"/>
                  </a:lnTo>
                  <a:lnTo>
                    <a:pt x="661" y="115485"/>
                  </a:lnTo>
                  <a:lnTo>
                    <a:pt x="1895" y="117472"/>
                  </a:lnTo>
                  <a:lnTo>
                    <a:pt x="3512" y="118796"/>
                  </a:lnTo>
                  <a:lnTo>
                    <a:pt x="7425" y="120267"/>
                  </a:lnTo>
                  <a:lnTo>
                    <a:pt x="9579" y="120659"/>
                  </a:lnTo>
                  <a:lnTo>
                    <a:pt x="11810" y="120127"/>
                  </a:lnTo>
                  <a:lnTo>
                    <a:pt x="18741" y="115586"/>
                  </a:lnTo>
                  <a:lnTo>
                    <a:pt x="25821" y="108419"/>
                  </a:lnTo>
                  <a:lnTo>
                    <a:pt x="37704" y="83853"/>
                  </a:lnTo>
                  <a:lnTo>
                    <a:pt x="47491" y="49760"/>
                  </a:lnTo>
                  <a:lnTo>
                    <a:pt x="47873" y="36403"/>
                  </a:lnTo>
                  <a:lnTo>
                    <a:pt x="43332" y="13721"/>
                  </a:lnTo>
                  <a:lnTo>
                    <a:pt x="42250" y="11529"/>
                  </a:lnTo>
                  <a:lnTo>
                    <a:pt x="40733" y="10067"/>
                  </a:lnTo>
                  <a:lnTo>
                    <a:pt x="38929" y="9093"/>
                  </a:lnTo>
                  <a:lnTo>
                    <a:pt x="37726" y="9237"/>
                  </a:lnTo>
                  <a:lnTo>
                    <a:pt x="36924" y="10127"/>
                  </a:lnTo>
                  <a:lnTo>
                    <a:pt x="36389" y="11514"/>
                  </a:lnTo>
                  <a:lnTo>
                    <a:pt x="35637" y="21050"/>
                  </a:lnTo>
                  <a:lnTo>
                    <a:pt x="45290" y="51593"/>
                  </a:lnTo>
                  <a:lnTo>
                    <a:pt x="52121" y="68115"/>
                  </a:lnTo>
                  <a:lnTo>
                    <a:pt x="58927" y="76046"/>
                  </a:lnTo>
                  <a:lnTo>
                    <a:pt x="68037" y="82217"/>
                  </a:lnTo>
                  <a:lnTo>
                    <a:pt x="85760" y="89360"/>
                  </a:lnTo>
                  <a:lnTo>
                    <a:pt x="96366" y="91309"/>
                  </a:lnTo>
                  <a:lnTo>
                    <a:pt x="115056" y="88614"/>
                  </a:lnTo>
                  <a:lnTo>
                    <a:pt x="149620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646"/>
            <p:cNvSpPr/>
            <p:nvPr>
              <p:custDataLst>
                <p:tags r:id="rId18"/>
              </p:custDataLst>
            </p:nvPr>
          </p:nvSpPr>
          <p:spPr>
            <a:xfrm>
              <a:off x="7679558" y="657225"/>
              <a:ext cx="69967" cy="241303"/>
            </a:xfrm>
            <a:custGeom>
              <a:avLst/>
              <a:gdLst/>
              <a:ahLst/>
              <a:cxnLst/>
              <a:rect l="0" t="0" r="0" b="0"/>
              <a:pathLst>
                <a:path w="69967" h="241303">
                  <a:moveTo>
                    <a:pt x="7117" y="0"/>
                  </a:moveTo>
                  <a:lnTo>
                    <a:pt x="7117" y="0"/>
                  </a:lnTo>
                  <a:lnTo>
                    <a:pt x="3325" y="7585"/>
                  </a:lnTo>
                  <a:lnTo>
                    <a:pt x="414" y="38834"/>
                  </a:lnTo>
                  <a:lnTo>
                    <a:pt x="60" y="74434"/>
                  </a:lnTo>
                  <a:lnTo>
                    <a:pt x="0" y="106368"/>
                  </a:lnTo>
                  <a:lnTo>
                    <a:pt x="7566" y="140966"/>
                  </a:lnTo>
                  <a:lnTo>
                    <a:pt x="16069" y="172560"/>
                  </a:lnTo>
                  <a:lnTo>
                    <a:pt x="31757" y="205183"/>
                  </a:lnTo>
                  <a:lnTo>
                    <a:pt x="59118" y="237536"/>
                  </a:lnTo>
                  <a:lnTo>
                    <a:pt x="64096" y="240509"/>
                  </a:lnTo>
                  <a:lnTo>
                    <a:pt x="66534" y="241302"/>
                  </a:lnTo>
                  <a:lnTo>
                    <a:pt x="68160" y="241037"/>
                  </a:lnTo>
                  <a:lnTo>
                    <a:pt x="69243" y="240066"/>
                  </a:lnTo>
                  <a:lnTo>
                    <a:pt x="69966" y="238625"/>
                  </a:lnTo>
                  <a:lnTo>
                    <a:pt x="68652" y="232791"/>
                  </a:lnTo>
                  <a:lnTo>
                    <a:pt x="65566" y="220581"/>
                  </a:lnTo>
                  <a:lnTo>
                    <a:pt x="64267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647"/>
            <p:cNvSpPr/>
            <p:nvPr>
              <p:custDataLst>
                <p:tags r:id="rId19"/>
              </p:custDataLst>
            </p:nvPr>
          </p:nvSpPr>
          <p:spPr>
            <a:xfrm>
              <a:off x="8159599" y="566211"/>
              <a:ext cx="277171" cy="110629"/>
            </a:xfrm>
            <a:custGeom>
              <a:avLst/>
              <a:gdLst/>
              <a:ahLst/>
              <a:cxnLst/>
              <a:rect l="0" t="0" r="0" b="0"/>
              <a:pathLst>
                <a:path w="277171" h="110629">
                  <a:moveTo>
                    <a:pt x="12851" y="69583"/>
                  </a:moveTo>
                  <a:lnTo>
                    <a:pt x="12851" y="69583"/>
                  </a:lnTo>
                  <a:lnTo>
                    <a:pt x="12851" y="73375"/>
                  </a:lnTo>
                  <a:lnTo>
                    <a:pt x="13645" y="74492"/>
                  </a:lnTo>
                  <a:lnTo>
                    <a:pt x="14968" y="75237"/>
                  </a:lnTo>
                  <a:lnTo>
                    <a:pt x="16644" y="75733"/>
                  </a:lnTo>
                  <a:lnTo>
                    <a:pt x="18555" y="75271"/>
                  </a:lnTo>
                  <a:lnTo>
                    <a:pt x="27325" y="70941"/>
                  </a:lnTo>
                  <a:lnTo>
                    <a:pt x="29644" y="70489"/>
                  </a:lnTo>
                  <a:lnTo>
                    <a:pt x="36700" y="66059"/>
                  </a:lnTo>
                  <a:lnTo>
                    <a:pt x="50954" y="46663"/>
                  </a:lnTo>
                  <a:lnTo>
                    <a:pt x="53598" y="39288"/>
                  </a:lnTo>
                  <a:lnTo>
                    <a:pt x="55296" y="25410"/>
                  </a:lnTo>
                  <a:lnTo>
                    <a:pt x="54641" y="23466"/>
                  </a:lnTo>
                  <a:lnTo>
                    <a:pt x="53411" y="22169"/>
                  </a:lnTo>
                  <a:lnTo>
                    <a:pt x="47888" y="18228"/>
                  </a:lnTo>
                  <a:lnTo>
                    <a:pt x="45734" y="16296"/>
                  </a:lnTo>
                  <a:lnTo>
                    <a:pt x="43504" y="15802"/>
                  </a:lnTo>
                  <a:lnTo>
                    <a:pt x="41224" y="16267"/>
                  </a:lnTo>
                  <a:lnTo>
                    <a:pt x="28069" y="22715"/>
                  </a:lnTo>
                  <a:lnTo>
                    <a:pt x="21467" y="29173"/>
                  </a:lnTo>
                  <a:lnTo>
                    <a:pt x="3413" y="60201"/>
                  </a:lnTo>
                  <a:lnTo>
                    <a:pt x="0" y="74388"/>
                  </a:lnTo>
                  <a:lnTo>
                    <a:pt x="1318" y="83889"/>
                  </a:lnTo>
                  <a:lnTo>
                    <a:pt x="6523" y="96047"/>
                  </a:lnTo>
                  <a:lnTo>
                    <a:pt x="15393" y="107266"/>
                  </a:lnTo>
                  <a:lnTo>
                    <a:pt x="24300" y="110143"/>
                  </a:lnTo>
                  <a:lnTo>
                    <a:pt x="35402" y="110628"/>
                  </a:lnTo>
                  <a:lnTo>
                    <a:pt x="60310" y="102367"/>
                  </a:lnTo>
                  <a:lnTo>
                    <a:pt x="74715" y="91820"/>
                  </a:lnTo>
                  <a:lnTo>
                    <a:pt x="97184" y="58531"/>
                  </a:lnTo>
                  <a:lnTo>
                    <a:pt x="114913" y="23026"/>
                  </a:lnTo>
                  <a:lnTo>
                    <a:pt x="119560" y="7212"/>
                  </a:lnTo>
                  <a:lnTo>
                    <a:pt x="119710" y="7365"/>
                  </a:lnTo>
                  <a:lnTo>
                    <a:pt x="119875" y="9651"/>
                  </a:lnTo>
                  <a:lnTo>
                    <a:pt x="120713" y="10578"/>
                  </a:lnTo>
                  <a:lnTo>
                    <a:pt x="123761" y="11609"/>
                  </a:lnTo>
                  <a:lnTo>
                    <a:pt x="124097" y="13471"/>
                  </a:lnTo>
                  <a:lnTo>
                    <a:pt x="120213" y="45997"/>
                  </a:lnTo>
                  <a:lnTo>
                    <a:pt x="120020" y="78327"/>
                  </a:lnTo>
                  <a:lnTo>
                    <a:pt x="120009" y="92979"/>
                  </a:lnTo>
                  <a:lnTo>
                    <a:pt x="120802" y="94705"/>
                  </a:lnTo>
                  <a:lnTo>
                    <a:pt x="122125" y="95856"/>
                  </a:lnTo>
                  <a:lnTo>
                    <a:pt x="126159" y="97703"/>
                  </a:lnTo>
                  <a:lnTo>
                    <a:pt x="130649" y="98023"/>
                  </a:lnTo>
                  <a:lnTo>
                    <a:pt x="132658" y="96480"/>
                  </a:lnTo>
                  <a:lnTo>
                    <a:pt x="137007" y="90533"/>
                  </a:lnTo>
                  <a:lnTo>
                    <a:pt x="147677" y="59096"/>
                  </a:lnTo>
                  <a:lnTo>
                    <a:pt x="167824" y="24986"/>
                  </a:lnTo>
                  <a:lnTo>
                    <a:pt x="185610" y="4404"/>
                  </a:lnTo>
                  <a:lnTo>
                    <a:pt x="190968" y="927"/>
                  </a:lnTo>
                  <a:lnTo>
                    <a:pt x="193508" y="0"/>
                  </a:lnTo>
                  <a:lnTo>
                    <a:pt x="195996" y="175"/>
                  </a:lnTo>
                  <a:lnTo>
                    <a:pt x="200875" y="2487"/>
                  </a:lnTo>
                  <a:lnTo>
                    <a:pt x="215249" y="14986"/>
                  </a:lnTo>
                  <a:lnTo>
                    <a:pt x="222399" y="25801"/>
                  </a:lnTo>
                  <a:lnTo>
                    <a:pt x="236983" y="61089"/>
                  </a:lnTo>
                  <a:lnTo>
                    <a:pt x="243919" y="70858"/>
                  </a:lnTo>
                  <a:lnTo>
                    <a:pt x="250750" y="74118"/>
                  </a:lnTo>
                  <a:lnTo>
                    <a:pt x="277170" y="76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648"/>
            <p:cNvSpPr/>
            <p:nvPr>
              <p:custDataLst>
                <p:tags r:id="rId20"/>
              </p:custDataLst>
            </p:nvPr>
          </p:nvSpPr>
          <p:spPr>
            <a:xfrm>
              <a:off x="7658100" y="600752"/>
              <a:ext cx="134074" cy="127912"/>
            </a:xfrm>
            <a:custGeom>
              <a:avLst/>
              <a:gdLst/>
              <a:ahLst/>
              <a:cxnLst/>
              <a:rect l="0" t="0" r="0" b="0"/>
              <a:pathLst>
                <a:path w="134074" h="127912">
                  <a:moveTo>
                    <a:pt x="0" y="56473"/>
                  </a:moveTo>
                  <a:lnTo>
                    <a:pt x="0" y="56473"/>
                  </a:lnTo>
                  <a:lnTo>
                    <a:pt x="0" y="46530"/>
                  </a:lnTo>
                  <a:lnTo>
                    <a:pt x="9943" y="22681"/>
                  </a:lnTo>
                  <a:lnTo>
                    <a:pt x="18707" y="15525"/>
                  </a:lnTo>
                  <a:lnTo>
                    <a:pt x="43735" y="4464"/>
                  </a:lnTo>
                  <a:lnTo>
                    <a:pt x="78696" y="0"/>
                  </a:lnTo>
                  <a:lnTo>
                    <a:pt x="100047" y="1640"/>
                  </a:lnTo>
                  <a:lnTo>
                    <a:pt x="107179" y="3249"/>
                  </a:lnTo>
                  <a:lnTo>
                    <a:pt x="117221" y="9270"/>
                  </a:lnTo>
                  <a:lnTo>
                    <a:pt x="130135" y="26070"/>
                  </a:lnTo>
                  <a:lnTo>
                    <a:pt x="134073" y="39968"/>
                  </a:lnTo>
                  <a:lnTo>
                    <a:pt x="132878" y="49402"/>
                  </a:lnTo>
                  <a:lnTo>
                    <a:pt x="121193" y="83565"/>
                  </a:lnTo>
                  <a:lnTo>
                    <a:pt x="115776" y="93120"/>
                  </a:lnTo>
                  <a:lnTo>
                    <a:pt x="103801" y="102962"/>
                  </a:lnTo>
                  <a:lnTo>
                    <a:pt x="84627" y="115855"/>
                  </a:lnTo>
                  <a:lnTo>
                    <a:pt x="81268" y="120700"/>
                  </a:lnTo>
                  <a:lnTo>
                    <a:pt x="80373" y="123104"/>
                  </a:lnTo>
                  <a:lnTo>
                    <a:pt x="78982" y="124706"/>
                  </a:lnTo>
                  <a:lnTo>
                    <a:pt x="71438" y="1279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649"/>
            <p:cNvSpPr/>
            <p:nvPr>
              <p:custDataLst>
                <p:tags r:id="rId21"/>
              </p:custDataLst>
            </p:nvPr>
          </p:nvSpPr>
          <p:spPr>
            <a:xfrm>
              <a:off x="8466665" y="500063"/>
              <a:ext cx="27255" cy="171451"/>
            </a:xfrm>
            <a:custGeom>
              <a:avLst/>
              <a:gdLst/>
              <a:ahLst/>
              <a:cxnLst/>
              <a:rect l="0" t="0" r="0" b="0"/>
              <a:pathLst>
                <a:path w="27255" h="171451">
                  <a:moveTo>
                    <a:pt x="27254" y="0"/>
                  </a:moveTo>
                  <a:lnTo>
                    <a:pt x="27254" y="0"/>
                  </a:lnTo>
                  <a:lnTo>
                    <a:pt x="23462" y="0"/>
                  </a:lnTo>
                  <a:lnTo>
                    <a:pt x="19483" y="4233"/>
                  </a:lnTo>
                  <a:lnTo>
                    <a:pt x="15862" y="11406"/>
                  </a:lnTo>
                  <a:lnTo>
                    <a:pt x="7517" y="43968"/>
                  </a:lnTo>
                  <a:lnTo>
                    <a:pt x="0" y="78726"/>
                  </a:lnTo>
                  <a:lnTo>
                    <a:pt x="4507" y="112202"/>
                  </a:lnTo>
                  <a:lnTo>
                    <a:pt x="11361" y="146228"/>
                  </a:lnTo>
                  <a:lnTo>
                    <a:pt x="12966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650"/>
            <p:cNvSpPr/>
            <p:nvPr>
              <p:custDataLst>
                <p:tags r:id="rId22"/>
              </p:custDataLst>
            </p:nvPr>
          </p:nvSpPr>
          <p:spPr>
            <a:xfrm>
              <a:off x="7858657" y="600075"/>
              <a:ext cx="135200" cy="128451"/>
            </a:xfrm>
            <a:custGeom>
              <a:avLst/>
              <a:gdLst/>
              <a:ahLst/>
              <a:cxnLst/>
              <a:rect l="0" t="0" r="0" b="0"/>
              <a:pathLst>
                <a:path w="135200" h="128451">
                  <a:moveTo>
                    <a:pt x="63762" y="0"/>
                  </a:moveTo>
                  <a:lnTo>
                    <a:pt x="63762" y="0"/>
                  </a:lnTo>
                  <a:lnTo>
                    <a:pt x="63762" y="3792"/>
                  </a:lnTo>
                  <a:lnTo>
                    <a:pt x="62968" y="4909"/>
                  </a:lnTo>
                  <a:lnTo>
                    <a:pt x="61645" y="5654"/>
                  </a:lnTo>
                  <a:lnTo>
                    <a:pt x="59970" y="6151"/>
                  </a:lnTo>
                  <a:lnTo>
                    <a:pt x="49288" y="14784"/>
                  </a:lnTo>
                  <a:lnTo>
                    <a:pt x="44630" y="20064"/>
                  </a:lnTo>
                  <a:lnTo>
                    <a:pt x="24714" y="51245"/>
                  </a:lnTo>
                  <a:lnTo>
                    <a:pt x="5517" y="85888"/>
                  </a:lnTo>
                  <a:lnTo>
                    <a:pt x="265" y="111578"/>
                  </a:lnTo>
                  <a:lnTo>
                    <a:pt x="0" y="114866"/>
                  </a:lnTo>
                  <a:lnTo>
                    <a:pt x="1821" y="120637"/>
                  </a:lnTo>
                  <a:lnTo>
                    <a:pt x="3418" y="123287"/>
                  </a:lnTo>
                  <a:lnTo>
                    <a:pt x="5276" y="125054"/>
                  </a:lnTo>
                  <a:lnTo>
                    <a:pt x="9457" y="127017"/>
                  </a:lnTo>
                  <a:lnTo>
                    <a:pt x="29472" y="128450"/>
                  </a:lnTo>
                  <a:lnTo>
                    <a:pt x="36880" y="124293"/>
                  </a:lnTo>
                  <a:lnTo>
                    <a:pt x="44671" y="117154"/>
                  </a:lnTo>
                  <a:lnTo>
                    <a:pt x="65284" y="89526"/>
                  </a:lnTo>
                  <a:lnTo>
                    <a:pt x="75322" y="55416"/>
                  </a:lnTo>
                  <a:lnTo>
                    <a:pt x="78040" y="21888"/>
                  </a:lnTo>
                  <a:lnTo>
                    <a:pt x="78048" y="31415"/>
                  </a:lnTo>
                  <a:lnTo>
                    <a:pt x="80165" y="35922"/>
                  </a:lnTo>
                  <a:lnTo>
                    <a:pt x="81841" y="38236"/>
                  </a:lnTo>
                  <a:lnTo>
                    <a:pt x="97319" y="73772"/>
                  </a:lnTo>
                  <a:lnTo>
                    <a:pt x="101960" y="79883"/>
                  </a:lnTo>
                  <a:lnTo>
                    <a:pt x="112827" y="87787"/>
                  </a:lnTo>
                  <a:lnTo>
                    <a:pt x="122309" y="91363"/>
                  </a:lnTo>
                  <a:lnTo>
                    <a:pt x="135199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651"/>
            <p:cNvSpPr/>
            <p:nvPr>
              <p:custDataLst>
                <p:tags r:id="rId23"/>
              </p:custDataLst>
            </p:nvPr>
          </p:nvSpPr>
          <p:spPr>
            <a:xfrm>
              <a:off x="8029575" y="571500"/>
              <a:ext cx="57151" cy="121397"/>
            </a:xfrm>
            <a:custGeom>
              <a:avLst/>
              <a:gdLst/>
              <a:ahLst/>
              <a:cxnLst/>
              <a:rect l="0" t="0" r="0" b="0"/>
              <a:pathLst>
                <a:path w="57151" h="121397">
                  <a:moveTo>
                    <a:pt x="0" y="28575"/>
                  </a:moveTo>
                  <a:lnTo>
                    <a:pt x="0" y="28575"/>
                  </a:lnTo>
                  <a:lnTo>
                    <a:pt x="0" y="32367"/>
                  </a:lnTo>
                  <a:lnTo>
                    <a:pt x="12651" y="67444"/>
                  </a:lnTo>
                  <a:lnTo>
                    <a:pt x="25465" y="95318"/>
                  </a:lnTo>
                  <a:lnTo>
                    <a:pt x="28448" y="108764"/>
                  </a:lnTo>
                  <a:lnTo>
                    <a:pt x="35689" y="121396"/>
                  </a:lnTo>
                  <a:lnTo>
                    <a:pt x="30804" y="110028"/>
                  </a:lnTo>
                  <a:lnTo>
                    <a:pt x="28771" y="77474"/>
                  </a:lnTo>
                  <a:lnTo>
                    <a:pt x="28601" y="46509"/>
                  </a:lnTo>
                  <a:lnTo>
                    <a:pt x="34283" y="22328"/>
                  </a:lnTo>
                  <a:lnTo>
                    <a:pt x="43049" y="8262"/>
                  </a:lnTo>
                  <a:lnTo>
                    <a:pt x="47708" y="367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652"/>
            <p:cNvSpPr/>
            <p:nvPr>
              <p:custDataLst>
                <p:tags r:id="rId24"/>
              </p:custDataLst>
            </p:nvPr>
          </p:nvSpPr>
          <p:spPr>
            <a:xfrm>
              <a:off x="7811146" y="958993"/>
              <a:ext cx="261293" cy="139273"/>
            </a:xfrm>
            <a:custGeom>
              <a:avLst/>
              <a:gdLst/>
              <a:ahLst/>
              <a:cxnLst/>
              <a:rect l="0" t="0" r="0" b="0"/>
              <a:pathLst>
                <a:path w="261293" h="139273">
                  <a:moveTo>
                    <a:pt x="4117" y="12557"/>
                  </a:moveTo>
                  <a:lnTo>
                    <a:pt x="4117" y="12557"/>
                  </a:lnTo>
                  <a:lnTo>
                    <a:pt x="4117" y="16349"/>
                  </a:lnTo>
                  <a:lnTo>
                    <a:pt x="2000" y="20328"/>
                  </a:lnTo>
                  <a:lnTo>
                    <a:pt x="324" y="22500"/>
                  </a:lnTo>
                  <a:lnTo>
                    <a:pt x="0" y="24742"/>
                  </a:lnTo>
                  <a:lnTo>
                    <a:pt x="13852" y="57260"/>
                  </a:lnTo>
                  <a:lnTo>
                    <a:pt x="27948" y="92293"/>
                  </a:lnTo>
                  <a:lnTo>
                    <a:pt x="37721" y="113584"/>
                  </a:lnTo>
                  <a:lnTo>
                    <a:pt x="39799" y="132778"/>
                  </a:lnTo>
                  <a:lnTo>
                    <a:pt x="37702" y="131340"/>
                  </a:lnTo>
                  <a:lnTo>
                    <a:pt x="34125" y="127262"/>
                  </a:lnTo>
                  <a:lnTo>
                    <a:pt x="26855" y="116835"/>
                  </a:lnTo>
                  <a:lnTo>
                    <a:pt x="16587" y="107571"/>
                  </a:lnTo>
                  <a:lnTo>
                    <a:pt x="8170" y="86031"/>
                  </a:lnTo>
                  <a:lnTo>
                    <a:pt x="8035" y="76698"/>
                  </a:lnTo>
                  <a:lnTo>
                    <a:pt x="10623" y="61563"/>
                  </a:lnTo>
                  <a:lnTo>
                    <a:pt x="12423" y="58721"/>
                  </a:lnTo>
                  <a:lnTo>
                    <a:pt x="18657" y="53447"/>
                  </a:lnTo>
                  <a:lnTo>
                    <a:pt x="26718" y="50574"/>
                  </a:lnTo>
                  <a:lnTo>
                    <a:pt x="58953" y="42259"/>
                  </a:lnTo>
                  <a:lnTo>
                    <a:pt x="78743" y="37239"/>
                  </a:lnTo>
                  <a:lnTo>
                    <a:pt x="112942" y="40934"/>
                  </a:lnTo>
                  <a:lnTo>
                    <a:pt x="120587" y="41073"/>
                  </a:lnTo>
                  <a:lnTo>
                    <a:pt x="125466" y="43223"/>
                  </a:lnTo>
                  <a:lnTo>
                    <a:pt x="127879" y="44907"/>
                  </a:lnTo>
                  <a:lnTo>
                    <a:pt x="138859" y="47278"/>
                  </a:lnTo>
                  <a:lnTo>
                    <a:pt x="151088" y="48872"/>
                  </a:lnTo>
                  <a:lnTo>
                    <a:pt x="161148" y="53891"/>
                  </a:lnTo>
                  <a:lnTo>
                    <a:pt x="184091" y="61481"/>
                  </a:lnTo>
                  <a:lnTo>
                    <a:pt x="186806" y="61048"/>
                  </a:lnTo>
                  <a:lnTo>
                    <a:pt x="191939" y="58450"/>
                  </a:lnTo>
                  <a:lnTo>
                    <a:pt x="206497" y="45742"/>
                  </a:lnTo>
                  <a:lnTo>
                    <a:pt x="209157" y="38948"/>
                  </a:lnTo>
                  <a:lnTo>
                    <a:pt x="210865" y="25443"/>
                  </a:lnTo>
                  <a:lnTo>
                    <a:pt x="206865" y="18019"/>
                  </a:lnTo>
                  <a:lnTo>
                    <a:pt x="195154" y="4111"/>
                  </a:lnTo>
                  <a:lnTo>
                    <a:pt x="187977" y="866"/>
                  </a:lnTo>
                  <a:lnTo>
                    <a:pt x="183840" y="0"/>
                  </a:lnTo>
                  <a:lnTo>
                    <a:pt x="166641" y="2575"/>
                  </a:lnTo>
                  <a:lnTo>
                    <a:pt x="150256" y="8365"/>
                  </a:lnTo>
                  <a:lnTo>
                    <a:pt x="142357" y="17044"/>
                  </a:lnTo>
                  <a:lnTo>
                    <a:pt x="130819" y="42018"/>
                  </a:lnTo>
                  <a:lnTo>
                    <a:pt x="127118" y="66618"/>
                  </a:lnTo>
                  <a:lnTo>
                    <a:pt x="130486" y="82622"/>
                  </a:lnTo>
                  <a:lnTo>
                    <a:pt x="141307" y="102902"/>
                  </a:lnTo>
                  <a:lnTo>
                    <a:pt x="159186" y="123977"/>
                  </a:lnTo>
                  <a:lnTo>
                    <a:pt x="177063" y="134823"/>
                  </a:lnTo>
                  <a:lnTo>
                    <a:pt x="201233" y="139272"/>
                  </a:lnTo>
                  <a:lnTo>
                    <a:pt x="220919" y="136797"/>
                  </a:lnTo>
                  <a:lnTo>
                    <a:pt x="236806" y="131037"/>
                  </a:lnTo>
                  <a:lnTo>
                    <a:pt x="261292" y="1125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653"/>
            <p:cNvSpPr/>
            <p:nvPr>
              <p:custDataLst>
                <p:tags r:id="rId25"/>
              </p:custDataLst>
            </p:nvPr>
          </p:nvSpPr>
          <p:spPr>
            <a:xfrm>
              <a:off x="7452760" y="1043423"/>
              <a:ext cx="112472" cy="156728"/>
            </a:xfrm>
            <a:custGeom>
              <a:avLst/>
              <a:gdLst/>
              <a:ahLst/>
              <a:cxnLst/>
              <a:rect l="0" t="0" r="0" b="0"/>
              <a:pathLst>
                <a:path w="112472" h="156728">
                  <a:moveTo>
                    <a:pt x="112471" y="35283"/>
                  </a:moveTo>
                  <a:lnTo>
                    <a:pt x="112471" y="35283"/>
                  </a:lnTo>
                  <a:lnTo>
                    <a:pt x="106320" y="29133"/>
                  </a:lnTo>
                  <a:lnTo>
                    <a:pt x="99027" y="17723"/>
                  </a:lnTo>
                  <a:lnTo>
                    <a:pt x="82410" y="4523"/>
                  </a:lnTo>
                  <a:lnTo>
                    <a:pt x="75034" y="1768"/>
                  </a:lnTo>
                  <a:lnTo>
                    <a:pt x="57363" y="0"/>
                  </a:lnTo>
                  <a:lnTo>
                    <a:pt x="43314" y="3486"/>
                  </a:lnTo>
                  <a:lnTo>
                    <a:pt x="29098" y="13338"/>
                  </a:lnTo>
                  <a:lnTo>
                    <a:pt x="14831" y="30104"/>
                  </a:lnTo>
                  <a:lnTo>
                    <a:pt x="4342" y="53945"/>
                  </a:lnTo>
                  <a:lnTo>
                    <a:pt x="0" y="77325"/>
                  </a:lnTo>
                  <a:lnTo>
                    <a:pt x="2505" y="99334"/>
                  </a:lnTo>
                  <a:lnTo>
                    <a:pt x="12067" y="120936"/>
                  </a:lnTo>
                  <a:lnTo>
                    <a:pt x="28747" y="138626"/>
                  </a:lnTo>
                  <a:lnTo>
                    <a:pt x="48770" y="150129"/>
                  </a:lnTo>
                  <a:lnTo>
                    <a:pt x="79741" y="155858"/>
                  </a:lnTo>
                  <a:lnTo>
                    <a:pt x="91040" y="156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654"/>
            <p:cNvSpPr/>
            <p:nvPr>
              <p:custDataLst>
                <p:tags r:id="rId26"/>
              </p:custDataLst>
            </p:nvPr>
          </p:nvSpPr>
          <p:spPr>
            <a:xfrm>
              <a:off x="8408194" y="473562"/>
              <a:ext cx="414338" cy="197952"/>
            </a:xfrm>
            <a:custGeom>
              <a:avLst/>
              <a:gdLst/>
              <a:ahLst/>
              <a:cxnLst/>
              <a:rect l="0" t="0" r="0" b="0"/>
              <a:pathLst>
                <a:path w="414338" h="197952">
                  <a:moveTo>
                    <a:pt x="0" y="105082"/>
                  </a:moveTo>
                  <a:lnTo>
                    <a:pt x="0" y="105082"/>
                  </a:lnTo>
                  <a:lnTo>
                    <a:pt x="0" y="101289"/>
                  </a:lnTo>
                  <a:lnTo>
                    <a:pt x="1587" y="100172"/>
                  </a:lnTo>
                  <a:lnTo>
                    <a:pt x="31063" y="90298"/>
                  </a:lnTo>
                  <a:lnTo>
                    <a:pt x="61434" y="81171"/>
                  </a:lnTo>
                  <a:lnTo>
                    <a:pt x="88670" y="77889"/>
                  </a:lnTo>
                  <a:lnTo>
                    <a:pt x="116848" y="73124"/>
                  </a:lnTo>
                  <a:lnTo>
                    <a:pt x="145306" y="70477"/>
                  </a:lnTo>
                  <a:lnTo>
                    <a:pt x="176870" y="69583"/>
                  </a:lnTo>
                  <a:lnTo>
                    <a:pt x="211939" y="69367"/>
                  </a:lnTo>
                  <a:lnTo>
                    <a:pt x="213844" y="69364"/>
                  </a:lnTo>
                  <a:lnTo>
                    <a:pt x="214173" y="73156"/>
                  </a:lnTo>
                  <a:lnTo>
                    <a:pt x="212134" y="77134"/>
                  </a:lnTo>
                  <a:lnTo>
                    <a:pt x="184006" y="112428"/>
                  </a:lnTo>
                  <a:lnTo>
                    <a:pt x="179820" y="117123"/>
                  </a:lnTo>
                  <a:lnTo>
                    <a:pt x="175170" y="128690"/>
                  </a:lnTo>
                  <a:lnTo>
                    <a:pt x="171667" y="156760"/>
                  </a:lnTo>
                  <a:lnTo>
                    <a:pt x="173663" y="161917"/>
                  </a:lnTo>
                  <a:lnTo>
                    <a:pt x="175307" y="164403"/>
                  </a:lnTo>
                  <a:lnTo>
                    <a:pt x="177990" y="166060"/>
                  </a:lnTo>
                  <a:lnTo>
                    <a:pt x="191586" y="168721"/>
                  </a:lnTo>
                  <a:lnTo>
                    <a:pt x="194399" y="168939"/>
                  </a:lnTo>
                  <a:lnTo>
                    <a:pt x="199641" y="167065"/>
                  </a:lnTo>
                  <a:lnTo>
                    <a:pt x="209474" y="159394"/>
                  </a:lnTo>
                  <a:lnTo>
                    <a:pt x="216671" y="148779"/>
                  </a:lnTo>
                  <a:lnTo>
                    <a:pt x="230979" y="115464"/>
                  </a:lnTo>
                  <a:lnTo>
                    <a:pt x="235326" y="83749"/>
                  </a:lnTo>
                  <a:lnTo>
                    <a:pt x="234671" y="81335"/>
                  </a:lnTo>
                  <a:lnTo>
                    <a:pt x="233441" y="79725"/>
                  </a:lnTo>
                  <a:lnTo>
                    <a:pt x="229556" y="77143"/>
                  </a:lnTo>
                  <a:lnTo>
                    <a:pt x="229238" y="77724"/>
                  </a:lnTo>
                  <a:lnTo>
                    <a:pt x="228883" y="80487"/>
                  </a:lnTo>
                  <a:lnTo>
                    <a:pt x="226609" y="84361"/>
                  </a:lnTo>
                  <a:lnTo>
                    <a:pt x="224891" y="86506"/>
                  </a:lnTo>
                  <a:lnTo>
                    <a:pt x="222983" y="93122"/>
                  </a:lnTo>
                  <a:lnTo>
                    <a:pt x="221546" y="124268"/>
                  </a:lnTo>
                  <a:lnTo>
                    <a:pt x="225729" y="133717"/>
                  </a:lnTo>
                  <a:lnTo>
                    <a:pt x="237558" y="148926"/>
                  </a:lnTo>
                  <a:lnTo>
                    <a:pt x="262306" y="164490"/>
                  </a:lnTo>
                  <a:lnTo>
                    <a:pt x="280126" y="167928"/>
                  </a:lnTo>
                  <a:lnTo>
                    <a:pt x="296696" y="165154"/>
                  </a:lnTo>
                  <a:lnTo>
                    <a:pt x="321426" y="151403"/>
                  </a:lnTo>
                  <a:lnTo>
                    <a:pt x="332297" y="142602"/>
                  </a:lnTo>
                  <a:lnTo>
                    <a:pt x="340305" y="129166"/>
                  </a:lnTo>
                  <a:lnTo>
                    <a:pt x="355705" y="94670"/>
                  </a:lnTo>
                  <a:lnTo>
                    <a:pt x="369360" y="66719"/>
                  </a:lnTo>
                  <a:lnTo>
                    <a:pt x="375875" y="38329"/>
                  </a:lnTo>
                  <a:lnTo>
                    <a:pt x="378378" y="4928"/>
                  </a:lnTo>
                  <a:lnTo>
                    <a:pt x="377664" y="2594"/>
                  </a:lnTo>
                  <a:lnTo>
                    <a:pt x="376395" y="1038"/>
                  </a:lnTo>
                  <a:lnTo>
                    <a:pt x="374755" y="0"/>
                  </a:lnTo>
                  <a:lnTo>
                    <a:pt x="368699" y="964"/>
                  </a:lnTo>
                  <a:lnTo>
                    <a:pt x="360716" y="4832"/>
                  </a:lnTo>
                  <a:lnTo>
                    <a:pt x="337975" y="24715"/>
                  </a:lnTo>
                  <a:lnTo>
                    <a:pt x="327594" y="42376"/>
                  </a:lnTo>
                  <a:lnTo>
                    <a:pt x="317770" y="69677"/>
                  </a:lnTo>
                  <a:lnTo>
                    <a:pt x="316139" y="90887"/>
                  </a:lnTo>
                  <a:lnTo>
                    <a:pt x="324402" y="126525"/>
                  </a:lnTo>
                  <a:lnTo>
                    <a:pt x="333091" y="138689"/>
                  </a:lnTo>
                  <a:lnTo>
                    <a:pt x="364921" y="168451"/>
                  </a:lnTo>
                  <a:lnTo>
                    <a:pt x="396335" y="185295"/>
                  </a:lnTo>
                  <a:lnTo>
                    <a:pt x="414337" y="1979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1841"/>
          <p:cNvGrpSpPr/>
          <p:nvPr/>
        </p:nvGrpSpPr>
        <p:grpSpPr>
          <a:xfrm>
            <a:off x="6322219" y="3386138"/>
            <a:ext cx="227269" cy="671046"/>
            <a:chOff x="6322219" y="3386138"/>
            <a:chExt cx="227269" cy="671046"/>
          </a:xfrm>
        </p:grpSpPr>
        <p:sp>
          <p:nvSpPr>
            <p:cNvPr id="234" name="SMARTInkShape-5655"/>
            <p:cNvSpPr/>
            <p:nvPr>
              <p:custDataLst>
                <p:tags r:id="rId14"/>
              </p:custDataLst>
            </p:nvPr>
          </p:nvSpPr>
          <p:spPr>
            <a:xfrm>
              <a:off x="6422231" y="3429000"/>
              <a:ext cx="64295" cy="628184"/>
            </a:xfrm>
            <a:custGeom>
              <a:avLst/>
              <a:gdLst/>
              <a:ahLst/>
              <a:cxnLst/>
              <a:rect l="0" t="0" r="0" b="0"/>
              <a:pathLst>
                <a:path w="64295" h="628184">
                  <a:moveTo>
                    <a:pt x="7144" y="0"/>
                  </a:moveTo>
                  <a:lnTo>
                    <a:pt x="7144" y="0"/>
                  </a:lnTo>
                  <a:lnTo>
                    <a:pt x="3352" y="0"/>
                  </a:lnTo>
                  <a:lnTo>
                    <a:pt x="2234" y="794"/>
                  </a:lnTo>
                  <a:lnTo>
                    <a:pt x="1490" y="2117"/>
                  </a:lnTo>
                  <a:lnTo>
                    <a:pt x="294" y="6151"/>
                  </a:lnTo>
                  <a:lnTo>
                    <a:pt x="6" y="39704"/>
                  </a:lnTo>
                  <a:lnTo>
                    <a:pt x="1" y="74022"/>
                  </a:lnTo>
                  <a:lnTo>
                    <a:pt x="0" y="102639"/>
                  </a:lnTo>
                  <a:lnTo>
                    <a:pt x="0" y="129366"/>
                  </a:lnTo>
                  <a:lnTo>
                    <a:pt x="0" y="157393"/>
                  </a:lnTo>
                  <a:lnTo>
                    <a:pt x="0" y="187923"/>
                  </a:lnTo>
                  <a:lnTo>
                    <a:pt x="0" y="222104"/>
                  </a:lnTo>
                  <a:lnTo>
                    <a:pt x="0" y="257367"/>
                  </a:lnTo>
                  <a:lnTo>
                    <a:pt x="0" y="292951"/>
                  </a:lnTo>
                  <a:lnTo>
                    <a:pt x="0" y="328630"/>
                  </a:lnTo>
                  <a:lnTo>
                    <a:pt x="0" y="364336"/>
                  </a:lnTo>
                  <a:lnTo>
                    <a:pt x="2117" y="400052"/>
                  </a:lnTo>
                  <a:lnTo>
                    <a:pt x="5655" y="435769"/>
                  </a:lnTo>
                  <a:lnTo>
                    <a:pt x="8819" y="469371"/>
                  </a:lnTo>
                  <a:lnTo>
                    <a:pt x="14784" y="499435"/>
                  </a:lnTo>
                  <a:lnTo>
                    <a:pt x="21579" y="528452"/>
                  </a:lnTo>
                  <a:lnTo>
                    <a:pt x="30986" y="562909"/>
                  </a:lnTo>
                  <a:lnTo>
                    <a:pt x="42867" y="597768"/>
                  </a:lnTo>
                  <a:lnTo>
                    <a:pt x="56819" y="628183"/>
                  </a:lnTo>
                  <a:lnTo>
                    <a:pt x="64294" y="621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656"/>
            <p:cNvSpPr/>
            <p:nvPr>
              <p:custDataLst>
                <p:tags r:id="rId15"/>
              </p:custDataLst>
            </p:nvPr>
          </p:nvSpPr>
          <p:spPr>
            <a:xfrm>
              <a:off x="6322219" y="3414713"/>
              <a:ext cx="142876" cy="100013"/>
            </a:xfrm>
            <a:custGeom>
              <a:avLst/>
              <a:gdLst/>
              <a:ahLst/>
              <a:cxnLst/>
              <a:rect l="0" t="0" r="0" b="0"/>
              <a:pathLst>
                <a:path w="142876" h="100013">
                  <a:moveTo>
                    <a:pt x="142875" y="0"/>
                  </a:moveTo>
                  <a:lnTo>
                    <a:pt x="142875" y="0"/>
                  </a:lnTo>
                  <a:lnTo>
                    <a:pt x="126082" y="0"/>
                  </a:lnTo>
                  <a:lnTo>
                    <a:pt x="115233" y="3792"/>
                  </a:lnTo>
                  <a:lnTo>
                    <a:pt x="80630" y="23848"/>
                  </a:lnTo>
                  <a:lnTo>
                    <a:pt x="73406" y="30707"/>
                  </a:lnTo>
                  <a:lnTo>
                    <a:pt x="55206" y="55220"/>
                  </a:lnTo>
                  <a:lnTo>
                    <a:pt x="47554" y="61848"/>
                  </a:lnTo>
                  <a:lnTo>
                    <a:pt x="30365" y="82606"/>
                  </a:lnTo>
                  <a:lnTo>
                    <a:pt x="7596" y="97852"/>
                  </a:lnTo>
                  <a:lnTo>
                    <a:pt x="0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657"/>
            <p:cNvSpPr/>
            <p:nvPr>
              <p:custDataLst>
                <p:tags r:id="rId16"/>
              </p:custDataLst>
            </p:nvPr>
          </p:nvSpPr>
          <p:spPr>
            <a:xfrm>
              <a:off x="6443957" y="3386138"/>
              <a:ext cx="105531" cy="153849"/>
            </a:xfrm>
            <a:custGeom>
              <a:avLst/>
              <a:gdLst/>
              <a:ahLst/>
              <a:cxnLst/>
              <a:rect l="0" t="0" r="0" b="0"/>
              <a:pathLst>
                <a:path w="105531" h="153849">
                  <a:moveTo>
                    <a:pt x="6849" y="0"/>
                  </a:moveTo>
                  <a:lnTo>
                    <a:pt x="6849" y="0"/>
                  </a:lnTo>
                  <a:lnTo>
                    <a:pt x="698" y="6150"/>
                  </a:lnTo>
                  <a:lnTo>
                    <a:pt x="0" y="10641"/>
                  </a:lnTo>
                  <a:lnTo>
                    <a:pt x="1953" y="14783"/>
                  </a:lnTo>
                  <a:lnTo>
                    <a:pt x="21196" y="50205"/>
                  </a:lnTo>
                  <a:lnTo>
                    <a:pt x="37546" y="84252"/>
                  </a:lnTo>
                  <a:lnTo>
                    <a:pt x="58943" y="118976"/>
                  </a:lnTo>
                  <a:lnTo>
                    <a:pt x="66294" y="129532"/>
                  </a:lnTo>
                  <a:lnTo>
                    <a:pt x="95861" y="153382"/>
                  </a:lnTo>
                  <a:lnTo>
                    <a:pt x="97940" y="153848"/>
                  </a:lnTo>
                  <a:lnTo>
                    <a:pt x="100120" y="153365"/>
                  </a:lnTo>
                  <a:lnTo>
                    <a:pt x="105530" y="150679"/>
                  </a:lnTo>
                  <a:lnTo>
                    <a:pt x="105180" y="149666"/>
                  </a:lnTo>
                  <a:lnTo>
                    <a:pt x="94453" y="135571"/>
                  </a:lnTo>
                  <a:lnTo>
                    <a:pt x="92574" y="128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842"/>
          <p:cNvGrpSpPr/>
          <p:nvPr/>
        </p:nvGrpSpPr>
        <p:grpSpPr>
          <a:xfrm>
            <a:off x="6015038" y="4057650"/>
            <a:ext cx="235708" cy="157164"/>
            <a:chOff x="6015038" y="4057650"/>
            <a:chExt cx="235708" cy="157164"/>
          </a:xfrm>
        </p:grpSpPr>
        <p:sp>
          <p:nvSpPr>
            <p:cNvPr id="238" name="SMARTInkShape-5658"/>
            <p:cNvSpPr/>
            <p:nvPr>
              <p:custDataLst>
                <p:tags r:id="rId12"/>
              </p:custDataLst>
            </p:nvPr>
          </p:nvSpPr>
          <p:spPr>
            <a:xfrm>
              <a:off x="6208913" y="4093369"/>
              <a:ext cx="41833" cy="103768"/>
            </a:xfrm>
            <a:custGeom>
              <a:avLst/>
              <a:gdLst/>
              <a:ahLst/>
              <a:cxnLst/>
              <a:rect l="0" t="0" r="0" b="0"/>
              <a:pathLst>
                <a:path w="41833" h="103768">
                  <a:moveTo>
                    <a:pt x="13293" y="0"/>
                  </a:moveTo>
                  <a:lnTo>
                    <a:pt x="13293" y="0"/>
                  </a:lnTo>
                  <a:lnTo>
                    <a:pt x="13293" y="3792"/>
                  </a:lnTo>
                  <a:lnTo>
                    <a:pt x="11176" y="7771"/>
                  </a:lnTo>
                  <a:lnTo>
                    <a:pt x="8383" y="12185"/>
                  </a:lnTo>
                  <a:lnTo>
                    <a:pt x="6811" y="19926"/>
                  </a:lnTo>
                  <a:lnTo>
                    <a:pt x="5552" y="31921"/>
                  </a:lnTo>
                  <a:lnTo>
                    <a:pt x="25" y="54896"/>
                  </a:lnTo>
                  <a:lnTo>
                    <a:pt x="0" y="73844"/>
                  </a:lnTo>
                  <a:lnTo>
                    <a:pt x="4769" y="87320"/>
                  </a:lnTo>
                  <a:lnTo>
                    <a:pt x="8976" y="93842"/>
                  </a:lnTo>
                  <a:lnTo>
                    <a:pt x="13491" y="97270"/>
                  </a:lnTo>
                  <a:lnTo>
                    <a:pt x="18143" y="99587"/>
                  </a:lnTo>
                  <a:lnTo>
                    <a:pt x="22857" y="103263"/>
                  </a:lnTo>
                  <a:lnTo>
                    <a:pt x="25226" y="103767"/>
                  </a:lnTo>
                  <a:lnTo>
                    <a:pt x="27598" y="103309"/>
                  </a:lnTo>
                  <a:lnTo>
                    <a:pt x="34730" y="98872"/>
                  </a:lnTo>
                  <a:lnTo>
                    <a:pt x="37109" y="96871"/>
                  </a:lnTo>
                  <a:lnTo>
                    <a:pt x="39753" y="92531"/>
                  </a:lnTo>
                  <a:lnTo>
                    <a:pt x="41242" y="83508"/>
                  </a:lnTo>
                  <a:lnTo>
                    <a:pt x="41832" y="52258"/>
                  </a:lnTo>
                  <a:lnTo>
                    <a:pt x="38065" y="38061"/>
                  </a:lnTo>
                  <a:lnTo>
                    <a:pt x="31922" y="27593"/>
                  </a:lnTo>
                  <a:lnTo>
                    <a:pt x="16843" y="14472"/>
                  </a:lnTo>
                  <a:lnTo>
                    <a:pt x="12229" y="7198"/>
                  </a:lnTo>
                  <a:lnTo>
                    <a:pt x="6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659"/>
            <p:cNvSpPr/>
            <p:nvPr>
              <p:custDataLst>
                <p:tags r:id="rId13"/>
              </p:custDataLst>
            </p:nvPr>
          </p:nvSpPr>
          <p:spPr>
            <a:xfrm>
              <a:off x="6015038" y="4057650"/>
              <a:ext cx="142876" cy="157164"/>
            </a:xfrm>
            <a:custGeom>
              <a:avLst/>
              <a:gdLst/>
              <a:ahLst/>
              <a:cxnLst/>
              <a:rect l="0" t="0" r="0" b="0"/>
              <a:pathLst>
                <a:path w="142876" h="157164">
                  <a:moveTo>
                    <a:pt x="0" y="0"/>
                  </a:moveTo>
                  <a:lnTo>
                    <a:pt x="0" y="0"/>
                  </a:lnTo>
                  <a:lnTo>
                    <a:pt x="0" y="16094"/>
                  </a:lnTo>
                  <a:lnTo>
                    <a:pt x="6481" y="51192"/>
                  </a:lnTo>
                  <a:lnTo>
                    <a:pt x="9129" y="76699"/>
                  </a:lnTo>
                  <a:lnTo>
                    <a:pt x="12758" y="94428"/>
                  </a:lnTo>
                  <a:lnTo>
                    <a:pt x="14153" y="128097"/>
                  </a:lnTo>
                  <a:lnTo>
                    <a:pt x="14260" y="143748"/>
                  </a:lnTo>
                  <a:lnTo>
                    <a:pt x="13475" y="145838"/>
                  </a:lnTo>
                  <a:lnTo>
                    <a:pt x="12158" y="147232"/>
                  </a:lnTo>
                  <a:lnTo>
                    <a:pt x="7437" y="149856"/>
                  </a:lnTo>
                  <a:lnTo>
                    <a:pt x="7151" y="129430"/>
                  </a:lnTo>
                  <a:lnTo>
                    <a:pt x="12798" y="99183"/>
                  </a:lnTo>
                  <a:lnTo>
                    <a:pt x="17785" y="71274"/>
                  </a:lnTo>
                  <a:lnTo>
                    <a:pt x="27208" y="48533"/>
                  </a:lnTo>
                  <a:lnTo>
                    <a:pt x="52102" y="13353"/>
                  </a:lnTo>
                  <a:lnTo>
                    <a:pt x="55653" y="8984"/>
                  </a:lnTo>
                  <a:lnTo>
                    <a:pt x="64291" y="7689"/>
                  </a:lnTo>
                  <a:lnTo>
                    <a:pt x="73112" y="7305"/>
                  </a:lnTo>
                  <a:lnTo>
                    <a:pt x="93402" y="14936"/>
                  </a:lnTo>
                  <a:lnTo>
                    <a:pt x="107314" y="23740"/>
                  </a:lnTo>
                  <a:lnTo>
                    <a:pt x="119374" y="36403"/>
                  </a:lnTo>
                  <a:lnTo>
                    <a:pt x="135549" y="66470"/>
                  </a:lnTo>
                  <a:lnTo>
                    <a:pt x="140704" y="86370"/>
                  </a:lnTo>
                  <a:lnTo>
                    <a:pt x="142589" y="116619"/>
                  </a:lnTo>
                  <a:lnTo>
                    <a:pt x="142864" y="151654"/>
                  </a:lnTo>
                  <a:lnTo>
                    <a:pt x="142875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843"/>
          <p:cNvGrpSpPr/>
          <p:nvPr/>
        </p:nvGrpSpPr>
        <p:grpSpPr>
          <a:xfrm>
            <a:off x="6450806" y="4004479"/>
            <a:ext cx="1228726" cy="396072"/>
            <a:chOff x="6450806" y="4004479"/>
            <a:chExt cx="1228726" cy="396072"/>
          </a:xfrm>
        </p:grpSpPr>
        <p:sp>
          <p:nvSpPr>
            <p:cNvPr id="241" name="SMARTInkShape-5660"/>
            <p:cNvSpPr/>
            <p:nvPr>
              <p:custDataLst>
                <p:tags r:id="rId3"/>
              </p:custDataLst>
            </p:nvPr>
          </p:nvSpPr>
          <p:spPr>
            <a:xfrm>
              <a:off x="6615360" y="4086651"/>
              <a:ext cx="171204" cy="63869"/>
            </a:xfrm>
            <a:custGeom>
              <a:avLst/>
              <a:gdLst/>
              <a:ahLst/>
              <a:cxnLst/>
              <a:rect l="0" t="0" r="0" b="0"/>
              <a:pathLst>
                <a:path w="171204" h="63869">
                  <a:moveTo>
                    <a:pt x="92621" y="28149"/>
                  </a:moveTo>
                  <a:lnTo>
                    <a:pt x="92621" y="28149"/>
                  </a:lnTo>
                  <a:lnTo>
                    <a:pt x="92621" y="24357"/>
                  </a:lnTo>
                  <a:lnTo>
                    <a:pt x="91828" y="23240"/>
                  </a:lnTo>
                  <a:lnTo>
                    <a:pt x="90504" y="22495"/>
                  </a:lnTo>
                  <a:lnTo>
                    <a:pt x="88829" y="21998"/>
                  </a:lnTo>
                  <a:lnTo>
                    <a:pt x="68579" y="9672"/>
                  </a:lnTo>
                  <a:lnTo>
                    <a:pt x="59128" y="7593"/>
                  </a:lnTo>
                  <a:lnTo>
                    <a:pt x="37518" y="6833"/>
                  </a:lnTo>
                  <a:lnTo>
                    <a:pt x="23466" y="10544"/>
                  </a:lnTo>
                  <a:lnTo>
                    <a:pt x="9248" y="20463"/>
                  </a:lnTo>
                  <a:lnTo>
                    <a:pt x="3972" y="26850"/>
                  </a:lnTo>
                  <a:lnTo>
                    <a:pt x="1628" y="33128"/>
                  </a:lnTo>
                  <a:lnTo>
                    <a:pt x="0" y="50893"/>
                  </a:lnTo>
                  <a:lnTo>
                    <a:pt x="1504" y="53630"/>
                  </a:lnTo>
                  <a:lnTo>
                    <a:pt x="7411" y="58788"/>
                  </a:lnTo>
                  <a:lnTo>
                    <a:pt x="15327" y="61610"/>
                  </a:lnTo>
                  <a:lnTo>
                    <a:pt x="29552" y="63422"/>
                  </a:lnTo>
                  <a:lnTo>
                    <a:pt x="55888" y="56038"/>
                  </a:lnTo>
                  <a:lnTo>
                    <a:pt x="83271" y="42376"/>
                  </a:lnTo>
                  <a:lnTo>
                    <a:pt x="89260" y="36854"/>
                  </a:lnTo>
                  <a:lnTo>
                    <a:pt x="96299" y="25613"/>
                  </a:lnTo>
                  <a:lnTo>
                    <a:pt x="99081" y="14301"/>
                  </a:lnTo>
                  <a:lnTo>
                    <a:pt x="99725" y="1011"/>
                  </a:lnTo>
                  <a:lnTo>
                    <a:pt x="98945" y="532"/>
                  </a:lnTo>
                  <a:lnTo>
                    <a:pt x="95961" y="0"/>
                  </a:lnTo>
                  <a:lnTo>
                    <a:pt x="94847" y="651"/>
                  </a:lnTo>
                  <a:lnTo>
                    <a:pt x="94106" y="1880"/>
                  </a:lnTo>
                  <a:lnTo>
                    <a:pt x="93061" y="7401"/>
                  </a:lnTo>
                  <a:lnTo>
                    <a:pt x="92648" y="29578"/>
                  </a:lnTo>
                  <a:lnTo>
                    <a:pt x="96421" y="41184"/>
                  </a:lnTo>
                  <a:lnTo>
                    <a:pt x="102512" y="47965"/>
                  </a:lnTo>
                  <a:lnTo>
                    <a:pt x="119358" y="58786"/>
                  </a:lnTo>
                  <a:lnTo>
                    <a:pt x="137056" y="62362"/>
                  </a:lnTo>
                  <a:lnTo>
                    <a:pt x="171203" y="63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661"/>
            <p:cNvSpPr/>
            <p:nvPr>
              <p:custDataLst>
                <p:tags r:id="rId4"/>
              </p:custDataLst>
            </p:nvPr>
          </p:nvSpPr>
          <p:spPr>
            <a:xfrm>
              <a:off x="6450806" y="4100513"/>
              <a:ext cx="50008" cy="233780"/>
            </a:xfrm>
            <a:custGeom>
              <a:avLst/>
              <a:gdLst/>
              <a:ahLst/>
              <a:cxnLst/>
              <a:rect l="0" t="0" r="0" b="0"/>
              <a:pathLst>
                <a:path w="50008" h="233780">
                  <a:moveTo>
                    <a:pt x="0" y="0"/>
                  </a:moveTo>
                  <a:lnTo>
                    <a:pt x="0" y="0"/>
                  </a:lnTo>
                  <a:lnTo>
                    <a:pt x="794" y="20720"/>
                  </a:lnTo>
                  <a:lnTo>
                    <a:pt x="9943" y="50853"/>
                  </a:lnTo>
                  <a:lnTo>
                    <a:pt x="19133" y="79542"/>
                  </a:lnTo>
                  <a:lnTo>
                    <a:pt x="28592" y="114960"/>
                  </a:lnTo>
                  <a:lnTo>
                    <a:pt x="35724" y="143070"/>
                  </a:lnTo>
                  <a:lnTo>
                    <a:pt x="41452" y="177220"/>
                  </a:lnTo>
                  <a:lnTo>
                    <a:pt x="48331" y="212014"/>
                  </a:lnTo>
                  <a:lnTo>
                    <a:pt x="49908" y="233779"/>
                  </a:lnTo>
                  <a:lnTo>
                    <a:pt x="49977" y="231369"/>
                  </a:lnTo>
                  <a:lnTo>
                    <a:pt x="50007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662"/>
            <p:cNvSpPr/>
            <p:nvPr>
              <p:custDataLst>
                <p:tags r:id="rId5"/>
              </p:custDataLst>
            </p:nvPr>
          </p:nvSpPr>
          <p:spPr>
            <a:xfrm>
              <a:off x="7244057" y="4064820"/>
              <a:ext cx="128294" cy="21406"/>
            </a:xfrm>
            <a:custGeom>
              <a:avLst/>
              <a:gdLst/>
              <a:ahLst/>
              <a:cxnLst/>
              <a:rect l="0" t="0" r="0" b="0"/>
              <a:pathLst>
                <a:path w="128294" h="21406">
                  <a:moveTo>
                    <a:pt x="6849" y="7118"/>
                  </a:moveTo>
                  <a:lnTo>
                    <a:pt x="6849" y="7118"/>
                  </a:lnTo>
                  <a:lnTo>
                    <a:pt x="0" y="268"/>
                  </a:lnTo>
                  <a:lnTo>
                    <a:pt x="17259" y="0"/>
                  </a:lnTo>
                  <a:lnTo>
                    <a:pt x="46604" y="5632"/>
                  </a:lnTo>
                  <a:lnTo>
                    <a:pt x="81466" y="10616"/>
                  </a:lnTo>
                  <a:lnTo>
                    <a:pt x="112856" y="15898"/>
                  </a:lnTo>
                  <a:lnTo>
                    <a:pt x="128293" y="214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663"/>
            <p:cNvSpPr/>
            <p:nvPr>
              <p:custDataLst>
                <p:tags r:id="rId6"/>
              </p:custDataLst>
            </p:nvPr>
          </p:nvSpPr>
          <p:spPr>
            <a:xfrm>
              <a:off x="6624108" y="4251611"/>
              <a:ext cx="91018" cy="148940"/>
            </a:xfrm>
            <a:custGeom>
              <a:avLst/>
              <a:gdLst/>
              <a:ahLst/>
              <a:cxnLst/>
              <a:rect l="0" t="0" r="0" b="0"/>
              <a:pathLst>
                <a:path w="91018" h="148940">
                  <a:moveTo>
                    <a:pt x="91017" y="13208"/>
                  </a:moveTo>
                  <a:lnTo>
                    <a:pt x="91017" y="13208"/>
                  </a:lnTo>
                  <a:lnTo>
                    <a:pt x="91017" y="0"/>
                  </a:lnTo>
                  <a:lnTo>
                    <a:pt x="88900" y="1517"/>
                  </a:lnTo>
                  <a:lnTo>
                    <a:pt x="58301" y="30847"/>
                  </a:lnTo>
                  <a:lnTo>
                    <a:pt x="35166" y="51235"/>
                  </a:lnTo>
                  <a:lnTo>
                    <a:pt x="7523" y="86337"/>
                  </a:lnTo>
                  <a:lnTo>
                    <a:pt x="926" y="104461"/>
                  </a:lnTo>
                  <a:lnTo>
                    <a:pt x="0" y="109762"/>
                  </a:lnTo>
                  <a:lnTo>
                    <a:pt x="970" y="114884"/>
                  </a:lnTo>
                  <a:lnTo>
                    <a:pt x="9127" y="128883"/>
                  </a:lnTo>
                  <a:lnTo>
                    <a:pt x="14405" y="135527"/>
                  </a:lnTo>
                  <a:lnTo>
                    <a:pt x="29424" y="143730"/>
                  </a:lnTo>
                  <a:lnTo>
                    <a:pt x="48155" y="148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664"/>
            <p:cNvSpPr/>
            <p:nvPr>
              <p:custDataLst>
                <p:tags r:id="rId7"/>
              </p:custDataLst>
            </p:nvPr>
          </p:nvSpPr>
          <p:spPr>
            <a:xfrm>
              <a:off x="7408520" y="4004479"/>
              <a:ext cx="271012" cy="196047"/>
            </a:xfrm>
            <a:custGeom>
              <a:avLst/>
              <a:gdLst/>
              <a:ahLst/>
              <a:cxnLst/>
              <a:rect l="0" t="0" r="0" b="0"/>
              <a:pathLst>
                <a:path w="271012" h="196047">
                  <a:moveTo>
                    <a:pt x="56699" y="88890"/>
                  </a:moveTo>
                  <a:lnTo>
                    <a:pt x="56699" y="88890"/>
                  </a:lnTo>
                  <a:lnTo>
                    <a:pt x="52583" y="88890"/>
                  </a:lnTo>
                  <a:lnTo>
                    <a:pt x="54340" y="88890"/>
                  </a:lnTo>
                  <a:lnTo>
                    <a:pt x="46549" y="88890"/>
                  </a:lnTo>
                  <a:lnTo>
                    <a:pt x="22888" y="98833"/>
                  </a:lnTo>
                  <a:lnTo>
                    <a:pt x="4688" y="112739"/>
                  </a:lnTo>
                  <a:lnTo>
                    <a:pt x="1833" y="117481"/>
                  </a:lnTo>
                  <a:lnTo>
                    <a:pt x="0" y="126993"/>
                  </a:lnTo>
                  <a:lnTo>
                    <a:pt x="1866" y="131754"/>
                  </a:lnTo>
                  <a:lnTo>
                    <a:pt x="9532" y="141278"/>
                  </a:lnTo>
                  <a:lnTo>
                    <a:pt x="14040" y="143923"/>
                  </a:lnTo>
                  <a:lnTo>
                    <a:pt x="23157" y="145413"/>
                  </a:lnTo>
                  <a:lnTo>
                    <a:pt x="36668" y="145916"/>
                  </a:lnTo>
                  <a:lnTo>
                    <a:pt x="41976" y="143868"/>
                  </a:lnTo>
                  <a:lnTo>
                    <a:pt x="59055" y="129244"/>
                  </a:lnTo>
                  <a:lnTo>
                    <a:pt x="69573" y="112714"/>
                  </a:lnTo>
                  <a:lnTo>
                    <a:pt x="70862" y="104380"/>
                  </a:lnTo>
                  <a:lnTo>
                    <a:pt x="70110" y="103979"/>
                  </a:lnTo>
                  <a:lnTo>
                    <a:pt x="64825" y="103283"/>
                  </a:lnTo>
                  <a:lnTo>
                    <a:pt x="64497" y="104042"/>
                  </a:lnTo>
                  <a:lnTo>
                    <a:pt x="63850" y="127027"/>
                  </a:lnTo>
                  <a:lnTo>
                    <a:pt x="65963" y="131769"/>
                  </a:lnTo>
                  <a:lnTo>
                    <a:pt x="67637" y="134144"/>
                  </a:lnTo>
                  <a:lnTo>
                    <a:pt x="77579" y="141281"/>
                  </a:lnTo>
                  <a:lnTo>
                    <a:pt x="100863" y="150009"/>
                  </a:lnTo>
                  <a:lnTo>
                    <a:pt x="131659" y="152766"/>
                  </a:lnTo>
                  <a:lnTo>
                    <a:pt x="150612" y="149267"/>
                  </a:lnTo>
                  <a:lnTo>
                    <a:pt x="177555" y="135271"/>
                  </a:lnTo>
                  <a:lnTo>
                    <a:pt x="208838" y="107037"/>
                  </a:lnTo>
                  <a:lnTo>
                    <a:pt x="225981" y="81097"/>
                  </a:lnTo>
                  <a:lnTo>
                    <a:pt x="240129" y="46597"/>
                  </a:lnTo>
                  <a:lnTo>
                    <a:pt x="240617" y="36756"/>
                  </a:lnTo>
                  <a:lnTo>
                    <a:pt x="232359" y="12723"/>
                  </a:lnTo>
                  <a:lnTo>
                    <a:pt x="229368" y="9537"/>
                  </a:lnTo>
                  <a:lnTo>
                    <a:pt x="208632" y="211"/>
                  </a:lnTo>
                  <a:lnTo>
                    <a:pt x="199366" y="0"/>
                  </a:lnTo>
                  <a:lnTo>
                    <a:pt x="166225" y="12923"/>
                  </a:lnTo>
                  <a:lnTo>
                    <a:pt x="158823" y="19672"/>
                  </a:lnTo>
                  <a:lnTo>
                    <a:pt x="147603" y="36941"/>
                  </a:lnTo>
                  <a:lnTo>
                    <a:pt x="143959" y="54712"/>
                  </a:lnTo>
                  <a:lnTo>
                    <a:pt x="146672" y="75059"/>
                  </a:lnTo>
                  <a:lnTo>
                    <a:pt x="164728" y="104727"/>
                  </a:lnTo>
                  <a:lnTo>
                    <a:pt x="193486" y="139100"/>
                  </a:lnTo>
                  <a:lnTo>
                    <a:pt x="228288" y="170849"/>
                  </a:lnTo>
                  <a:lnTo>
                    <a:pt x="261080" y="190744"/>
                  </a:lnTo>
                  <a:lnTo>
                    <a:pt x="271011" y="1960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665"/>
            <p:cNvSpPr/>
            <p:nvPr>
              <p:custDataLst>
                <p:tags r:id="rId8"/>
              </p:custDataLst>
            </p:nvPr>
          </p:nvSpPr>
          <p:spPr>
            <a:xfrm>
              <a:off x="6818165" y="4029230"/>
              <a:ext cx="511324" cy="153482"/>
            </a:xfrm>
            <a:custGeom>
              <a:avLst/>
              <a:gdLst/>
              <a:ahLst/>
              <a:cxnLst/>
              <a:rect l="0" t="0" r="0" b="0"/>
              <a:pathLst>
                <a:path w="511324" h="153482">
                  <a:moveTo>
                    <a:pt x="4116" y="56995"/>
                  </a:moveTo>
                  <a:lnTo>
                    <a:pt x="4116" y="56995"/>
                  </a:lnTo>
                  <a:lnTo>
                    <a:pt x="324" y="60787"/>
                  </a:lnTo>
                  <a:lnTo>
                    <a:pt x="0" y="62698"/>
                  </a:lnTo>
                  <a:lnTo>
                    <a:pt x="578" y="64766"/>
                  </a:lnTo>
                  <a:lnTo>
                    <a:pt x="1757" y="66938"/>
                  </a:lnTo>
                  <a:lnTo>
                    <a:pt x="3805" y="86252"/>
                  </a:lnTo>
                  <a:lnTo>
                    <a:pt x="4772" y="95398"/>
                  </a:lnTo>
                  <a:lnTo>
                    <a:pt x="14041" y="118947"/>
                  </a:lnTo>
                  <a:lnTo>
                    <a:pt x="20698" y="126333"/>
                  </a:lnTo>
                  <a:lnTo>
                    <a:pt x="28155" y="133056"/>
                  </a:lnTo>
                  <a:lnTo>
                    <a:pt x="43125" y="152907"/>
                  </a:lnTo>
                  <a:lnTo>
                    <a:pt x="44410" y="153481"/>
                  </a:lnTo>
                  <a:lnTo>
                    <a:pt x="45266" y="153069"/>
                  </a:lnTo>
                  <a:lnTo>
                    <a:pt x="46641" y="150497"/>
                  </a:lnTo>
                  <a:lnTo>
                    <a:pt x="46879" y="142467"/>
                  </a:lnTo>
                  <a:lnTo>
                    <a:pt x="44818" y="136522"/>
                  </a:lnTo>
                  <a:lnTo>
                    <a:pt x="37027" y="122446"/>
                  </a:lnTo>
                  <a:lnTo>
                    <a:pt x="27206" y="87639"/>
                  </a:lnTo>
                  <a:lnTo>
                    <a:pt x="25491" y="81727"/>
                  </a:lnTo>
                  <a:lnTo>
                    <a:pt x="22083" y="76454"/>
                  </a:lnTo>
                  <a:lnTo>
                    <a:pt x="21650" y="73937"/>
                  </a:lnTo>
                  <a:lnTo>
                    <a:pt x="22155" y="71464"/>
                  </a:lnTo>
                  <a:lnTo>
                    <a:pt x="23286" y="69023"/>
                  </a:lnTo>
                  <a:lnTo>
                    <a:pt x="24834" y="67395"/>
                  </a:lnTo>
                  <a:lnTo>
                    <a:pt x="28670" y="65586"/>
                  </a:lnTo>
                  <a:lnTo>
                    <a:pt x="56964" y="64177"/>
                  </a:lnTo>
                  <a:lnTo>
                    <a:pt x="91084" y="70293"/>
                  </a:lnTo>
                  <a:lnTo>
                    <a:pt x="123607" y="78923"/>
                  </a:lnTo>
                  <a:lnTo>
                    <a:pt x="139268" y="83601"/>
                  </a:lnTo>
                  <a:lnTo>
                    <a:pt x="174924" y="85519"/>
                  </a:lnTo>
                  <a:lnTo>
                    <a:pt x="188726" y="85569"/>
                  </a:lnTo>
                  <a:lnTo>
                    <a:pt x="199698" y="75627"/>
                  </a:lnTo>
                  <a:lnTo>
                    <a:pt x="202166" y="71096"/>
                  </a:lnTo>
                  <a:lnTo>
                    <a:pt x="203968" y="62633"/>
                  </a:lnTo>
                  <a:lnTo>
                    <a:pt x="204026" y="60754"/>
                  </a:lnTo>
                  <a:lnTo>
                    <a:pt x="203270" y="59501"/>
                  </a:lnTo>
                  <a:lnTo>
                    <a:pt x="201973" y="58665"/>
                  </a:lnTo>
                  <a:lnTo>
                    <a:pt x="197980" y="57325"/>
                  </a:lnTo>
                  <a:lnTo>
                    <a:pt x="187141" y="57024"/>
                  </a:lnTo>
                  <a:lnTo>
                    <a:pt x="176438" y="60796"/>
                  </a:lnTo>
                  <a:lnTo>
                    <a:pt x="167006" y="66941"/>
                  </a:lnTo>
                  <a:lnTo>
                    <a:pt x="151839" y="86995"/>
                  </a:lnTo>
                  <a:lnTo>
                    <a:pt x="149145" y="94406"/>
                  </a:lnTo>
                  <a:lnTo>
                    <a:pt x="148427" y="98604"/>
                  </a:lnTo>
                  <a:lnTo>
                    <a:pt x="149746" y="105386"/>
                  </a:lnTo>
                  <a:lnTo>
                    <a:pt x="151209" y="108305"/>
                  </a:lnTo>
                  <a:lnTo>
                    <a:pt x="157068" y="113666"/>
                  </a:lnTo>
                  <a:lnTo>
                    <a:pt x="177540" y="125194"/>
                  </a:lnTo>
                  <a:lnTo>
                    <a:pt x="187440" y="127473"/>
                  </a:lnTo>
                  <a:lnTo>
                    <a:pt x="209214" y="128306"/>
                  </a:lnTo>
                  <a:lnTo>
                    <a:pt x="223283" y="124603"/>
                  </a:lnTo>
                  <a:lnTo>
                    <a:pt x="230640" y="118528"/>
                  </a:lnTo>
                  <a:lnTo>
                    <a:pt x="250359" y="94588"/>
                  </a:lnTo>
                  <a:lnTo>
                    <a:pt x="261586" y="72937"/>
                  </a:lnTo>
                  <a:lnTo>
                    <a:pt x="265391" y="67255"/>
                  </a:lnTo>
                  <a:lnTo>
                    <a:pt x="268316" y="57442"/>
                  </a:lnTo>
                  <a:lnTo>
                    <a:pt x="268400" y="60920"/>
                  </a:lnTo>
                  <a:lnTo>
                    <a:pt x="269205" y="61993"/>
                  </a:lnTo>
                  <a:lnTo>
                    <a:pt x="272218" y="63185"/>
                  </a:lnTo>
                  <a:lnTo>
                    <a:pt x="273338" y="65091"/>
                  </a:lnTo>
                  <a:lnTo>
                    <a:pt x="281194" y="98281"/>
                  </a:lnTo>
                  <a:lnTo>
                    <a:pt x="283315" y="116465"/>
                  </a:lnTo>
                  <a:lnTo>
                    <a:pt x="289186" y="128071"/>
                  </a:lnTo>
                  <a:lnTo>
                    <a:pt x="289665" y="132206"/>
                  </a:lnTo>
                  <a:lnTo>
                    <a:pt x="289776" y="130639"/>
                  </a:lnTo>
                  <a:lnTo>
                    <a:pt x="290600" y="129903"/>
                  </a:lnTo>
                  <a:lnTo>
                    <a:pt x="293632" y="129086"/>
                  </a:lnTo>
                  <a:lnTo>
                    <a:pt x="294757" y="128075"/>
                  </a:lnTo>
                  <a:lnTo>
                    <a:pt x="296009" y="124834"/>
                  </a:lnTo>
                  <a:lnTo>
                    <a:pt x="297787" y="90826"/>
                  </a:lnTo>
                  <a:lnTo>
                    <a:pt x="302709" y="81659"/>
                  </a:lnTo>
                  <a:lnTo>
                    <a:pt x="308400" y="73916"/>
                  </a:lnTo>
                  <a:lnTo>
                    <a:pt x="310010" y="69014"/>
                  </a:lnTo>
                  <a:lnTo>
                    <a:pt x="311233" y="67389"/>
                  </a:lnTo>
                  <a:lnTo>
                    <a:pt x="314708" y="65583"/>
                  </a:lnTo>
                  <a:lnTo>
                    <a:pt x="328057" y="64265"/>
                  </a:lnTo>
                  <a:lnTo>
                    <a:pt x="329614" y="65017"/>
                  </a:lnTo>
                  <a:lnTo>
                    <a:pt x="330652" y="66312"/>
                  </a:lnTo>
                  <a:lnTo>
                    <a:pt x="336111" y="77886"/>
                  </a:lnTo>
                  <a:lnTo>
                    <a:pt x="342434" y="84271"/>
                  </a:lnTo>
                  <a:lnTo>
                    <a:pt x="349742" y="90549"/>
                  </a:lnTo>
                  <a:lnTo>
                    <a:pt x="371591" y="115960"/>
                  </a:lnTo>
                  <a:lnTo>
                    <a:pt x="392146" y="127850"/>
                  </a:lnTo>
                  <a:lnTo>
                    <a:pt x="409865" y="133287"/>
                  </a:lnTo>
                  <a:lnTo>
                    <a:pt x="430075" y="135124"/>
                  </a:lnTo>
                  <a:lnTo>
                    <a:pt x="444562" y="131650"/>
                  </a:lnTo>
                  <a:lnTo>
                    <a:pt x="458910" y="125594"/>
                  </a:lnTo>
                  <a:lnTo>
                    <a:pt x="466332" y="118969"/>
                  </a:lnTo>
                  <a:lnTo>
                    <a:pt x="474974" y="104197"/>
                  </a:lnTo>
                  <a:lnTo>
                    <a:pt x="486633" y="71707"/>
                  </a:lnTo>
                  <a:lnTo>
                    <a:pt x="489605" y="36457"/>
                  </a:lnTo>
                  <a:lnTo>
                    <a:pt x="489889" y="1026"/>
                  </a:lnTo>
                  <a:lnTo>
                    <a:pt x="489890" y="0"/>
                  </a:lnTo>
                  <a:lnTo>
                    <a:pt x="490685" y="17742"/>
                  </a:lnTo>
                  <a:lnTo>
                    <a:pt x="496043" y="40488"/>
                  </a:lnTo>
                  <a:lnTo>
                    <a:pt x="500740" y="72708"/>
                  </a:lnTo>
                  <a:lnTo>
                    <a:pt x="508887" y="106028"/>
                  </a:lnTo>
                  <a:lnTo>
                    <a:pt x="511323" y="1141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666"/>
            <p:cNvSpPr/>
            <p:nvPr>
              <p:custDataLst>
                <p:tags r:id="rId9"/>
              </p:custDataLst>
            </p:nvPr>
          </p:nvSpPr>
          <p:spPr>
            <a:xfrm>
              <a:off x="7087681" y="4209484"/>
              <a:ext cx="291814" cy="140838"/>
            </a:xfrm>
            <a:custGeom>
              <a:avLst/>
              <a:gdLst/>
              <a:ahLst/>
              <a:cxnLst/>
              <a:rect l="0" t="0" r="0" b="0"/>
              <a:pathLst>
                <a:path w="291814" h="140838">
                  <a:moveTo>
                    <a:pt x="13207" y="41047"/>
                  </a:moveTo>
                  <a:lnTo>
                    <a:pt x="13207" y="41047"/>
                  </a:lnTo>
                  <a:lnTo>
                    <a:pt x="9414" y="44839"/>
                  </a:lnTo>
                  <a:lnTo>
                    <a:pt x="7552" y="48818"/>
                  </a:lnTo>
                  <a:lnTo>
                    <a:pt x="0" y="78632"/>
                  </a:lnTo>
                  <a:lnTo>
                    <a:pt x="6257" y="113902"/>
                  </a:lnTo>
                  <a:lnTo>
                    <a:pt x="19040" y="138525"/>
                  </a:lnTo>
                  <a:lnTo>
                    <a:pt x="20270" y="139370"/>
                  </a:lnTo>
                  <a:lnTo>
                    <a:pt x="26386" y="140837"/>
                  </a:lnTo>
                  <a:lnTo>
                    <a:pt x="26756" y="140118"/>
                  </a:lnTo>
                  <a:lnTo>
                    <a:pt x="27397" y="127305"/>
                  </a:lnTo>
                  <a:lnTo>
                    <a:pt x="21007" y="95708"/>
                  </a:lnTo>
                  <a:lnTo>
                    <a:pt x="20376" y="61504"/>
                  </a:lnTo>
                  <a:lnTo>
                    <a:pt x="20353" y="49725"/>
                  </a:lnTo>
                  <a:lnTo>
                    <a:pt x="21146" y="49214"/>
                  </a:lnTo>
                  <a:lnTo>
                    <a:pt x="24144" y="48646"/>
                  </a:lnTo>
                  <a:lnTo>
                    <a:pt x="28121" y="50510"/>
                  </a:lnTo>
                  <a:lnTo>
                    <a:pt x="40277" y="59609"/>
                  </a:lnTo>
                  <a:lnTo>
                    <a:pt x="72664" y="70082"/>
                  </a:lnTo>
                  <a:lnTo>
                    <a:pt x="92471" y="74786"/>
                  </a:lnTo>
                  <a:lnTo>
                    <a:pt x="120498" y="76375"/>
                  </a:lnTo>
                  <a:lnTo>
                    <a:pt x="153874" y="76688"/>
                  </a:lnTo>
                  <a:lnTo>
                    <a:pt x="176859" y="75156"/>
                  </a:lnTo>
                  <a:lnTo>
                    <a:pt x="209353" y="60669"/>
                  </a:lnTo>
                  <a:lnTo>
                    <a:pt x="217593" y="53472"/>
                  </a:lnTo>
                  <a:lnTo>
                    <a:pt x="229351" y="35917"/>
                  </a:lnTo>
                  <a:lnTo>
                    <a:pt x="233089" y="21888"/>
                  </a:lnTo>
                  <a:lnTo>
                    <a:pt x="231847" y="14540"/>
                  </a:lnTo>
                  <a:lnTo>
                    <a:pt x="230404" y="11470"/>
                  </a:lnTo>
                  <a:lnTo>
                    <a:pt x="222451" y="5941"/>
                  </a:lnTo>
                  <a:lnTo>
                    <a:pt x="206702" y="483"/>
                  </a:lnTo>
                  <a:lnTo>
                    <a:pt x="196043" y="0"/>
                  </a:lnTo>
                  <a:lnTo>
                    <a:pt x="183367" y="2431"/>
                  </a:lnTo>
                  <a:lnTo>
                    <a:pt x="166636" y="12055"/>
                  </a:lnTo>
                  <a:lnTo>
                    <a:pt x="148347" y="28735"/>
                  </a:lnTo>
                  <a:lnTo>
                    <a:pt x="144707" y="35046"/>
                  </a:lnTo>
                  <a:lnTo>
                    <a:pt x="142658" y="50646"/>
                  </a:lnTo>
                  <a:lnTo>
                    <a:pt x="144750" y="56178"/>
                  </a:lnTo>
                  <a:lnTo>
                    <a:pt x="167907" y="81326"/>
                  </a:lnTo>
                  <a:lnTo>
                    <a:pt x="189836" y="91964"/>
                  </a:lnTo>
                  <a:lnTo>
                    <a:pt x="216442" y="100142"/>
                  </a:lnTo>
                  <a:lnTo>
                    <a:pt x="244433" y="103801"/>
                  </a:lnTo>
                  <a:lnTo>
                    <a:pt x="276303" y="105138"/>
                  </a:lnTo>
                  <a:lnTo>
                    <a:pt x="291813" y="1053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667"/>
            <p:cNvSpPr/>
            <p:nvPr>
              <p:custDataLst>
                <p:tags r:id="rId10"/>
              </p:custDataLst>
            </p:nvPr>
          </p:nvSpPr>
          <p:spPr>
            <a:xfrm>
              <a:off x="6788515" y="4265048"/>
              <a:ext cx="226649" cy="91428"/>
            </a:xfrm>
            <a:custGeom>
              <a:avLst/>
              <a:gdLst/>
              <a:ahLst/>
              <a:cxnLst/>
              <a:rect l="0" t="0" r="0" b="0"/>
              <a:pathLst>
                <a:path w="226649" h="91428">
                  <a:moveTo>
                    <a:pt x="155210" y="49777"/>
                  </a:moveTo>
                  <a:lnTo>
                    <a:pt x="155210" y="49777"/>
                  </a:lnTo>
                  <a:lnTo>
                    <a:pt x="141766" y="37126"/>
                  </a:lnTo>
                  <a:lnTo>
                    <a:pt x="117564" y="25866"/>
                  </a:lnTo>
                  <a:lnTo>
                    <a:pt x="104347" y="25392"/>
                  </a:lnTo>
                  <a:lnTo>
                    <a:pt x="69372" y="29544"/>
                  </a:lnTo>
                  <a:lnTo>
                    <a:pt x="33751" y="44388"/>
                  </a:lnTo>
                  <a:lnTo>
                    <a:pt x="7933" y="62493"/>
                  </a:lnTo>
                  <a:lnTo>
                    <a:pt x="4638" y="65398"/>
                  </a:lnTo>
                  <a:lnTo>
                    <a:pt x="977" y="72859"/>
                  </a:lnTo>
                  <a:lnTo>
                    <a:pt x="0" y="77071"/>
                  </a:lnTo>
                  <a:lnTo>
                    <a:pt x="143" y="79879"/>
                  </a:lnTo>
                  <a:lnTo>
                    <a:pt x="1032" y="81752"/>
                  </a:lnTo>
                  <a:lnTo>
                    <a:pt x="8192" y="86503"/>
                  </a:lnTo>
                  <a:lnTo>
                    <a:pt x="16050" y="89913"/>
                  </a:lnTo>
                  <a:lnTo>
                    <a:pt x="24834" y="91427"/>
                  </a:lnTo>
                  <a:lnTo>
                    <a:pt x="34030" y="89984"/>
                  </a:lnTo>
                  <a:lnTo>
                    <a:pt x="50248" y="86826"/>
                  </a:lnTo>
                  <a:lnTo>
                    <a:pt x="56661" y="86383"/>
                  </a:lnTo>
                  <a:lnTo>
                    <a:pt x="68018" y="81656"/>
                  </a:lnTo>
                  <a:lnTo>
                    <a:pt x="102737" y="51933"/>
                  </a:lnTo>
                  <a:lnTo>
                    <a:pt x="127598" y="21205"/>
                  </a:lnTo>
                  <a:lnTo>
                    <a:pt x="131032" y="13001"/>
                  </a:lnTo>
                  <a:lnTo>
                    <a:pt x="131948" y="8591"/>
                  </a:lnTo>
                  <a:lnTo>
                    <a:pt x="133352" y="5651"/>
                  </a:lnTo>
                  <a:lnTo>
                    <a:pt x="135082" y="3691"/>
                  </a:lnTo>
                  <a:lnTo>
                    <a:pt x="140581" y="0"/>
                  </a:lnTo>
                  <a:lnTo>
                    <a:pt x="140920" y="33565"/>
                  </a:lnTo>
                  <a:lnTo>
                    <a:pt x="148507" y="51323"/>
                  </a:lnTo>
                  <a:lnTo>
                    <a:pt x="156464" y="60519"/>
                  </a:lnTo>
                  <a:lnTo>
                    <a:pt x="179981" y="79620"/>
                  </a:lnTo>
                  <a:lnTo>
                    <a:pt x="203760" y="84335"/>
                  </a:lnTo>
                  <a:lnTo>
                    <a:pt x="226648" y="854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668"/>
            <p:cNvSpPr/>
            <p:nvPr>
              <p:custDataLst>
                <p:tags r:id="rId11"/>
              </p:custDataLst>
            </p:nvPr>
          </p:nvSpPr>
          <p:spPr>
            <a:xfrm>
              <a:off x="6465094" y="4089466"/>
              <a:ext cx="142291" cy="74312"/>
            </a:xfrm>
            <a:custGeom>
              <a:avLst/>
              <a:gdLst/>
              <a:ahLst/>
              <a:cxnLst/>
              <a:rect l="0" t="0" r="0" b="0"/>
              <a:pathLst>
                <a:path w="142291" h="74312">
                  <a:moveTo>
                    <a:pt x="0" y="18190"/>
                  </a:moveTo>
                  <a:lnTo>
                    <a:pt x="0" y="18190"/>
                  </a:lnTo>
                  <a:lnTo>
                    <a:pt x="0" y="12039"/>
                  </a:lnTo>
                  <a:lnTo>
                    <a:pt x="3792" y="7548"/>
                  </a:lnTo>
                  <a:lnTo>
                    <a:pt x="7771" y="5523"/>
                  </a:lnTo>
                  <a:lnTo>
                    <a:pt x="29745" y="0"/>
                  </a:lnTo>
                  <a:lnTo>
                    <a:pt x="58402" y="3232"/>
                  </a:lnTo>
                  <a:lnTo>
                    <a:pt x="90881" y="9473"/>
                  </a:lnTo>
                  <a:lnTo>
                    <a:pt x="124533" y="20678"/>
                  </a:lnTo>
                  <a:lnTo>
                    <a:pt x="136205" y="27747"/>
                  </a:lnTo>
                  <a:lnTo>
                    <a:pt x="139911" y="32492"/>
                  </a:lnTo>
                  <a:lnTo>
                    <a:pt x="141997" y="39626"/>
                  </a:lnTo>
                  <a:lnTo>
                    <a:pt x="142290" y="42006"/>
                  </a:lnTo>
                  <a:lnTo>
                    <a:pt x="140897" y="44386"/>
                  </a:lnTo>
                  <a:lnTo>
                    <a:pt x="135116" y="49147"/>
                  </a:lnTo>
                  <a:lnTo>
                    <a:pt x="106134" y="61053"/>
                  </a:lnTo>
                  <a:lnTo>
                    <a:pt x="85422" y="66080"/>
                  </a:lnTo>
                  <a:lnTo>
                    <a:pt x="50760" y="68712"/>
                  </a:lnTo>
                  <a:lnTo>
                    <a:pt x="24225" y="74311"/>
                  </a:lnTo>
                  <a:lnTo>
                    <a:pt x="20912" y="73860"/>
                  </a:lnTo>
                  <a:lnTo>
                    <a:pt x="18704" y="72766"/>
                  </a:lnTo>
                  <a:lnTo>
                    <a:pt x="17232" y="71243"/>
                  </a:lnTo>
                  <a:lnTo>
                    <a:pt x="13479" y="69550"/>
                  </a:lnTo>
                  <a:lnTo>
                    <a:pt x="7144" y="68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141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Do most populations show perfect Type I, Type II, or Type III curves?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-No!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-Example: Crabs (curve D)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98699" y="980524"/>
            <a:ext cx="3633599" cy="223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1825" y="2245000"/>
            <a:ext cx="4286250" cy="238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SMARTInkShape-Group1844"/>
          <p:cNvGrpSpPr/>
          <p:nvPr/>
        </p:nvGrpSpPr>
        <p:grpSpPr>
          <a:xfrm>
            <a:off x="5843588" y="1164734"/>
            <a:ext cx="2893219" cy="1778492"/>
            <a:chOff x="5843588" y="1164734"/>
            <a:chExt cx="2893219" cy="1778492"/>
          </a:xfrm>
        </p:grpSpPr>
        <p:sp>
          <p:nvSpPr>
            <p:cNvPr id="128" name="SMARTInkShape-5669"/>
            <p:cNvSpPr/>
            <p:nvPr>
              <p:custDataLst>
                <p:tags r:id="rId8"/>
              </p:custDataLst>
            </p:nvPr>
          </p:nvSpPr>
          <p:spPr>
            <a:xfrm>
              <a:off x="5879305" y="1164734"/>
              <a:ext cx="2857502" cy="1778492"/>
            </a:xfrm>
            <a:custGeom>
              <a:avLst/>
              <a:gdLst/>
              <a:ahLst/>
              <a:cxnLst/>
              <a:rect l="0" t="0" r="0" b="0"/>
              <a:pathLst>
                <a:path w="2857502" h="1778492">
                  <a:moveTo>
                    <a:pt x="0" y="56847"/>
                  </a:moveTo>
                  <a:lnTo>
                    <a:pt x="0" y="56847"/>
                  </a:lnTo>
                  <a:lnTo>
                    <a:pt x="0" y="46904"/>
                  </a:lnTo>
                  <a:lnTo>
                    <a:pt x="2118" y="42374"/>
                  </a:lnTo>
                  <a:lnTo>
                    <a:pt x="16794" y="25880"/>
                  </a:lnTo>
                  <a:lnTo>
                    <a:pt x="27643" y="18744"/>
                  </a:lnTo>
                  <a:lnTo>
                    <a:pt x="60085" y="12495"/>
                  </a:lnTo>
                  <a:lnTo>
                    <a:pt x="86595" y="8516"/>
                  </a:lnTo>
                  <a:lnTo>
                    <a:pt x="116676" y="7337"/>
                  </a:lnTo>
                  <a:lnTo>
                    <a:pt x="139963" y="6268"/>
                  </a:lnTo>
                  <a:lnTo>
                    <a:pt x="166188" y="3147"/>
                  </a:lnTo>
                  <a:lnTo>
                    <a:pt x="191602" y="1230"/>
                  </a:lnTo>
                  <a:lnTo>
                    <a:pt x="217713" y="379"/>
                  </a:lnTo>
                  <a:lnTo>
                    <a:pt x="247839" y="0"/>
                  </a:lnTo>
                  <a:lnTo>
                    <a:pt x="281866" y="1948"/>
                  </a:lnTo>
                  <a:lnTo>
                    <a:pt x="317362" y="4667"/>
                  </a:lnTo>
                  <a:lnTo>
                    <a:pt x="351659" y="5875"/>
                  </a:lnTo>
                  <a:lnTo>
                    <a:pt x="369377" y="6197"/>
                  </a:lnTo>
                  <a:lnTo>
                    <a:pt x="387539" y="6411"/>
                  </a:lnTo>
                  <a:lnTo>
                    <a:pt x="405997" y="6555"/>
                  </a:lnTo>
                  <a:lnTo>
                    <a:pt x="425447" y="6650"/>
                  </a:lnTo>
                  <a:lnTo>
                    <a:pt x="445557" y="6714"/>
                  </a:lnTo>
                  <a:lnTo>
                    <a:pt x="466107" y="6756"/>
                  </a:lnTo>
                  <a:lnTo>
                    <a:pt x="486157" y="7578"/>
                  </a:lnTo>
                  <a:lnTo>
                    <a:pt x="505874" y="8920"/>
                  </a:lnTo>
                  <a:lnTo>
                    <a:pt x="525368" y="10608"/>
                  </a:lnTo>
                  <a:lnTo>
                    <a:pt x="544715" y="11734"/>
                  </a:lnTo>
                  <a:lnTo>
                    <a:pt x="563962" y="12484"/>
                  </a:lnTo>
                  <a:lnTo>
                    <a:pt x="583144" y="12984"/>
                  </a:lnTo>
                  <a:lnTo>
                    <a:pt x="603075" y="13318"/>
                  </a:lnTo>
                  <a:lnTo>
                    <a:pt x="623507" y="13540"/>
                  </a:lnTo>
                  <a:lnTo>
                    <a:pt x="644272" y="13688"/>
                  </a:lnTo>
                  <a:lnTo>
                    <a:pt x="664465" y="14581"/>
                  </a:lnTo>
                  <a:lnTo>
                    <a:pt x="684277" y="15970"/>
                  </a:lnTo>
                  <a:lnTo>
                    <a:pt x="703836" y="17689"/>
                  </a:lnTo>
                  <a:lnTo>
                    <a:pt x="724018" y="19629"/>
                  </a:lnTo>
                  <a:lnTo>
                    <a:pt x="744616" y="21717"/>
                  </a:lnTo>
                  <a:lnTo>
                    <a:pt x="765493" y="23902"/>
                  </a:lnTo>
                  <a:lnTo>
                    <a:pt x="785760" y="25359"/>
                  </a:lnTo>
                  <a:lnTo>
                    <a:pt x="805622" y="26330"/>
                  </a:lnTo>
                  <a:lnTo>
                    <a:pt x="825213" y="26977"/>
                  </a:lnTo>
                  <a:lnTo>
                    <a:pt x="844623" y="28203"/>
                  </a:lnTo>
                  <a:lnTo>
                    <a:pt x="863914" y="29813"/>
                  </a:lnTo>
                  <a:lnTo>
                    <a:pt x="883125" y="31681"/>
                  </a:lnTo>
                  <a:lnTo>
                    <a:pt x="903075" y="33720"/>
                  </a:lnTo>
                  <a:lnTo>
                    <a:pt x="923519" y="35873"/>
                  </a:lnTo>
                  <a:lnTo>
                    <a:pt x="944292" y="38102"/>
                  </a:lnTo>
                  <a:lnTo>
                    <a:pt x="964491" y="40381"/>
                  </a:lnTo>
                  <a:lnTo>
                    <a:pt x="984307" y="42695"/>
                  </a:lnTo>
                  <a:lnTo>
                    <a:pt x="1003868" y="45031"/>
                  </a:lnTo>
                  <a:lnTo>
                    <a:pt x="1024052" y="46589"/>
                  </a:lnTo>
                  <a:lnTo>
                    <a:pt x="1044651" y="47627"/>
                  </a:lnTo>
                  <a:lnTo>
                    <a:pt x="1065528" y="48319"/>
                  </a:lnTo>
                  <a:lnTo>
                    <a:pt x="1085797" y="49574"/>
                  </a:lnTo>
                  <a:lnTo>
                    <a:pt x="1105659" y="51205"/>
                  </a:lnTo>
                  <a:lnTo>
                    <a:pt x="1125250" y="53086"/>
                  </a:lnTo>
                  <a:lnTo>
                    <a:pt x="1144661" y="55133"/>
                  </a:lnTo>
                  <a:lnTo>
                    <a:pt x="1163951" y="57292"/>
                  </a:lnTo>
                  <a:lnTo>
                    <a:pt x="1183162" y="59525"/>
                  </a:lnTo>
                  <a:lnTo>
                    <a:pt x="1201525" y="61807"/>
                  </a:lnTo>
                  <a:lnTo>
                    <a:pt x="1236745" y="66460"/>
                  </a:lnTo>
                  <a:lnTo>
                    <a:pt x="1270919" y="69057"/>
                  </a:lnTo>
                  <a:lnTo>
                    <a:pt x="1305422" y="71005"/>
                  </a:lnTo>
                  <a:lnTo>
                    <a:pt x="1323513" y="72636"/>
                  </a:lnTo>
                  <a:lnTo>
                    <a:pt x="1341924" y="74517"/>
                  </a:lnTo>
                  <a:lnTo>
                    <a:pt x="1377197" y="78723"/>
                  </a:lnTo>
                  <a:lnTo>
                    <a:pt x="1412188" y="83239"/>
                  </a:lnTo>
                  <a:lnTo>
                    <a:pt x="1430409" y="85554"/>
                  </a:lnTo>
                  <a:lnTo>
                    <a:pt x="1448907" y="87891"/>
                  </a:lnTo>
                  <a:lnTo>
                    <a:pt x="1484276" y="92605"/>
                  </a:lnTo>
                  <a:lnTo>
                    <a:pt x="1518516" y="97346"/>
                  </a:lnTo>
                  <a:lnTo>
                    <a:pt x="1552255" y="102099"/>
                  </a:lnTo>
                  <a:lnTo>
                    <a:pt x="1585771" y="108974"/>
                  </a:lnTo>
                  <a:lnTo>
                    <a:pt x="1619188" y="116527"/>
                  </a:lnTo>
                  <a:lnTo>
                    <a:pt x="1652560" y="122530"/>
                  </a:lnTo>
                  <a:lnTo>
                    <a:pt x="1685914" y="129960"/>
                  </a:lnTo>
                  <a:lnTo>
                    <a:pt x="1718465" y="137761"/>
                  </a:lnTo>
                  <a:lnTo>
                    <a:pt x="1748807" y="143873"/>
                  </a:lnTo>
                  <a:lnTo>
                    <a:pt x="1780283" y="151353"/>
                  </a:lnTo>
                  <a:lnTo>
                    <a:pt x="1812001" y="159968"/>
                  </a:lnTo>
                  <a:lnTo>
                    <a:pt x="1841971" y="169089"/>
                  </a:lnTo>
                  <a:lnTo>
                    <a:pt x="1871167" y="178435"/>
                  </a:lnTo>
                  <a:lnTo>
                    <a:pt x="1900812" y="187880"/>
                  </a:lnTo>
                  <a:lnTo>
                    <a:pt x="1932508" y="197369"/>
                  </a:lnTo>
                  <a:lnTo>
                    <a:pt x="1960883" y="206879"/>
                  </a:lnTo>
                  <a:lnTo>
                    <a:pt x="1988311" y="217190"/>
                  </a:lnTo>
                  <a:lnTo>
                    <a:pt x="2019021" y="229711"/>
                  </a:lnTo>
                  <a:lnTo>
                    <a:pt x="2046958" y="241096"/>
                  </a:lnTo>
                  <a:lnTo>
                    <a:pt x="2073397" y="252242"/>
                  </a:lnTo>
                  <a:lnTo>
                    <a:pt x="2101023" y="265133"/>
                  </a:lnTo>
                  <a:lnTo>
                    <a:pt x="2127060" y="278800"/>
                  </a:lnTo>
                  <a:lnTo>
                    <a:pt x="2152654" y="292812"/>
                  </a:lnTo>
                  <a:lnTo>
                    <a:pt x="2179905" y="306977"/>
                  </a:lnTo>
                  <a:lnTo>
                    <a:pt x="2205774" y="323326"/>
                  </a:lnTo>
                  <a:lnTo>
                    <a:pt x="2230501" y="340382"/>
                  </a:lnTo>
                  <a:lnTo>
                    <a:pt x="2254720" y="355900"/>
                  </a:lnTo>
                  <a:lnTo>
                    <a:pt x="2278713" y="372851"/>
                  </a:lnTo>
                  <a:lnTo>
                    <a:pt x="2312417" y="400245"/>
                  </a:lnTo>
                  <a:lnTo>
                    <a:pt x="2344628" y="428470"/>
                  </a:lnTo>
                  <a:lnTo>
                    <a:pt x="2377191" y="456941"/>
                  </a:lnTo>
                  <a:lnTo>
                    <a:pt x="2406947" y="487602"/>
                  </a:lnTo>
                  <a:lnTo>
                    <a:pt x="2433756" y="519705"/>
                  </a:lnTo>
                  <a:lnTo>
                    <a:pt x="2456781" y="551442"/>
                  </a:lnTo>
                  <a:lnTo>
                    <a:pt x="2476567" y="585981"/>
                  </a:lnTo>
                  <a:lnTo>
                    <a:pt x="2492484" y="621351"/>
                  </a:lnTo>
                  <a:lnTo>
                    <a:pt x="2505137" y="656966"/>
                  </a:lnTo>
                  <a:lnTo>
                    <a:pt x="2511983" y="681548"/>
                  </a:lnTo>
                  <a:lnTo>
                    <a:pt x="2520316" y="708348"/>
                  </a:lnTo>
                  <a:lnTo>
                    <a:pt x="2529312" y="736134"/>
                  </a:lnTo>
                  <a:lnTo>
                    <a:pt x="2537808" y="764359"/>
                  </a:lnTo>
                  <a:lnTo>
                    <a:pt x="2544230" y="792778"/>
                  </a:lnTo>
                  <a:lnTo>
                    <a:pt x="2549730" y="821284"/>
                  </a:lnTo>
                  <a:lnTo>
                    <a:pt x="2554821" y="849828"/>
                  </a:lnTo>
                  <a:lnTo>
                    <a:pt x="2559729" y="878390"/>
                  </a:lnTo>
                  <a:lnTo>
                    <a:pt x="2564556" y="906958"/>
                  </a:lnTo>
                  <a:lnTo>
                    <a:pt x="2570140" y="936324"/>
                  </a:lnTo>
                  <a:lnTo>
                    <a:pt x="2577915" y="967897"/>
                  </a:lnTo>
                  <a:lnTo>
                    <a:pt x="2584545" y="1000450"/>
                  </a:lnTo>
                  <a:lnTo>
                    <a:pt x="2590931" y="1032645"/>
                  </a:lnTo>
                  <a:lnTo>
                    <a:pt x="2599061" y="1062829"/>
                  </a:lnTo>
                  <a:lnTo>
                    <a:pt x="2607966" y="1094236"/>
                  </a:lnTo>
                  <a:lnTo>
                    <a:pt x="2617215" y="1126715"/>
                  </a:lnTo>
                  <a:lnTo>
                    <a:pt x="2626618" y="1159671"/>
                  </a:lnTo>
                  <a:lnTo>
                    <a:pt x="2638205" y="1192839"/>
                  </a:lnTo>
                  <a:lnTo>
                    <a:pt x="2651293" y="1226101"/>
                  </a:lnTo>
                  <a:lnTo>
                    <a:pt x="2665046" y="1259405"/>
                  </a:lnTo>
                  <a:lnTo>
                    <a:pt x="2679097" y="1292728"/>
                  </a:lnTo>
                  <a:lnTo>
                    <a:pt x="2693279" y="1326059"/>
                  </a:lnTo>
                  <a:lnTo>
                    <a:pt x="2707520" y="1359393"/>
                  </a:lnTo>
                  <a:lnTo>
                    <a:pt x="2715437" y="1394846"/>
                  </a:lnTo>
                  <a:lnTo>
                    <a:pt x="2721337" y="1430182"/>
                  </a:lnTo>
                  <a:lnTo>
                    <a:pt x="2731897" y="1461762"/>
                  </a:lnTo>
                  <a:lnTo>
                    <a:pt x="2744527" y="1493789"/>
                  </a:lnTo>
                  <a:lnTo>
                    <a:pt x="2757284" y="1525751"/>
                  </a:lnTo>
                  <a:lnTo>
                    <a:pt x="2768245" y="1555831"/>
                  </a:lnTo>
                  <a:lnTo>
                    <a:pt x="2780526" y="1585075"/>
                  </a:lnTo>
                  <a:lnTo>
                    <a:pt x="2793128" y="1613153"/>
                  </a:lnTo>
                  <a:lnTo>
                    <a:pt x="2804019" y="1638862"/>
                  </a:lnTo>
                  <a:lnTo>
                    <a:pt x="2814153" y="1663517"/>
                  </a:lnTo>
                  <a:lnTo>
                    <a:pt x="2826666" y="1697593"/>
                  </a:lnTo>
                  <a:lnTo>
                    <a:pt x="2837517" y="1727798"/>
                  </a:lnTo>
                  <a:lnTo>
                    <a:pt x="2851614" y="1758864"/>
                  </a:lnTo>
                  <a:lnTo>
                    <a:pt x="2857501" y="17784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670"/>
            <p:cNvSpPr/>
            <p:nvPr>
              <p:custDataLst>
                <p:tags r:id="rId9"/>
              </p:custDataLst>
            </p:nvPr>
          </p:nvSpPr>
          <p:spPr>
            <a:xfrm>
              <a:off x="5843588" y="1221581"/>
              <a:ext cx="2643188" cy="1593058"/>
            </a:xfrm>
            <a:custGeom>
              <a:avLst/>
              <a:gdLst/>
              <a:ahLst/>
              <a:cxnLst/>
              <a:rect l="0" t="0" r="0" b="0"/>
              <a:pathLst>
                <a:path w="2643188" h="1593058">
                  <a:moveTo>
                    <a:pt x="0" y="0"/>
                  </a:moveTo>
                  <a:lnTo>
                    <a:pt x="0" y="0"/>
                  </a:lnTo>
                  <a:lnTo>
                    <a:pt x="10641" y="0"/>
                  </a:lnTo>
                  <a:lnTo>
                    <a:pt x="14783" y="2117"/>
                  </a:lnTo>
                  <a:lnTo>
                    <a:pt x="47079" y="26736"/>
                  </a:lnTo>
                  <a:lnTo>
                    <a:pt x="79136" y="50078"/>
                  </a:lnTo>
                  <a:lnTo>
                    <a:pt x="111058" y="72863"/>
                  </a:lnTo>
                  <a:lnTo>
                    <a:pt x="138562" y="93291"/>
                  </a:lnTo>
                  <a:lnTo>
                    <a:pt x="170613" y="114425"/>
                  </a:lnTo>
                  <a:lnTo>
                    <a:pt x="205244" y="135769"/>
                  </a:lnTo>
                  <a:lnTo>
                    <a:pt x="230920" y="152152"/>
                  </a:lnTo>
                  <a:lnTo>
                    <a:pt x="258206" y="169223"/>
                  </a:lnTo>
                  <a:lnTo>
                    <a:pt x="286208" y="184748"/>
                  </a:lnTo>
                  <a:lnTo>
                    <a:pt x="316645" y="201702"/>
                  </a:lnTo>
                  <a:lnTo>
                    <a:pt x="347900" y="219820"/>
                  </a:lnTo>
                  <a:lnTo>
                    <a:pt x="377666" y="238456"/>
                  </a:lnTo>
                  <a:lnTo>
                    <a:pt x="411003" y="259439"/>
                  </a:lnTo>
                  <a:lnTo>
                    <a:pt x="446192" y="281200"/>
                  </a:lnTo>
                  <a:lnTo>
                    <a:pt x="480353" y="301455"/>
                  </a:lnTo>
                  <a:lnTo>
                    <a:pt x="498829" y="311301"/>
                  </a:lnTo>
                  <a:lnTo>
                    <a:pt x="518290" y="321041"/>
                  </a:lnTo>
                  <a:lnTo>
                    <a:pt x="538408" y="330708"/>
                  </a:lnTo>
                  <a:lnTo>
                    <a:pt x="558964" y="341122"/>
                  </a:lnTo>
                  <a:lnTo>
                    <a:pt x="579811" y="352034"/>
                  </a:lnTo>
                  <a:lnTo>
                    <a:pt x="600853" y="363277"/>
                  </a:lnTo>
                  <a:lnTo>
                    <a:pt x="622025" y="374741"/>
                  </a:lnTo>
                  <a:lnTo>
                    <a:pt x="643283" y="386352"/>
                  </a:lnTo>
                  <a:lnTo>
                    <a:pt x="664599" y="398062"/>
                  </a:lnTo>
                  <a:lnTo>
                    <a:pt x="685953" y="409043"/>
                  </a:lnTo>
                  <a:lnTo>
                    <a:pt x="707333" y="419540"/>
                  </a:lnTo>
                  <a:lnTo>
                    <a:pt x="728730" y="429712"/>
                  </a:lnTo>
                  <a:lnTo>
                    <a:pt x="750138" y="440462"/>
                  </a:lnTo>
                  <a:lnTo>
                    <a:pt x="771555" y="451598"/>
                  </a:lnTo>
                  <a:lnTo>
                    <a:pt x="792976" y="462990"/>
                  </a:lnTo>
                  <a:lnTo>
                    <a:pt x="814400" y="474554"/>
                  </a:lnTo>
                  <a:lnTo>
                    <a:pt x="835828" y="486232"/>
                  </a:lnTo>
                  <a:lnTo>
                    <a:pt x="857256" y="497986"/>
                  </a:lnTo>
                  <a:lnTo>
                    <a:pt x="878685" y="509791"/>
                  </a:lnTo>
                  <a:lnTo>
                    <a:pt x="900115" y="521629"/>
                  </a:lnTo>
                  <a:lnTo>
                    <a:pt x="921546" y="533490"/>
                  </a:lnTo>
                  <a:lnTo>
                    <a:pt x="942976" y="545367"/>
                  </a:lnTo>
                  <a:lnTo>
                    <a:pt x="964407" y="557253"/>
                  </a:lnTo>
                  <a:lnTo>
                    <a:pt x="985838" y="569146"/>
                  </a:lnTo>
                  <a:lnTo>
                    <a:pt x="1007269" y="580249"/>
                  </a:lnTo>
                  <a:lnTo>
                    <a:pt x="1028700" y="590827"/>
                  </a:lnTo>
                  <a:lnTo>
                    <a:pt x="1050131" y="601053"/>
                  </a:lnTo>
                  <a:lnTo>
                    <a:pt x="1070768" y="611840"/>
                  </a:lnTo>
                  <a:lnTo>
                    <a:pt x="1090876" y="623000"/>
                  </a:lnTo>
                  <a:lnTo>
                    <a:pt x="1110632" y="634408"/>
                  </a:lnTo>
                  <a:lnTo>
                    <a:pt x="1130152" y="645983"/>
                  </a:lnTo>
                  <a:lnTo>
                    <a:pt x="1149516" y="657668"/>
                  </a:lnTo>
                  <a:lnTo>
                    <a:pt x="1168775" y="669426"/>
                  </a:lnTo>
                  <a:lnTo>
                    <a:pt x="1187965" y="681234"/>
                  </a:lnTo>
                  <a:lnTo>
                    <a:pt x="1207107" y="693075"/>
                  </a:lnTo>
                  <a:lnTo>
                    <a:pt x="1226219" y="704938"/>
                  </a:lnTo>
                  <a:lnTo>
                    <a:pt x="1245311" y="716815"/>
                  </a:lnTo>
                  <a:lnTo>
                    <a:pt x="1264388" y="728702"/>
                  </a:lnTo>
                  <a:lnTo>
                    <a:pt x="1283457" y="740595"/>
                  </a:lnTo>
                  <a:lnTo>
                    <a:pt x="1301725" y="752492"/>
                  </a:lnTo>
                  <a:lnTo>
                    <a:pt x="1336840" y="776295"/>
                  </a:lnTo>
                  <a:lnTo>
                    <a:pt x="1354776" y="788199"/>
                  </a:lnTo>
                  <a:lnTo>
                    <a:pt x="1373084" y="800104"/>
                  </a:lnTo>
                  <a:lnTo>
                    <a:pt x="1391639" y="812009"/>
                  </a:lnTo>
                  <a:lnTo>
                    <a:pt x="1427073" y="835820"/>
                  </a:lnTo>
                  <a:lnTo>
                    <a:pt x="1461341" y="858838"/>
                  </a:lnTo>
                  <a:lnTo>
                    <a:pt x="1495093" y="879652"/>
                  </a:lnTo>
                  <a:lnTo>
                    <a:pt x="1528615" y="901602"/>
                  </a:lnTo>
                  <a:lnTo>
                    <a:pt x="1562034" y="924587"/>
                  </a:lnTo>
                  <a:lnTo>
                    <a:pt x="1595408" y="948032"/>
                  </a:lnTo>
                  <a:lnTo>
                    <a:pt x="1628761" y="971681"/>
                  </a:lnTo>
                  <a:lnTo>
                    <a:pt x="1662106" y="995421"/>
                  </a:lnTo>
                  <a:lnTo>
                    <a:pt x="1695447" y="1019201"/>
                  </a:lnTo>
                  <a:lnTo>
                    <a:pt x="1728786" y="1042999"/>
                  </a:lnTo>
                  <a:lnTo>
                    <a:pt x="1762125" y="1066805"/>
                  </a:lnTo>
                  <a:lnTo>
                    <a:pt x="1795462" y="1090615"/>
                  </a:lnTo>
                  <a:lnTo>
                    <a:pt x="1828800" y="1112309"/>
                  </a:lnTo>
                  <a:lnTo>
                    <a:pt x="1862137" y="1133329"/>
                  </a:lnTo>
                  <a:lnTo>
                    <a:pt x="1895475" y="1155900"/>
                  </a:lnTo>
                  <a:lnTo>
                    <a:pt x="1930929" y="1179160"/>
                  </a:lnTo>
                  <a:lnTo>
                    <a:pt x="1949274" y="1190920"/>
                  </a:lnTo>
                  <a:lnTo>
                    <a:pt x="1967853" y="1201934"/>
                  </a:lnTo>
                  <a:lnTo>
                    <a:pt x="1986589" y="1212452"/>
                  </a:lnTo>
                  <a:lnTo>
                    <a:pt x="2005430" y="1222639"/>
                  </a:lnTo>
                  <a:lnTo>
                    <a:pt x="2024341" y="1233399"/>
                  </a:lnTo>
                  <a:lnTo>
                    <a:pt x="2043298" y="1244541"/>
                  </a:lnTo>
                  <a:lnTo>
                    <a:pt x="2062286" y="1255938"/>
                  </a:lnTo>
                  <a:lnTo>
                    <a:pt x="2081294" y="1266711"/>
                  </a:lnTo>
                  <a:lnTo>
                    <a:pt x="2100317" y="1277068"/>
                  </a:lnTo>
                  <a:lnTo>
                    <a:pt x="2119348" y="1287147"/>
                  </a:lnTo>
                  <a:lnTo>
                    <a:pt x="2138387" y="1297836"/>
                  </a:lnTo>
                  <a:lnTo>
                    <a:pt x="2157428" y="1308930"/>
                  </a:lnTo>
                  <a:lnTo>
                    <a:pt x="2176473" y="1320295"/>
                  </a:lnTo>
                  <a:lnTo>
                    <a:pt x="2194725" y="1331047"/>
                  </a:lnTo>
                  <a:lnTo>
                    <a:pt x="2229823" y="1351460"/>
                  </a:lnTo>
                  <a:lnTo>
                    <a:pt x="2247755" y="1362142"/>
                  </a:lnTo>
                  <a:lnTo>
                    <a:pt x="2266060" y="1373232"/>
                  </a:lnTo>
                  <a:lnTo>
                    <a:pt x="2284612" y="1384594"/>
                  </a:lnTo>
                  <a:lnTo>
                    <a:pt x="2303331" y="1395345"/>
                  </a:lnTo>
                  <a:lnTo>
                    <a:pt x="2322160" y="1405686"/>
                  </a:lnTo>
                  <a:lnTo>
                    <a:pt x="2341063" y="1415755"/>
                  </a:lnTo>
                  <a:lnTo>
                    <a:pt x="2360015" y="1426437"/>
                  </a:lnTo>
                  <a:lnTo>
                    <a:pt x="2378999" y="1437527"/>
                  </a:lnTo>
                  <a:lnTo>
                    <a:pt x="2398005" y="1448889"/>
                  </a:lnTo>
                  <a:lnTo>
                    <a:pt x="2431824" y="1469980"/>
                  </a:lnTo>
                  <a:lnTo>
                    <a:pt x="2463523" y="1489143"/>
                  </a:lnTo>
                  <a:lnTo>
                    <a:pt x="2496132" y="1505598"/>
                  </a:lnTo>
                  <a:lnTo>
                    <a:pt x="2524913" y="1522965"/>
                  </a:lnTo>
                  <a:lnTo>
                    <a:pt x="2550934" y="1540474"/>
                  </a:lnTo>
                  <a:lnTo>
                    <a:pt x="2575728" y="1556192"/>
                  </a:lnTo>
                  <a:lnTo>
                    <a:pt x="2608206" y="1574637"/>
                  </a:lnTo>
                  <a:lnTo>
                    <a:pt x="2643187" y="1593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71"/>
            <p:cNvSpPr/>
            <p:nvPr>
              <p:custDataLst>
                <p:tags r:id="rId10"/>
              </p:custDataLst>
            </p:nvPr>
          </p:nvSpPr>
          <p:spPr>
            <a:xfrm>
              <a:off x="5865020" y="1314450"/>
              <a:ext cx="2400300" cy="1621628"/>
            </a:xfrm>
            <a:custGeom>
              <a:avLst/>
              <a:gdLst/>
              <a:ahLst/>
              <a:cxnLst/>
              <a:rect l="0" t="0" r="0" b="0"/>
              <a:pathLst>
                <a:path w="2400300" h="1621628">
                  <a:moveTo>
                    <a:pt x="0" y="0"/>
                  </a:moveTo>
                  <a:lnTo>
                    <a:pt x="0" y="0"/>
                  </a:lnTo>
                  <a:lnTo>
                    <a:pt x="793" y="25630"/>
                  </a:lnTo>
                  <a:lnTo>
                    <a:pt x="6150" y="57703"/>
                  </a:lnTo>
                  <a:lnTo>
                    <a:pt x="11856" y="92331"/>
                  </a:lnTo>
                  <a:lnTo>
                    <a:pt x="14360" y="125077"/>
                  </a:lnTo>
                  <a:lnTo>
                    <a:pt x="18982" y="159915"/>
                  </a:lnTo>
                  <a:lnTo>
                    <a:pt x="20342" y="183521"/>
                  </a:lnTo>
                  <a:lnTo>
                    <a:pt x="23063" y="209359"/>
                  </a:lnTo>
                  <a:lnTo>
                    <a:pt x="26124" y="237511"/>
                  </a:lnTo>
                  <a:lnTo>
                    <a:pt x="27485" y="268544"/>
                  </a:lnTo>
                  <a:lnTo>
                    <a:pt x="28090" y="300857"/>
                  </a:lnTo>
                  <a:lnTo>
                    <a:pt x="28359" y="333739"/>
                  </a:lnTo>
                  <a:lnTo>
                    <a:pt x="28478" y="366875"/>
                  </a:lnTo>
                  <a:lnTo>
                    <a:pt x="28531" y="400122"/>
                  </a:lnTo>
                  <a:lnTo>
                    <a:pt x="29349" y="433419"/>
                  </a:lnTo>
                  <a:lnTo>
                    <a:pt x="32358" y="466739"/>
                  </a:lnTo>
                  <a:lnTo>
                    <a:pt x="36341" y="500069"/>
                  </a:lnTo>
                  <a:lnTo>
                    <a:pt x="41551" y="534197"/>
                  </a:lnTo>
                  <a:lnTo>
                    <a:pt x="45163" y="552187"/>
                  </a:lnTo>
                  <a:lnTo>
                    <a:pt x="49158" y="570531"/>
                  </a:lnTo>
                  <a:lnTo>
                    <a:pt x="55714" y="605730"/>
                  </a:lnTo>
                  <a:lnTo>
                    <a:pt x="61273" y="640688"/>
                  </a:lnTo>
                  <a:lnTo>
                    <a:pt x="63868" y="658900"/>
                  </a:lnTo>
                  <a:lnTo>
                    <a:pt x="66391" y="677392"/>
                  </a:lnTo>
                  <a:lnTo>
                    <a:pt x="73427" y="712755"/>
                  </a:lnTo>
                  <a:lnTo>
                    <a:pt x="81053" y="747786"/>
                  </a:lnTo>
                  <a:lnTo>
                    <a:pt x="84197" y="766018"/>
                  </a:lnTo>
                  <a:lnTo>
                    <a:pt x="87087" y="784522"/>
                  </a:lnTo>
                  <a:lnTo>
                    <a:pt x="92415" y="819900"/>
                  </a:lnTo>
                  <a:lnTo>
                    <a:pt x="98223" y="853350"/>
                  </a:lnTo>
                  <a:lnTo>
                    <a:pt x="106096" y="884092"/>
                  </a:lnTo>
                  <a:lnTo>
                    <a:pt x="114886" y="915746"/>
                  </a:lnTo>
                  <a:lnTo>
                    <a:pt x="124879" y="947542"/>
                  </a:lnTo>
                  <a:lnTo>
                    <a:pt x="137257" y="977549"/>
                  </a:lnTo>
                  <a:lnTo>
                    <a:pt x="150696" y="1006760"/>
                  </a:lnTo>
                  <a:lnTo>
                    <a:pt x="163813" y="1035618"/>
                  </a:lnTo>
                  <a:lnTo>
                    <a:pt x="174934" y="1064318"/>
                  </a:lnTo>
                  <a:lnTo>
                    <a:pt x="189402" y="1090832"/>
                  </a:lnTo>
                  <a:lnTo>
                    <a:pt x="205622" y="1116639"/>
                  </a:lnTo>
                  <a:lnTo>
                    <a:pt x="220768" y="1143984"/>
                  </a:lnTo>
                  <a:lnTo>
                    <a:pt x="235437" y="1169896"/>
                  </a:lnTo>
                  <a:lnTo>
                    <a:pt x="250688" y="1194641"/>
                  </a:lnTo>
                  <a:lnTo>
                    <a:pt x="268050" y="1218868"/>
                  </a:lnTo>
                  <a:lnTo>
                    <a:pt x="269187" y="1230092"/>
                  </a:lnTo>
                  <a:lnTo>
                    <a:pt x="265183" y="1240748"/>
                  </a:lnTo>
                  <a:lnTo>
                    <a:pt x="257750" y="1251028"/>
                  </a:lnTo>
                  <a:lnTo>
                    <a:pt x="255177" y="1261056"/>
                  </a:lnTo>
                  <a:lnTo>
                    <a:pt x="258667" y="1280665"/>
                  </a:lnTo>
                  <a:lnTo>
                    <a:pt x="274020" y="1309555"/>
                  </a:lnTo>
                  <a:lnTo>
                    <a:pt x="297443" y="1338223"/>
                  </a:lnTo>
                  <a:lnTo>
                    <a:pt x="324492" y="1363033"/>
                  </a:lnTo>
                  <a:lnTo>
                    <a:pt x="352614" y="1389258"/>
                  </a:lnTo>
                  <a:lnTo>
                    <a:pt x="381055" y="1409552"/>
                  </a:lnTo>
                  <a:lnTo>
                    <a:pt x="413383" y="1429412"/>
                  </a:lnTo>
                  <a:lnTo>
                    <a:pt x="438519" y="1441215"/>
                  </a:lnTo>
                  <a:lnTo>
                    <a:pt x="465565" y="1451752"/>
                  </a:lnTo>
                  <a:lnTo>
                    <a:pt x="493461" y="1461727"/>
                  </a:lnTo>
                  <a:lnTo>
                    <a:pt x="523850" y="1473569"/>
                  </a:lnTo>
                  <a:lnTo>
                    <a:pt x="555878" y="1485182"/>
                  </a:lnTo>
                  <a:lnTo>
                    <a:pt x="588633" y="1492989"/>
                  </a:lnTo>
                  <a:lnTo>
                    <a:pt x="623829" y="1501222"/>
                  </a:lnTo>
                  <a:lnTo>
                    <a:pt x="642105" y="1505639"/>
                  </a:lnTo>
                  <a:lnTo>
                    <a:pt x="660638" y="1510172"/>
                  </a:lnTo>
                  <a:lnTo>
                    <a:pt x="679343" y="1514781"/>
                  </a:lnTo>
                  <a:lnTo>
                    <a:pt x="698164" y="1519442"/>
                  </a:lnTo>
                  <a:lnTo>
                    <a:pt x="717060" y="1523342"/>
                  </a:lnTo>
                  <a:lnTo>
                    <a:pt x="736009" y="1526737"/>
                  </a:lnTo>
                  <a:lnTo>
                    <a:pt x="754991" y="1529793"/>
                  </a:lnTo>
                  <a:lnTo>
                    <a:pt x="774789" y="1533418"/>
                  </a:lnTo>
                  <a:lnTo>
                    <a:pt x="795132" y="1537423"/>
                  </a:lnTo>
                  <a:lnTo>
                    <a:pt x="815838" y="1541680"/>
                  </a:lnTo>
                  <a:lnTo>
                    <a:pt x="836786" y="1545311"/>
                  </a:lnTo>
                  <a:lnTo>
                    <a:pt x="857894" y="1548526"/>
                  </a:lnTo>
                  <a:lnTo>
                    <a:pt x="879110" y="1551463"/>
                  </a:lnTo>
                  <a:lnTo>
                    <a:pt x="899604" y="1554215"/>
                  </a:lnTo>
                  <a:lnTo>
                    <a:pt x="919617" y="1556844"/>
                  </a:lnTo>
                  <a:lnTo>
                    <a:pt x="939309" y="1559389"/>
                  </a:lnTo>
                  <a:lnTo>
                    <a:pt x="959580" y="1562674"/>
                  </a:lnTo>
                  <a:lnTo>
                    <a:pt x="980239" y="1566451"/>
                  </a:lnTo>
                  <a:lnTo>
                    <a:pt x="1001155" y="1570557"/>
                  </a:lnTo>
                  <a:lnTo>
                    <a:pt x="1022242" y="1573294"/>
                  </a:lnTo>
                  <a:lnTo>
                    <a:pt x="1043444" y="1575119"/>
                  </a:lnTo>
                  <a:lnTo>
                    <a:pt x="1064723" y="1576336"/>
                  </a:lnTo>
                  <a:lnTo>
                    <a:pt x="1086846" y="1577941"/>
                  </a:lnTo>
                  <a:lnTo>
                    <a:pt x="1109533" y="1579804"/>
                  </a:lnTo>
                  <a:lnTo>
                    <a:pt x="1132594" y="1581840"/>
                  </a:lnTo>
                  <a:lnTo>
                    <a:pt x="1155113" y="1583198"/>
                  </a:lnTo>
                  <a:lnTo>
                    <a:pt x="1177268" y="1584103"/>
                  </a:lnTo>
                  <a:lnTo>
                    <a:pt x="1199183" y="1584706"/>
                  </a:lnTo>
                  <a:lnTo>
                    <a:pt x="1221730" y="1585902"/>
                  </a:lnTo>
                  <a:lnTo>
                    <a:pt x="1244699" y="1587493"/>
                  </a:lnTo>
                  <a:lnTo>
                    <a:pt x="1267948" y="1589347"/>
                  </a:lnTo>
                  <a:lnTo>
                    <a:pt x="1291387" y="1590584"/>
                  </a:lnTo>
                  <a:lnTo>
                    <a:pt x="1314949" y="1591408"/>
                  </a:lnTo>
                  <a:lnTo>
                    <a:pt x="1338595" y="1591957"/>
                  </a:lnTo>
                  <a:lnTo>
                    <a:pt x="1362295" y="1592324"/>
                  </a:lnTo>
                  <a:lnTo>
                    <a:pt x="1386034" y="1592568"/>
                  </a:lnTo>
                  <a:lnTo>
                    <a:pt x="1409798" y="1592731"/>
                  </a:lnTo>
                  <a:lnTo>
                    <a:pt x="1433577" y="1592839"/>
                  </a:lnTo>
                  <a:lnTo>
                    <a:pt x="1457368" y="1592911"/>
                  </a:lnTo>
                  <a:lnTo>
                    <a:pt x="1481166" y="1592960"/>
                  </a:lnTo>
                  <a:lnTo>
                    <a:pt x="1504969" y="1593786"/>
                  </a:lnTo>
                  <a:lnTo>
                    <a:pt x="1528774" y="1595130"/>
                  </a:lnTo>
                  <a:lnTo>
                    <a:pt x="1552582" y="1596820"/>
                  </a:lnTo>
                  <a:lnTo>
                    <a:pt x="1577186" y="1597947"/>
                  </a:lnTo>
                  <a:lnTo>
                    <a:pt x="1602320" y="1598698"/>
                  </a:lnTo>
                  <a:lnTo>
                    <a:pt x="1627806" y="1599199"/>
                  </a:lnTo>
                  <a:lnTo>
                    <a:pt x="1653529" y="1599532"/>
                  </a:lnTo>
                  <a:lnTo>
                    <a:pt x="1679409" y="1599755"/>
                  </a:lnTo>
                  <a:lnTo>
                    <a:pt x="1705393" y="1599903"/>
                  </a:lnTo>
                  <a:lnTo>
                    <a:pt x="1730653" y="1600796"/>
                  </a:lnTo>
                  <a:lnTo>
                    <a:pt x="1755431" y="1602185"/>
                  </a:lnTo>
                  <a:lnTo>
                    <a:pt x="1779887" y="1603904"/>
                  </a:lnTo>
                  <a:lnTo>
                    <a:pt x="1804129" y="1605051"/>
                  </a:lnTo>
                  <a:lnTo>
                    <a:pt x="1828227" y="1605815"/>
                  </a:lnTo>
                  <a:lnTo>
                    <a:pt x="1852230" y="1606325"/>
                  </a:lnTo>
                  <a:lnTo>
                    <a:pt x="1875376" y="1606664"/>
                  </a:lnTo>
                  <a:lnTo>
                    <a:pt x="1897950" y="1606891"/>
                  </a:lnTo>
                  <a:lnTo>
                    <a:pt x="1920144" y="1607042"/>
                  </a:lnTo>
                  <a:lnTo>
                    <a:pt x="1942083" y="1607936"/>
                  </a:lnTo>
                  <a:lnTo>
                    <a:pt x="1963853" y="1609326"/>
                  </a:lnTo>
                  <a:lnTo>
                    <a:pt x="1985509" y="1611047"/>
                  </a:lnTo>
                  <a:lnTo>
                    <a:pt x="2007092" y="1612193"/>
                  </a:lnTo>
                  <a:lnTo>
                    <a:pt x="2028623" y="1612958"/>
                  </a:lnTo>
                  <a:lnTo>
                    <a:pt x="2050122" y="1613468"/>
                  </a:lnTo>
                  <a:lnTo>
                    <a:pt x="2070803" y="1614601"/>
                  </a:lnTo>
                  <a:lnTo>
                    <a:pt x="2090942" y="1616151"/>
                  </a:lnTo>
                  <a:lnTo>
                    <a:pt x="2110717" y="1617978"/>
                  </a:lnTo>
                  <a:lnTo>
                    <a:pt x="2129456" y="1619196"/>
                  </a:lnTo>
                  <a:lnTo>
                    <a:pt x="2165096" y="1620549"/>
                  </a:lnTo>
                  <a:lnTo>
                    <a:pt x="2197339" y="1621150"/>
                  </a:lnTo>
                  <a:lnTo>
                    <a:pt x="2227545" y="1621417"/>
                  </a:lnTo>
                  <a:lnTo>
                    <a:pt x="2256844" y="1621536"/>
                  </a:lnTo>
                  <a:lnTo>
                    <a:pt x="2283624" y="1621589"/>
                  </a:lnTo>
                  <a:lnTo>
                    <a:pt x="2318898" y="1621619"/>
                  </a:lnTo>
                  <a:lnTo>
                    <a:pt x="2349457" y="1621627"/>
                  </a:lnTo>
                  <a:lnTo>
                    <a:pt x="2384435" y="1617838"/>
                  </a:lnTo>
                  <a:lnTo>
                    <a:pt x="2400299" y="1614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5672"/>
          <p:cNvSpPr/>
          <p:nvPr>
            <p:custDataLst>
              <p:tags r:id="rId1"/>
            </p:custDataLst>
          </p:nvPr>
        </p:nvSpPr>
        <p:spPr>
          <a:xfrm>
            <a:off x="5893595" y="1285875"/>
            <a:ext cx="2693194" cy="1693070"/>
          </a:xfrm>
          <a:custGeom>
            <a:avLst/>
            <a:gdLst/>
            <a:ahLst/>
            <a:cxnLst/>
            <a:rect l="0" t="0" r="0" b="0"/>
            <a:pathLst>
              <a:path w="2693194" h="1693070">
                <a:moveTo>
                  <a:pt x="0" y="0"/>
                </a:moveTo>
                <a:lnTo>
                  <a:pt x="0" y="0"/>
                </a:lnTo>
                <a:lnTo>
                  <a:pt x="0" y="3792"/>
                </a:lnTo>
                <a:lnTo>
                  <a:pt x="2116" y="7771"/>
                </a:lnTo>
                <a:lnTo>
                  <a:pt x="23601" y="43065"/>
                </a:lnTo>
                <a:lnTo>
                  <a:pt x="44541" y="73572"/>
                </a:lnTo>
                <a:lnTo>
                  <a:pt x="69467" y="108833"/>
                </a:lnTo>
                <a:lnTo>
                  <a:pt x="83877" y="143096"/>
                </a:lnTo>
                <a:lnTo>
                  <a:pt x="98471" y="173610"/>
                </a:lnTo>
                <a:lnTo>
                  <a:pt x="109232" y="206184"/>
                </a:lnTo>
                <a:lnTo>
                  <a:pt x="124704" y="240459"/>
                </a:lnTo>
                <a:lnTo>
                  <a:pt x="140931" y="273099"/>
                </a:lnTo>
                <a:lnTo>
                  <a:pt x="151558" y="300523"/>
                </a:lnTo>
                <a:lnTo>
                  <a:pt x="169372" y="334441"/>
                </a:lnTo>
                <a:lnTo>
                  <a:pt x="183268" y="368981"/>
                </a:lnTo>
                <a:lnTo>
                  <a:pt x="198360" y="401674"/>
                </a:lnTo>
                <a:lnTo>
                  <a:pt x="209220" y="434679"/>
                </a:lnTo>
                <a:lnTo>
                  <a:pt x="214100" y="464128"/>
                </a:lnTo>
                <a:lnTo>
                  <a:pt x="219768" y="492876"/>
                </a:lnTo>
                <a:lnTo>
                  <a:pt x="221121" y="521485"/>
                </a:lnTo>
                <a:lnTo>
                  <a:pt x="227093" y="550067"/>
                </a:lnTo>
                <a:lnTo>
                  <a:pt x="233799" y="578643"/>
                </a:lnTo>
                <a:lnTo>
                  <a:pt x="237283" y="597958"/>
                </a:lnTo>
                <a:lnTo>
                  <a:pt x="248709" y="633289"/>
                </a:lnTo>
                <a:lnTo>
                  <a:pt x="250563" y="647528"/>
                </a:lnTo>
                <a:lnTo>
                  <a:pt x="256489" y="668384"/>
                </a:lnTo>
                <a:lnTo>
                  <a:pt x="256870" y="673562"/>
                </a:lnTo>
                <a:lnTo>
                  <a:pt x="259155" y="678509"/>
                </a:lnTo>
                <a:lnTo>
                  <a:pt x="263298" y="684360"/>
                </a:lnTo>
                <a:lnTo>
                  <a:pt x="264016" y="689166"/>
                </a:lnTo>
                <a:lnTo>
                  <a:pt x="264910" y="690425"/>
                </a:lnTo>
                <a:lnTo>
                  <a:pt x="266300" y="691265"/>
                </a:lnTo>
                <a:lnTo>
                  <a:pt x="268020" y="691824"/>
                </a:lnTo>
                <a:lnTo>
                  <a:pt x="269167" y="692991"/>
                </a:lnTo>
                <a:lnTo>
                  <a:pt x="271160" y="698996"/>
                </a:lnTo>
                <a:lnTo>
                  <a:pt x="273444" y="699602"/>
                </a:lnTo>
                <a:lnTo>
                  <a:pt x="295597" y="700087"/>
                </a:lnTo>
                <a:lnTo>
                  <a:pt x="300180" y="702204"/>
                </a:lnTo>
                <a:lnTo>
                  <a:pt x="304863" y="704997"/>
                </a:lnTo>
                <a:lnTo>
                  <a:pt x="314337" y="706790"/>
                </a:lnTo>
                <a:lnTo>
                  <a:pt x="345559" y="708008"/>
                </a:lnTo>
                <a:lnTo>
                  <a:pt x="373879" y="713711"/>
                </a:lnTo>
                <a:lnTo>
                  <a:pt x="408135" y="719226"/>
                </a:lnTo>
                <a:lnTo>
                  <a:pt x="443036" y="721217"/>
                </a:lnTo>
                <a:lnTo>
                  <a:pt x="478646" y="723596"/>
                </a:lnTo>
                <a:lnTo>
                  <a:pt x="511001" y="727662"/>
                </a:lnTo>
                <a:lnTo>
                  <a:pt x="542263" y="728465"/>
                </a:lnTo>
                <a:lnTo>
                  <a:pt x="571368" y="730740"/>
                </a:lnTo>
                <a:lnTo>
                  <a:pt x="603840" y="734806"/>
                </a:lnTo>
                <a:lnTo>
                  <a:pt x="635126" y="735609"/>
                </a:lnTo>
                <a:lnTo>
                  <a:pt x="662119" y="737884"/>
                </a:lnTo>
                <a:lnTo>
                  <a:pt x="686765" y="741949"/>
                </a:lnTo>
                <a:lnTo>
                  <a:pt x="713874" y="744935"/>
                </a:lnTo>
                <a:lnTo>
                  <a:pt x="728513" y="748565"/>
                </a:lnTo>
                <a:lnTo>
                  <a:pt x="761914" y="750870"/>
                </a:lnTo>
                <a:lnTo>
                  <a:pt x="771507" y="755745"/>
                </a:lnTo>
                <a:lnTo>
                  <a:pt x="785479" y="757230"/>
                </a:lnTo>
                <a:lnTo>
                  <a:pt x="785811" y="790639"/>
                </a:lnTo>
                <a:lnTo>
                  <a:pt x="785811" y="809628"/>
                </a:lnTo>
                <a:lnTo>
                  <a:pt x="794630" y="843148"/>
                </a:lnTo>
                <a:lnTo>
                  <a:pt x="809722" y="876311"/>
                </a:lnTo>
                <a:lnTo>
                  <a:pt x="819817" y="909638"/>
                </a:lnTo>
                <a:lnTo>
                  <a:pt x="833740" y="942975"/>
                </a:lnTo>
                <a:lnTo>
                  <a:pt x="841247" y="971697"/>
                </a:lnTo>
                <a:lnTo>
                  <a:pt x="855171" y="1007138"/>
                </a:lnTo>
                <a:lnTo>
                  <a:pt x="860920" y="1040599"/>
                </a:lnTo>
                <a:lnTo>
                  <a:pt x="864189" y="1073943"/>
                </a:lnTo>
                <a:lnTo>
                  <a:pt x="864385" y="1108251"/>
                </a:lnTo>
                <a:lnTo>
                  <a:pt x="865186" y="1133524"/>
                </a:lnTo>
                <a:lnTo>
                  <a:pt x="870874" y="1154179"/>
                </a:lnTo>
                <a:lnTo>
                  <a:pt x="871242" y="1159346"/>
                </a:lnTo>
                <a:lnTo>
                  <a:pt x="873522" y="1164288"/>
                </a:lnTo>
                <a:lnTo>
                  <a:pt x="876388" y="1169130"/>
                </a:lnTo>
                <a:lnTo>
                  <a:pt x="878378" y="1177299"/>
                </a:lnTo>
                <a:lnTo>
                  <a:pt x="884804" y="1184745"/>
                </a:lnTo>
                <a:lnTo>
                  <a:pt x="885521" y="1189324"/>
                </a:lnTo>
                <a:lnTo>
                  <a:pt x="886416" y="1190551"/>
                </a:lnTo>
                <a:lnTo>
                  <a:pt x="887806" y="1191370"/>
                </a:lnTo>
                <a:lnTo>
                  <a:pt x="891947" y="1192683"/>
                </a:lnTo>
                <a:lnTo>
                  <a:pt x="892514" y="1194979"/>
                </a:lnTo>
                <a:lnTo>
                  <a:pt x="892665" y="1196703"/>
                </a:lnTo>
                <a:lnTo>
                  <a:pt x="893560" y="1197852"/>
                </a:lnTo>
                <a:lnTo>
                  <a:pt x="899091" y="1199847"/>
                </a:lnTo>
                <a:lnTo>
                  <a:pt x="925708" y="1200939"/>
                </a:lnTo>
                <a:lnTo>
                  <a:pt x="934860" y="1205058"/>
                </a:lnTo>
                <a:lnTo>
                  <a:pt x="967181" y="1207098"/>
                </a:lnTo>
                <a:lnTo>
                  <a:pt x="1000490" y="1207268"/>
                </a:lnTo>
                <a:lnTo>
                  <a:pt x="1030358" y="1207289"/>
                </a:lnTo>
                <a:lnTo>
                  <a:pt x="1060764" y="1207292"/>
                </a:lnTo>
                <a:lnTo>
                  <a:pt x="1091028" y="1207293"/>
                </a:lnTo>
                <a:lnTo>
                  <a:pt x="1125572" y="1207294"/>
                </a:lnTo>
                <a:lnTo>
                  <a:pt x="1151922" y="1207294"/>
                </a:lnTo>
                <a:lnTo>
                  <a:pt x="1177392" y="1207294"/>
                </a:lnTo>
                <a:lnTo>
                  <a:pt x="1202735" y="1207294"/>
                </a:lnTo>
                <a:lnTo>
                  <a:pt x="1229873" y="1207294"/>
                </a:lnTo>
                <a:lnTo>
                  <a:pt x="1255693" y="1207294"/>
                </a:lnTo>
                <a:lnTo>
                  <a:pt x="1280397" y="1207294"/>
                </a:lnTo>
                <a:lnTo>
                  <a:pt x="1304606" y="1207294"/>
                </a:lnTo>
                <a:lnTo>
                  <a:pt x="1328595" y="1205177"/>
                </a:lnTo>
                <a:lnTo>
                  <a:pt x="1362296" y="1201639"/>
                </a:lnTo>
                <a:lnTo>
                  <a:pt x="1394507" y="1200591"/>
                </a:lnTo>
                <a:lnTo>
                  <a:pt x="1424953" y="1200281"/>
                </a:lnTo>
                <a:lnTo>
                  <a:pt x="1460367" y="1200176"/>
                </a:lnTo>
                <a:lnTo>
                  <a:pt x="1492232" y="1200155"/>
                </a:lnTo>
                <a:lnTo>
                  <a:pt x="1521457" y="1200151"/>
                </a:lnTo>
                <a:lnTo>
                  <a:pt x="1556695" y="1200150"/>
                </a:lnTo>
                <a:lnTo>
                  <a:pt x="1576155" y="1199356"/>
                </a:lnTo>
                <a:lnTo>
                  <a:pt x="1598100" y="1193999"/>
                </a:lnTo>
                <a:lnTo>
                  <a:pt x="1605352" y="1195564"/>
                </a:lnTo>
                <a:lnTo>
                  <a:pt x="1612014" y="1198112"/>
                </a:lnTo>
                <a:lnTo>
                  <a:pt x="1645346" y="1200126"/>
                </a:lnTo>
                <a:lnTo>
                  <a:pt x="1650162" y="1202256"/>
                </a:lnTo>
                <a:lnTo>
                  <a:pt x="1654948" y="1205055"/>
                </a:lnTo>
                <a:lnTo>
                  <a:pt x="1659721" y="1206298"/>
                </a:lnTo>
                <a:lnTo>
                  <a:pt x="1661312" y="1207424"/>
                </a:lnTo>
                <a:lnTo>
                  <a:pt x="1662372" y="1208968"/>
                </a:lnTo>
                <a:lnTo>
                  <a:pt x="1664073" y="1213357"/>
                </a:lnTo>
                <a:lnTo>
                  <a:pt x="1664368" y="1217910"/>
                </a:lnTo>
                <a:lnTo>
                  <a:pt x="1665203" y="1219134"/>
                </a:lnTo>
                <a:lnTo>
                  <a:pt x="1666554" y="1219950"/>
                </a:lnTo>
                <a:lnTo>
                  <a:pt x="1668249" y="1220494"/>
                </a:lnTo>
                <a:lnTo>
                  <a:pt x="1669377" y="1221650"/>
                </a:lnTo>
                <a:lnTo>
                  <a:pt x="1670632" y="1225051"/>
                </a:lnTo>
                <a:lnTo>
                  <a:pt x="1671610" y="1241630"/>
                </a:lnTo>
                <a:lnTo>
                  <a:pt x="1676541" y="1249236"/>
                </a:lnTo>
                <a:lnTo>
                  <a:pt x="1679377" y="1268603"/>
                </a:lnTo>
                <a:lnTo>
                  <a:pt x="1682485" y="1273701"/>
                </a:lnTo>
                <a:lnTo>
                  <a:pt x="1678868" y="1276965"/>
                </a:lnTo>
                <a:lnTo>
                  <a:pt x="1656581" y="1288350"/>
                </a:lnTo>
                <a:lnTo>
                  <a:pt x="1653662" y="1291494"/>
                </a:lnTo>
                <a:lnTo>
                  <a:pt x="1651741" y="1297897"/>
                </a:lnTo>
                <a:lnTo>
                  <a:pt x="1650887" y="1306035"/>
                </a:lnTo>
                <a:lnTo>
                  <a:pt x="1654199" y="1319541"/>
                </a:lnTo>
                <a:lnTo>
                  <a:pt x="1674059" y="1355234"/>
                </a:lnTo>
                <a:lnTo>
                  <a:pt x="1684207" y="1387493"/>
                </a:lnTo>
                <a:lnTo>
                  <a:pt x="1697094" y="1409570"/>
                </a:lnTo>
                <a:lnTo>
                  <a:pt x="1705640" y="1431058"/>
                </a:lnTo>
                <a:lnTo>
                  <a:pt x="1711521" y="1439929"/>
                </a:lnTo>
                <a:lnTo>
                  <a:pt x="1713617" y="1447585"/>
                </a:lnTo>
                <a:lnTo>
                  <a:pt x="1714107" y="1452467"/>
                </a:lnTo>
                <a:lnTo>
                  <a:pt x="1716441" y="1457282"/>
                </a:lnTo>
                <a:lnTo>
                  <a:pt x="1719331" y="1462069"/>
                </a:lnTo>
                <a:lnTo>
                  <a:pt x="1720615" y="1466841"/>
                </a:lnTo>
                <a:lnTo>
                  <a:pt x="1721751" y="1468432"/>
                </a:lnTo>
                <a:lnTo>
                  <a:pt x="1723303" y="1469492"/>
                </a:lnTo>
                <a:lnTo>
                  <a:pt x="1725131" y="1470199"/>
                </a:lnTo>
                <a:lnTo>
                  <a:pt x="1726349" y="1471464"/>
                </a:lnTo>
                <a:lnTo>
                  <a:pt x="1730422" y="1479197"/>
                </a:lnTo>
                <a:lnTo>
                  <a:pt x="1732258" y="1481432"/>
                </a:lnTo>
                <a:lnTo>
                  <a:pt x="1738531" y="1483914"/>
                </a:lnTo>
                <a:lnTo>
                  <a:pt x="1745818" y="1485811"/>
                </a:lnTo>
                <a:lnTo>
                  <a:pt x="1755176" y="1490548"/>
                </a:lnTo>
                <a:lnTo>
                  <a:pt x="1790800" y="1499097"/>
                </a:lnTo>
                <a:lnTo>
                  <a:pt x="1825433" y="1500092"/>
                </a:lnTo>
                <a:lnTo>
                  <a:pt x="1857871" y="1505829"/>
                </a:lnTo>
                <a:lnTo>
                  <a:pt x="1886047" y="1510827"/>
                </a:lnTo>
                <a:lnTo>
                  <a:pt x="1920247" y="1518664"/>
                </a:lnTo>
                <a:lnTo>
                  <a:pt x="1949733" y="1521537"/>
                </a:lnTo>
                <a:lnTo>
                  <a:pt x="1974622" y="1525022"/>
                </a:lnTo>
                <a:lnTo>
                  <a:pt x="1999443" y="1531334"/>
                </a:lnTo>
                <a:lnTo>
                  <a:pt x="2024497" y="1538636"/>
                </a:lnTo>
                <a:lnTo>
                  <a:pt x="2051508" y="1544528"/>
                </a:lnTo>
                <a:lnTo>
                  <a:pt x="2079387" y="1549792"/>
                </a:lnTo>
                <a:lnTo>
                  <a:pt x="2108446" y="1554778"/>
                </a:lnTo>
                <a:lnTo>
                  <a:pt x="2139882" y="1559639"/>
                </a:lnTo>
                <a:lnTo>
                  <a:pt x="2170258" y="1566563"/>
                </a:lnTo>
                <a:lnTo>
                  <a:pt x="2199633" y="1574138"/>
                </a:lnTo>
                <a:lnTo>
                  <a:pt x="2228563" y="1580150"/>
                </a:lnTo>
                <a:lnTo>
                  <a:pt x="2259414" y="1587585"/>
                </a:lnTo>
                <a:lnTo>
                  <a:pt x="2290852" y="1595387"/>
                </a:lnTo>
                <a:lnTo>
                  <a:pt x="2320700" y="1601501"/>
                </a:lnTo>
                <a:lnTo>
                  <a:pt x="2349840" y="1608980"/>
                </a:lnTo>
                <a:lnTo>
                  <a:pt x="2379460" y="1616802"/>
                </a:lnTo>
                <a:lnTo>
                  <a:pt x="2411146" y="1622925"/>
                </a:lnTo>
                <a:lnTo>
                  <a:pt x="2441632" y="1630408"/>
                </a:lnTo>
                <a:lnTo>
                  <a:pt x="2471056" y="1638232"/>
                </a:lnTo>
                <a:lnTo>
                  <a:pt x="2500009" y="1644355"/>
                </a:lnTo>
                <a:lnTo>
                  <a:pt x="2528752" y="1651839"/>
                </a:lnTo>
                <a:lnTo>
                  <a:pt x="2555814" y="1659663"/>
                </a:lnTo>
                <a:lnTo>
                  <a:pt x="2589693" y="1668530"/>
                </a:lnTo>
                <a:lnTo>
                  <a:pt x="2623721" y="1676185"/>
                </a:lnTo>
                <a:lnTo>
                  <a:pt x="2653470" y="1683480"/>
                </a:lnTo>
                <a:lnTo>
                  <a:pt x="2687785" y="1692122"/>
                </a:lnTo>
                <a:lnTo>
                  <a:pt x="2693193" y="16930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Shape-5673"/>
          <p:cNvSpPr/>
          <p:nvPr>
            <p:custDataLst>
              <p:tags r:id="rId2"/>
            </p:custDataLst>
          </p:nvPr>
        </p:nvSpPr>
        <p:spPr>
          <a:xfrm>
            <a:off x="5929313" y="1285875"/>
            <a:ext cx="257176" cy="792957"/>
          </a:xfrm>
          <a:custGeom>
            <a:avLst/>
            <a:gdLst/>
            <a:ahLst/>
            <a:cxnLst/>
            <a:rect l="0" t="0" r="0" b="0"/>
            <a:pathLst>
              <a:path w="257176" h="792957">
                <a:moveTo>
                  <a:pt x="0" y="0"/>
                </a:moveTo>
                <a:lnTo>
                  <a:pt x="0" y="0"/>
                </a:lnTo>
                <a:lnTo>
                  <a:pt x="3792" y="3792"/>
                </a:lnTo>
                <a:lnTo>
                  <a:pt x="7770" y="5654"/>
                </a:lnTo>
                <a:lnTo>
                  <a:pt x="9942" y="6151"/>
                </a:lnTo>
                <a:lnTo>
                  <a:pt x="14472" y="10936"/>
                </a:lnTo>
                <a:lnTo>
                  <a:pt x="19925" y="17560"/>
                </a:lnTo>
                <a:lnTo>
                  <a:pt x="31127" y="26546"/>
                </a:lnTo>
                <a:lnTo>
                  <a:pt x="39826" y="39704"/>
                </a:lnTo>
                <a:lnTo>
                  <a:pt x="53917" y="74022"/>
                </a:lnTo>
                <a:lnTo>
                  <a:pt x="60516" y="107497"/>
                </a:lnTo>
                <a:lnTo>
                  <a:pt x="69250" y="140708"/>
                </a:lnTo>
                <a:lnTo>
                  <a:pt x="76503" y="173139"/>
                </a:lnTo>
                <a:lnTo>
                  <a:pt x="80082" y="202642"/>
                </a:lnTo>
                <a:lnTo>
                  <a:pt x="86169" y="234403"/>
                </a:lnTo>
                <a:lnTo>
                  <a:pt x="93000" y="266038"/>
                </a:lnTo>
                <a:lnTo>
                  <a:pt x="100051" y="298430"/>
                </a:lnTo>
                <a:lnTo>
                  <a:pt x="109284" y="330253"/>
                </a:lnTo>
                <a:lnTo>
                  <a:pt x="119957" y="364817"/>
                </a:lnTo>
                <a:lnTo>
                  <a:pt x="128147" y="398077"/>
                </a:lnTo>
                <a:lnTo>
                  <a:pt x="135600" y="430157"/>
                </a:lnTo>
                <a:lnTo>
                  <a:pt x="142836" y="462681"/>
                </a:lnTo>
                <a:lnTo>
                  <a:pt x="150007" y="494543"/>
                </a:lnTo>
                <a:lnTo>
                  <a:pt x="157159" y="527002"/>
                </a:lnTo>
                <a:lnTo>
                  <a:pt x="164305" y="556728"/>
                </a:lnTo>
                <a:lnTo>
                  <a:pt x="171449" y="585644"/>
                </a:lnTo>
                <a:lnTo>
                  <a:pt x="180975" y="620067"/>
                </a:lnTo>
                <a:lnTo>
                  <a:pt x="190500" y="654706"/>
                </a:lnTo>
                <a:lnTo>
                  <a:pt x="202407" y="688820"/>
                </a:lnTo>
                <a:lnTo>
                  <a:pt x="212195" y="719800"/>
                </a:lnTo>
                <a:lnTo>
                  <a:pt x="215801" y="735297"/>
                </a:lnTo>
                <a:lnTo>
                  <a:pt x="221897" y="747826"/>
                </a:lnTo>
                <a:lnTo>
                  <a:pt x="232626" y="766611"/>
                </a:lnTo>
                <a:lnTo>
                  <a:pt x="235614" y="775537"/>
                </a:lnTo>
                <a:lnTo>
                  <a:pt x="239125" y="780716"/>
                </a:lnTo>
                <a:lnTo>
                  <a:pt x="243332" y="783548"/>
                </a:lnTo>
                <a:lnTo>
                  <a:pt x="245565" y="784303"/>
                </a:lnTo>
                <a:lnTo>
                  <a:pt x="247053" y="785600"/>
                </a:lnTo>
                <a:lnTo>
                  <a:pt x="249997" y="792857"/>
                </a:lnTo>
                <a:lnTo>
                  <a:pt x="257175" y="792956"/>
                </a:lnTo>
                <a:lnTo>
                  <a:pt x="250032" y="7929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Shape-5674"/>
          <p:cNvSpPr/>
          <p:nvPr>
            <p:custDataLst>
              <p:tags r:id="rId3"/>
            </p:custDataLst>
          </p:nvPr>
        </p:nvSpPr>
        <p:spPr>
          <a:xfrm>
            <a:off x="6193630" y="2021683"/>
            <a:ext cx="514352" cy="28574"/>
          </a:xfrm>
          <a:custGeom>
            <a:avLst/>
            <a:gdLst/>
            <a:ahLst/>
            <a:cxnLst/>
            <a:rect l="0" t="0" r="0" b="0"/>
            <a:pathLst>
              <a:path w="514352" h="28574">
                <a:moveTo>
                  <a:pt x="0" y="7142"/>
                </a:moveTo>
                <a:lnTo>
                  <a:pt x="0" y="7142"/>
                </a:lnTo>
                <a:lnTo>
                  <a:pt x="16794" y="7142"/>
                </a:lnTo>
                <a:lnTo>
                  <a:pt x="21488" y="5025"/>
                </a:lnTo>
                <a:lnTo>
                  <a:pt x="23850" y="3350"/>
                </a:lnTo>
                <a:lnTo>
                  <a:pt x="43959" y="660"/>
                </a:lnTo>
                <a:lnTo>
                  <a:pt x="78617" y="56"/>
                </a:lnTo>
                <a:lnTo>
                  <a:pt x="112052" y="6"/>
                </a:lnTo>
                <a:lnTo>
                  <a:pt x="138859" y="0"/>
                </a:lnTo>
                <a:lnTo>
                  <a:pt x="170702" y="3791"/>
                </a:lnTo>
                <a:lnTo>
                  <a:pt x="195724" y="5653"/>
                </a:lnTo>
                <a:lnTo>
                  <a:pt x="221926" y="6480"/>
                </a:lnTo>
                <a:lnTo>
                  <a:pt x="246801" y="6848"/>
                </a:lnTo>
                <a:lnTo>
                  <a:pt x="273202" y="9128"/>
                </a:lnTo>
                <a:lnTo>
                  <a:pt x="300018" y="11993"/>
                </a:lnTo>
                <a:lnTo>
                  <a:pt x="325165" y="13267"/>
                </a:lnTo>
                <a:lnTo>
                  <a:pt x="349571" y="13833"/>
                </a:lnTo>
                <a:lnTo>
                  <a:pt x="383507" y="14152"/>
                </a:lnTo>
                <a:lnTo>
                  <a:pt x="411554" y="16363"/>
                </a:lnTo>
                <a:lnTo>
                  <a:pt x="442363" y="20429"/>
                </a:lnTo>
                <a:lnTo>
                  <a:pt x="475785" y="21342"/>
                </a:lnTo>
                <a:lnTo>
                  <a:pt x="510455" y="21429"/>
                </a:lnTo>
                <a:lnTo>
                  <a:pt x="514351" y="21430"/>
                </a:lnTo>
                <a:lnTo>
                  <a:pt x="514351" y="2857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1848"/>
          <p:cNvGrpSpPr/>
          <p:nvPr/>
        </p:nvGrpSpPr>
        <p:grpSpPr>
          <a:xfrm>
            <a:off x="6688265" y="2021681"/>
            <a:ext cx="926974" cy="750095"/>
            <a:chOff x="6688265" y="2021681"/>
            <a:chExt cx="926974" cy="750095"/>
          </a:xfrm>
        </p:grpSpPr>
        <p:sp>
          <p:nvSpPr>
            <p:cNvPr id="135" name="SMARTInkShape-5675"/>
            <p:cNvSpPr/>
            <p:nvPr>
              <p:custDataLst>
                <p:tags r:id="rId5"/>
              </p:custDataLst>
            </p:nvPr>
          </p:nvSpPr>
          <p:spPr>
            <a:xfrm>
              <a:off x="6879431" y="2486025"/>
              <a:ext cx="700089" cy="14289"/>
            </a:xfrm>
            <a:custGeom>
              <a:avLst/>
              <a:gdLst/>
              <a:ahLst/>
              <a:cxnLst/>
              <a:rect l="0" t="0" r="0" b="0"/>
              <a:pathLst>
                <a:path w="700089" h="14289">
                  <a:moveTo>
                    <a:pt x="0" y="0"/>
                  </a:moveTo>
                  <a:lnTo>
                    <a:pt x="0" y="0"/>
                  </a:lnTo>
                  <a:lnTo>
                    <a:pt x="28170" y="0"/>
                  </a:lnTo>
                  <a:lnTo>
                    <a:pt x="62773" y="0"/>
                  </a:lnTo>
                  <a:lnTo>
                    <a:pt x="91537" y="0"/>
                  </a:lnTo>
                  <a:lnTo>
                    <a:pt x="125636" y="0"/>
                  </a:lnTo>
                  <a:lnTo>
                    <a:pt x="151882" y="0"/>
                  </a:lnTo>
                  <a:lnTo>
                    <a:pt x="179422" y="0"/>
                  </a:lnTo>
                  <a:lnTo>
                    <a:pt x="207537" y="0"/>
                  </a:lnTo>
                  <a:lnTo>
                    <a:pt x="235908" y="0"/>
                  </a:lnTo>
                  <a:lnTo>
                    <a:pt x="264392" y="2117"/>
                  </a:lnTo>
                  <a:lnTo>
                    <a:pt x="293720" y="4910"/>
                  </a:lnTo>
                  <a:lnTo>
                    <a:pt x="325277" y="6151"/>
                  </a:lnTo>
                  <a:lnTo>
                    <a:pt x="357821" y="6702"/>
                  </a:lnTo>
                  <a:lnTo>
                    <a:pt x="390013" y="6948"/>
                  </a:lnTo>
                  <a:lnTo>
                    <a:pt x="420196" y="7057"/>
                  </a:lnTo>
                  <a:lnTo>
                    <a:pt x="449485" y="7105"/>
                  </a:lnTo>
                  <a:lnTo>
                    <a:pt x="478377" y="7127"/>
                  </a:lnTo>
                  <a:lnTo>
                    <a:pt x="507093" y="7136"/>
                  </a:lnTo>
                  <a:lnTo>
                    <a:pt x="533615" y="9257"/>
                  </a:lnTo>
                  <a:lnTo>
                    <a:pt x="558631" y="12052"/>
                  </a:lnTo>
                  <a:lnTo>
                    <a:pt x="582979" y="13294"/>
                  </a:lnTo>
                  <a:lnTo>
                    <a:pt x="607029" y="13846"/>
                  </a:lnTo>
                  <a:lnTo>
                    <a:pt x="638648" y="14157"/>
                  </a:lnTo>
                  <a:lnTo>
                    <a:pt x="670665" y="14262"/>
                  </a:lnTo>
                  <a:lnTo>
                    <a:pt x="700088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676"/>
            <p:cNvSpPr/>
            <p:nvPr>
              <p:custDataLst>
                <p:tags r:id="rId6"/>
              </p:custDataLst>
            </p:nvPr>
          </p:nvSpPr>
          <p:spPr>
            <a:xfrm>
              <a:off x="6688265" y="2021681"/>
              <a:ext cx="55436" cy="414339"/>
            </a:xfrm>
            <a:custGeom>
              <a:avLst/>
              <a:gdLst/>
              <a:ahLst/>
              <a:cxnLst/>
              <a:rect l="0" t="0" r="0" b="0"/>
              <a:pathLst>
                <a:path w="55436" h="414339">
                  <a:moveTo>
                    <a:pt x="41148" y="0"/>
                  </a:moveTo>
                  <a:lnTo>
                    <a:pt x="41148" y="0"/>
                  </a:lnTo>
                  <a:lnTo>
                    <a:pt x="37355" y="3793"/>
                  </a:lnTo>
                  <a:lnTo>
                    <a:pt x="35493" y="7771"/>
                  </a:lnTo>
                  <a:lnTo>
                    <a:pt x="34997" y="9943"/>
                  </a:lnTo>
                  <a:lnTo>
                    <a:pt x="29291" y="19927"/>
                  </a:lnTo>
                  <a:lnTo>
                    <a:pt x="22164" y="50439"/>
                  </a:lnTo>
                  <a:lnTo>
                    <a:pt x="16246" y="83528"/>
                  </a:lnTo>
                  <a:lnTo>
                    <a:pt x="7595" y="114660"/>
                  </a:lnTo>
                  <a:lnTo>
                    <a:pt x="1396" y="141306"/>
                  </a:lnTo>
                  <a:lnTo>
                    <a:pt x="0" y="168516"/>
                  </a:lnTo>
                  <a:lnTo>
                    <a:pt x="6238" y="201562"/>
                  </a:lnTo>
                  <a:lnTo>
                    <a:pt x="15113" y="234637"/>
                  </a:lnTo>
                  <a:lnTo>
                    <a:pt x="23717" y="264100"/>
                  </a:lnTo>
                  <a:lnTo>
                    <a:pt x="28356" y="292851"/>
                  </a:lnTo>
                  <a:lnTo>
                    <a:pt x="34053" y="327813"/>
                  </a:lnTo>
                  <a:lnTo>
                    <a:pt x="45330" y="359290"/>
                  </a:lnTo>
                  <a:lnTo>
                    <a:pt x="50235" y="390773"/>
                  </a:lnTo>
                  <a:lnTo>
                    <a:pt x="53124" y="396721"/>
                  </a:lnTo>
                  <a:lnTo>
                    <a:pt x="55232" y="406964"/>
                  </a:lnTo>
                  <a:lnTo>
                    <a:pt x="55435" y="414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677"/>
            <p:cNvSpPr/>
            <p:nvPr>
              <p:custDataLst>
                <p:tags r:id="rId7"/>
              </p:custDataLst>
            </p:nvPr>
          </p:nvSpPr>
          <p:spPr>
            <a:xfrm>
              <a:off x="7493794" y="2500313"/>
              <a:ext cx="121445" cy="271463"/>
            </a:xfrm>
            <a:custGeom>
              <a:avLst/>
              <a:gdLst/>
              <a:ahLst/>
              <a:cxnLst/>
              <a:rect l="0" t="0" r="0" b="0"/>
              <a:pathLst>
                <a:path w="121445" h="271463">
                  <a:moveTo>
                    <a:pt x="0" y="0"/>
                  </a:moveTo>
                  <a:lnTo>
                    <a:pt x="0" y="0"/>
                  </a:lnTo>
                  <a:lnTo>
                    <a:pt x="3793" y="3792"/>
                  </a:lnTo>
                  <a:lnTo>
                    <a:pt x="5654" y="9887"/>
                  </a:lnTo>
                  <a:lnTo>
                    <a:pt x="6151" y="13735"/>
                  </a:lnTo>
                  <a:lnTo>
                    <a:pt x="20438" y="43730"/>
                  </a:lnTo>
                  <a:lnTo>
                    <a:pt x="23150" y="50584"/>
                  </a:lnTo>
                  <a:lnTo>
                    <a:pt x="21783" y="57535"/>
                  </a:lnTo>
                  <a:lnTo>
                    <a:pt x="11797" y="71609"/>
                  </a:lnTo>
                  <a:lnTo>
                    <a:pt x="10247" y="79489"/>
                  </a:lnTo>
                  <a:lnTo>
                    <a:pt x="14872" y="96711"/>
                  </a:lnTo>
                  <a:lnTo>
                    <a:pt x="31542" y="127935"/>
                  </a:lnTo>
                  <a:lnTo>
                    <a:pt x="52238" y="157033"/>
                  </a:lnTo>
                  <a:lnTo>
                    <a:pt x="67865" y="178555"/>
                  </a:lnTo>
                  <a:lnTo>
                    <a:pt x="84049" y="207161"/>
                  </a:lnTo>
                  <a:lnTo>
                    <a:pt x="107249" y="240769"/>
                  </a:lnTo>
                  <a:lnTo>
                    <a:pt x="115135" y="251471"/>
                  </a:lnTo>
                  <a:lnTo>
                    <a:pt x="121444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5678"/>
          <p:cNvSpPr/>
          <p:nvPr>
            <p:custDataLst>
              <p:tags r:id="rId4"/>
            </p:custDataLst>
          </p:nvPr>
        </p:nvSpPr>
        <p:spPr>
          <a:xfrm>
            <a:off x="1185863" y="1643089"/>
            <a:ext cx="2092994" cy="577599"/>
          </a:xfrm>
          <a:custGeom>
            <a:avLst/>
            <a:gdLst/>
            <a:ahLst/>
            <a:cxnLst/>
            <a:rect l="0" t="0" r="0" b="0"/>
            <a:pathLst>
              <a:path w="2092994" h="577599">
                <a:moveTo>
                  <a:pt x="135731" y="149992"/>
                </a:moveTo>
                <a:lnTo>
                  <a:pt x="135731" y="149992"/>
                </a:lnTo>
                <a:lnTo>
                  <a:pt x="134937" y="162192"/>
                </a:lnTo>
                <a:lnTo>
                  <a:pt x="125788" y="193521"/>
                </a:lnTo>
                <a:lnTo>
                  <a:pt x="117392" y="222355"/>
                </a:lnTo>
                <a:lnTo>
                  <a:pt x="114910" y="255685"/>
                </a:lnTo>
                <a:lnTo>
                  <a:pt x="114420" y="289227"/>
                </a:lnTo>
                <a:lnTo>
                  <a:pt x="115117" y="321517"/>
                </a:lnTo>
                <a:lnTo>
                  <a:pt x="119958" y="355530"/>
                </a:lnTo>
                <a:lnTo>
                  <a:pt x="121150" y="385414"/>
                </a:lnTo>
                <a:lnTo>
                  <a:pt x="121385" y="414247"/>
                </a:lnTo>
                <a:lnTo>
                  <a:pt x="121436" y="446229"/>
                </a:lnTo>
                <a:lnTo>
                  <a:pt x="127593" y="478457"/>
                </a:lnTo>
                <a:lnTo>
                  <a:pt x="134094" y="494921"/>
                </a:lnTo>
                <a:lnTo>
                  <a:pt x="145354" y="509201"/>
                </a:lnTo>
                <a:lnTo>
                  <a:pt x="150062" y="512047"/>
                </a:lnTo>
                <a:lnTo>
                  <a:pt x="176633" y="520341"/>
                </a:lnTo>
                <a:lnTo>
                  <a:pt x="209967" y="523436"/>
                </a:lnTo>
                <a:lnTo>
                  <a:pt x="242029" y="527589"/>
                </a:lnTo>
                <a:lnTo>
                  <a:pt x="271649" y="532101"/>
                </a:lnTo>
                <a:lnTo>
                  <a:pt x="296151" y="534131"/>
                </a:lnTo>
                <a:lnTo>
                  <a:pt x="322916" y="535827"/>
                </a:lnTo>
                <a:lnTo>
                  <a:pt x="350687" y="539226"/>
                </a:lnTo>
                <a:lnTo>
                  <a:pt x="381021" y="541266"/>
                </a:lnTo>
                <a:lnTo>
                  <a:pt x="413817" y="542967"/>
                </a:lnTo>
                <a:lnTo>
                  <a:pt x="431453" y="544532"/>
                </a:lnTo>
                <a:lnTo>
                  <a:pt x="449560" y="546368"/>
                </a:lnTo>
                <a:lnTo>
                  <a:pt x="467982" y="547593"/>
                </a:lnTo>
                <a:lnTo>
                  <a:pt x="486613" y="548409"/>
                </a:lnTo>
                <a:lnTo>
                  <a:pt x="505383" y="548954"/>
                </a:lnTo>
                <a:lnTo>
                  <a:pt x="524247" y="550110"/>
                </a:lnTo>
                <a:lnTo>
                  <a:pt x="543173" y="551675"/>
                </a:lnTo>
                <a:lnTo>
                  <a:pt x="562140" y="553512"/>
                </a:lnTo>
                <a:lnTo>
                  <a:pt x="581929" y="554737"/>
                </a:lnTo>
                <a:lnTo>
                  <a:pt x="602265" y="555553"/>
                </a:lnTo>
                <a:lnTo>
                  <a:pt x="622966" y="556097"/>
                </a:lnTo>
                <a:lnTo>
                  <a:pt x="643911" y="557254"/>
                </a:lnTo>
                <a:lnTo>
                  <a:pt x="665017" y="558819"/>
                </a:lnTo>
                <a:lnTo>
                  <a:pt x="686232" y="560656"/>
                </a:lnTo>
                <a:lnTo>
                  <a:pt x="707519" y="561880"/>
                </a:lnTo>
                <a:lnTo>
                  <a:pt x="728854" y="562697"/>
                </a:lnTo>
                <a:lnTo>
                  <a:pt x="750222" y="563241"/>
                </a:lnTo>
                <a:lnTo>
                  <a:pt x="772404" y="563604"/>
                </a:lnTo>
                <a:lnTo>
                  <a:pt x="795129" y="563846"/>
                </a:lnTo>
                <a:lnTo>
                  <a:pt x="818217" y="564007"/>
                </a:lnTo>
                <a:lnTo>
                  <a:pt x="840753" y="564115"/>
                </a:lnTo>
                <a:lnTo>
                  <a:pt x="862921" y="564186"/>
                </a:lnTo>
                <a:lnTo>
                  <a:pt x="884843" y="564234"/>
                </a:lnTo>
                <a:lnTo>
                  <a:pt x="907395" y="564266"/>
                </a:lnTo>
                <a:lnTo>
                  <a:pt x="930367" y="564287"/>
                </a:lnTo>
                <a:lnTo>
                  <a:pt x="953620" y="564301"/>
                </a:lnTo>
                <a:lnTo>
                  <a:pt x="977059" y="564311"/>
                </a:lnTo>
                <a:lnTo>
                  <a:pt x="1000622" y="564317"/>
                </a:lnTo>
                <a:lnTo>
                  <a:pt x="1024269" y="564321"/>
                </a:lnTo>
                <a:lnTo>
                  <a:pt x="1047177" y="564324"/>
                </a:lnTo>
                <a:lnTo>
                  <a:pt x="1069593" y="564326"/>
                </a:lnTo>
                <a:lnTo>
                  <a:pt x="1091681" y="564327"/>
                </a:lnTo>
                <a:lnTo>
                  <a:pt x="1114343" y="564328"/>
                </a:lnTo>
                <a:lnTo>
                  <a:pt x="1137389" y="564329"/>
                </a:lnTo>
                <a:lnTo>
                  <a:pt x="1160690" y="564329"/>
                </a:lnTo>
                <a:lnTo>
                  <a:pt x="1184162" y="564329"/>
                </a:lnTo>
                <a:lnTo>
                  <a:pt x="1207747" y="564329"/>
                </a:lnTo>
                <a:lnTo>
                  <a:pt x="1231409" y="564329"/>
                </a:lnTo>
                <a:lnTo>
                  <a:pt x="1255120" y="565123"/>
                </a:lnTo>
                <a:lnTo>
                  <a:pt x="1278865" y="566446"/>
                </a:lnTo>
                <a:lnTo>
                  <a:pt x="1302633" y="568122"/>
                </a:lnTo>
                <a:lnTo>
                  <a:pt x="1325622" y="569239"/>
                </a:lnTo>
                <a:lnTo>
                  <a:pt x="1348091" y="569984"/>
                </a:lnTo>
                <a:lnTo>
                  <a:pt x="1370215" y="570480"/>
                </a:lnTo>
                <a:lnTo>
                  <a:pt x="1392108" y="570812"/>
                </a:lnTo>
                <a:lnTo>
                  <a:pt x="1413847" y="571032"/>
                </a:lnTo>
                <a:lnTo>
                  <a:pt x="1435483" y="571179"/>
                </a:lnTo>
                <a:lnTo>
                  <a:pt x="1457051" y="572071"/>
                </a:lnTo>
                <a:lnTo>
                  <a:pt x="1478574" y="573459"/>
                </a:lnTo>
                <a:lnTo>
                  <a:pt x="1500065" y="575179"/>
                </a:lnTo>
                <a:lnTo>
                  <a:pt x="1520743" y="576325"/>
                </a:lnTo>
                <a:lnTo>
                  <a:pt x="1540879" y="577089"/>
                </a:lnTo>
                <a:lnTo>
                  <a:pt x="1560652" y="577598"/>
                </a:lnTo>
                <a:lnTo>
                  <a:pt x="1579391" y="577144"/>
                </a:lnTo>
                <a:lnTo>
                  <a:pt x="1615028" y="574523"/>
                </a:lnTo>
                <a:lnTo>
                  <a:pt x="1647271" y="572829"/>
                </a:lnTo>
                <a:lnTo>
                  <a:pt x="1676683" y="572076"/>
                </a:lnTo>
                <a:lnTo>
                  <a:pt x="1702984" y="571741"/>
                </a:lnTo>
                <a:lnTo>
                  <a:pt x="1727902" y="569476"/>
                </a:lnTo>
                <a:lnTo>
                  <a:pt x="1752206" y="565823"/>
                </a:lnTo>
                <a:lnTo>
                  <a:pt x="1787408" y="559304"/>
                </a:lnTo>
                <a:lnTo>
                  <a:pt x="1817505" y="552346"/>
                </a:lnTo>
                <a:lnTo>
                  <a:pt x="1841063" y="544463"/>
                </a:lnTo>
                <a:lnTo>
                  <a:pt x="1873657" y="524509"/>
                </a:lnTo>
                <a:lnTo>
                  <a:pt x="1897805" y="508237"/>
                </a:lnTo>
                <a:lnTo>
                  <a:pt x="1925487" y="481055"/>
                </a:lnTo>
                <a:lnTo>
                  <a:pt x="1948699" y="449894"/>
                </a:lnTo>
                <a:lnTo>
                  <a:pt x="1972972" y="416684"/>
                </a:lnTo>
                <a:lnTo>
                  <a:pt x="1997936" y="383354"/>
                </a:lnTo>
                <a:lnTo>
                  <a:pt x="2026851" y="350017"/>
                </a:lnTo>
                <a:lnTo>
                  <a:pt x="2055321" y="316680"/>
                </a:lnTo>
                <a:lnTo>
                  <a:pt x="2078657" y="284234"/>
                </a:lnTo>
                <a:lnTo>
                  <a:pt x="2090986" y="259134"/>
                </a:lnTo>
                <a:lnTo>
                  <a:pt x="2092993" y="230653"/>
                </a:lnTo>
                <a:lnTo>
                  <a:pt x="2090946" y="223412"/>
                </a:lnTo>
                <a:lnTo>
                  <a:pt x="2076322" y="198726"/>
                </a:lnTo>
                <a:lnTo>
                  <a:pt x="2056756" y="180203"/>
                </a:lnTo>
                <a:lnTo>
                  <a:pt x="2027005" y="161173"/>
                </a:lnTo>
                <a:lnTo>
                  <a:pt x="1992276" y="144822"/>
                </a:lnTo>
                <a:lnTo>
                  <a:pt x="1964285" y="134173"/>
                </a:lnTo>
                <a:lnTo>
                  <a:pt x="1931650" y="120963"/>
                </a:lnTo>
                <a:lnTo>
                  <a:pt x="1905467" y="111691"/>
                </a:lnTo>
                <a:lnTo>
                  <a:pt x="1877955" y="102278"/>
                </a:lnTo>
                <a:lnTo>
                  <a:pt x="1849852" y="94919"/>
                </a:lnTo>
                <a:lnTo>
                  <a:pt x="1820694" y="88209"/>
                </a:lnTo>
                <a:lnTo>
                  <a:pt x="1789214" y="79935"/>
                </a:lnTo>
                <a:lnTo>
                  <a:pt x="1756702" y="73083"/>
                </a:lnTo>
                <a:lnTo>
                  <a:pt x="1722937" y="67391"/>
                </a:lnTo>
                <a:lnTo>
                  <a:pt x="1705043" y="64763"/>
                </a:lnTo>
                <a:lnTo>
                  <a:pt x="1686764" y="62216"/>
                </a:lnTo>
                <a:lnTo>
                  <a:pt x="1651637" y="57270"/>
                </a:lnTo>
                <a:lnTo>
                  <a:pt x="1617505" y="52426"/>
                </a:lnTo>
                <a:lnTo>
                  <a:pt x="1583814" y="47627"/>
                </a:lnTo>
                <a:lnTo>
                  <a:pt x="1548202" y="42849"/>
                </a:lnTo>
                <a:lnTo>
                  <a:pt x="1529816" y="40463"/>
                </a:lnTo>
                <a:lnTo>
                  <a:pt x="1511208" y="38079"/>
                </a:lnTo>
                <a:lnTo>
                  <a:pt x="1492453" y="35696"/>
                </a:lnTo>
                <a:lnTo>
                  <a:pt x="1473600" y="33314"/>
                </a:lnTo>
                <a:lnTo>
                  <a:pt x="1454681" y="30931"/>
                </a:lnTo>
                <a:lnTo>
                  <a:pt x="1435718" y="28550"/>
                </a:lnTo>
                <a:lnTo>
                  <a:pt x="1416727" y="26168"/>
                </a:lnTo>
                <a:lnTo>
                  <a:pt x="1396922" y="23787"/>
                </a:lnTo>
                <a:lnTo>
                  <a:pt x="1376575" y="21405"/>
                </a:lnTo>
                <a:lnTo>
                  <a:pt x="1355866" y="19024"/>
                </a:lnTo>
                <a:lnTo>
                  <a:pt x="1334917" y="16642"/>
                </a:lnTo>
                <a:lnTo>
                  <a:pt x="1313807" y="14261"/>
                </a:lnTo>
                <a:lnTo>
                  <a:pt x="1292590" y="11880"/>
                </a:lnTo>
                <a:lnTo>
                  <a:pt x="1270508" y="10292"/>
                </a:lnTo>
                <a:lnTo>
                  <a:pt x="1247849" y="9234"/>
                </a:lnTo>
                <a:lnTo>
                  <a:pt x="1224805" y="8528"/>
                </a:lnTo>
                <a:lnTo>
                  <a:pt x="1201505" y="8058"/>
                </a:lnTo>
                <a:lnTo>
                  <a:pt x="1178035" y="7744"/>
                </a:lnTo>
                <a:lnTo>
                  <a:pt x="1154450" y="7535"/>
                </a:lnTo>
                <a:lnTo>
                  <a:pt x="1129996" y="6602"/>
                </a:lnTo>
                <a:lnTo>
                  <a:pt x="1104962" y="5186"/>
                </a:lnTo>
                <a:lnTo>
                  <a:pt x="1079541" y="3449"/>
                </a:lnTo>
                <a:lnTo>
                  <a:pt x="1054656" y="2290"/>
                </a:lnTo>
                <a:lnTo>
                  <a:pt x="1030129" y="1518"/>
                </a:lnTo>
                <a:lnTo>
                  <a:pt x="1005840" y="1003"/>
                </a:lnTo>
                <a:lnTo>
                  <a:pt x="980916" y="660"/>
                </a:lnTo>
                <a:lnTo>
                  <a:pt x="955569" y="431"/>
                </a:lnTo>
                <a:lnTo>
                  <a:pt x="929940" y="279"/>
                </a:lnTo>
                <a:lnTo>
                  <a:pt x="903328" y="177"/>
                </a:lnTo>
                <a:lnTo>
                  <a:pt x="876062" y="109"/>
                </a:lnTo>
                <a:lnTo>
                  <a:pt x="848360" y="64"/>
                </a:lnTo>
                <a:lnTo>
                  <a:pt x="821161" y="34"/>
                </a:lnTo>
                <a:lnTo>
                  <a:pt x="794297" y="14"/>
                </a:lnTo>
                <a:lnTo>
                  <a:pt x="767656" y="0"/>
                </a:lnTo>
                <a:lnTo>
                  <a:pt x="741164" y="785"/>
                </a:lnTo>
                <a:lnTo>
                  <a:pt x="714772" y="2102"/>
                </a:lnTo>
                <a:lnTo>
                  <a:pt x="688445" y="3774"/>
                </a:lnTo>
                <a:lnTo>
                  <a:pt x="662164" y="4888"/>
                </a:lnTo>
                <a:lnTo>
                  <a:pt x="635911" y="5631"/>
                </a:lnTo>
                <a:lnTo>
                  <a:pt x="609678" y="6127"/>
                </a:lnTo>
                <a:lnTo>
                  <a:pt x="583458" y="7251"/>
                </a:lnTo>
                <a:lnTo>
                  <a:pt x="557247" y="8794"/>
                </a:lnTo>
                <a:lnTo>
                  <a:pt x="531042" y="10616"/>
                </a:lnTo>
                <a:lnTo>
                  <a:pt x="504840" y="12625"/>
                </a:lnTo>
                <a:lnTo>
                  <a:pt x="478641" y="14758"/>
                </a:lnTo>
                <a:lnTo>
                  <a:pt x="452444" y="16973"/>
                </a:lnTo>
                <a:lnTo>
                  <a:pt x="426248" y="19244"/>
                </a:lnTo>
                <a:lnTo>
                  <a:pt x="400053" y="21552"/>
                </a:lnTo>
                <a:lnTo>
                  <a:pt x="373858" y="23884"/>
                </a:lnTo>
                <a:lnTo>
                  <a:pt x="347663" y="26233"/>
                </a:lnTo>
                <a:lnTo>
                  <a:pt x="321469" y="28592"/>
                </a:lnTo>
                <a:lnTo>
                  <a:pt x="295275" y="30959"/>
                </a:lnTo>
                <a:lnTo>
                  <a:pt x="269081" y="34124"/>
                </a:lnTo>
                <a:lnTo>
                  <a:pt x="242887" y="37822"/>
                </a:lnTo>
                <a:lnTo>
                  <a:pt x="216693" y="41874"/>
                </a:lnTo>
                <a:lnTo>
                  <a:pt x="191293" y="45370"/>
                </a:lnTo>
                <a:lnTo>
                  <a:pt x="166422" y="48494"/>
                </a:lnTo>
                <a:lnTo>
                  <a:pt x="141904" y="51371"/>
                </a:lnTo>
                <a:lnTo>
                  <a:pt x="115240" y="54876"/>
                </a:lnTo>
                <a:lnTo>
                  <a:pt x="87146" y="58800"/>
                </a:lnTo>
                <a:lnTo>
                  <a:pt x="58097" y="63004"/>
                </a:lnTo>
                <a:lnTo>
                  <a:pt x="25821" y="67674"/>
                </a:lnTo>
                <a:lnTo>
                  <a:pt x="0" y="7141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notes annotations?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79" name="SMARTInkShape-Group1850"/>
          <p:cNvGrpSpPr/>
          <p:nvPr/>
        </p:nvGrpSpPr>
        <p:grpSpPr>
          <a:xfrm>
            <a:off x="1250157" y="1093987"/>
            <a:ext cx="6293644" cy="3820452"/>
            <a:chOff x="1250157" y="1093987"/>
            <a:chExt cx="6293644" cy="3820452"/>
          </a:xfrm>
        </p:grpSpPr>
        <p:sp>
          <p:nvSpPr>
            <p:cNvPr id="1477" name="SMARTInkShape-5679"/>
            <p:cNvSpPr/>
            <p:nvPr>
              <p:custDataLst>
                <p:tags r:id="rId325"/>
              </p:custDataLst>
            </p:nvPr>
          </p:nvSpPr>
          <p:spPr>
            <a:xfrm>
              <a:off x="1942556" y="1093987"/>
              <a:ext cx="5601245" cy="3642320"/>
            </a:xfrm>
            <a:custGeom>
              <a:avLst/>
              <a:gdLst/>
              <a:ahLst/>
              <a:cxnLst/>
              <a:rect l="0" t="0" r="0" b="0"/>
              <a:pathLst>
                <a:path w="5601245" h="3642320">
                  <a:moveTo>
                    <a:pt x="0" y="42277"/>
                  </a:moveTo>
                  <a:lnTo>
                    <a:pt x="0" y="42277"/>
                  </a:lnTo>
                  <a:lnTo>
                    <a:pt x="14939" y="42171"/>
                  </a:lnTo>
                  <a:lnTo>
                    <a:pt x="36334" y="42071"/>
                  </a:lnTo>
                  <a:lnTo>
                    <a:pt x="57742" y="42003"/>
                  </a:lnTo>
                  <a:lnTo>
                    <a:pt x="79157" y="41959"/>
                  </a:lnTo>
                  <a:lnTo>
                    <a:pt x="100578" y="41135"/>
                  </a:lnTo>
                  <a:lnTo>
                    <a:pt x="122002" y="39792"/>
                  </a:lnTo>
                  <a:lnTo>
                    <a:pt x="143428" y="38103"/>
                  </a:lnTo>
                  <a:lnTo>
                    <a:pt x="164856" y="36977"/>
                  </a:lnTo>
                  <a:lnTo>
                    <a:pt x="186286" y="36227"/>
                  </a:lnTo>
                  <a:lnTo>
                    <a:pt x="207716" y="35726"/>
                  </a:lnTo>
                  <a:lnTo>
                    <a:pt x="229146" y="35393"/>
                  </a:lnTo>
                  <a:lnTo>
                    <a:pt x="250577" y="35170"/>
                  </a:lnTo>
                  <a:lnTo>
                    <a:pt x="272007" y="35022"/>
                  </a:lnTo>
                  <a:lnTo>
                    <a:pt x="293438" y="34923"/>
                  </a:lnTo>
                  <a:lnTo>
                    <a:pt x="314869" y="34857"/>
                  </a:lnTo>
                  <a:lnTo>
                    <a:pt x="336301" y="34813"/>
                  </a:lnTo>
                  <a:lnTo>
                    <a:pt x="358525" y="34784"/>
                  </a:lnTo>
                  <a:lnTo>
                    <a:pt x="381279" y="34765"/>
                  </a:lnTo>
                  <a:lnTo>
                    <a:pt x="404386" y="34751"/>
                  </a:lnTo>
                  <a:lnTo>
                    <a:pt x="426935" y="34743"/>
                  </a:lnTo>
                  <a:lnTo>
                    <a:pt x="449111" y="34737"/>
                  </a:lnTo>
                  <a:lnTo>
                    <a:pt x="471039" y="34733"/>
                  </a:lnTo>
                  <a:lnTo>
                    <a:pt x="492801" y="34731"/>
                  </a:lnTo>
                  <a:lnTo>
                    <a:pt x="514453" y="34729"/>
                  </a:lnTo>
                  <a:lnTo>
                    <a:pt x="536031" y="34728"/>
                  </a:lnTo>
                  <a:lnTo>
                    <a:pt x="557560" y="35521"/>
                  </a:lnTo>
                  <a:lnTo>
                    <a:pt x="579057" y="36843"/>
                  </a:lnTo>
                  <a:lnTo>
                    <a:pt x="600532" y="38518"/>
                  </a:lnTo>
                  <a:lnTo>
                    <a:pt x="622786" y="39635"/>
                  </a:lnTo>
                  <a:lnTo>
                    <a:pt x="645560" y="40380"/>
                  </a:lnTo>
                  <a:lnTo>
                    <a:pt x="668679" y="40876"/>
                  </a:lnTo>
                  <a:lnTo>
                    <a:pt x="691236" y="41207"/>
                  </a:lnTo>
                  <a:lnTo>
                    <a:pt x="713418" y="41428"/>
                  </a:lnTo>
                  <a:lnTo>
                    <a:pt x="735350" y="41575"/>
                  </a:lnTo>
                  <a:lnTo>
                    <a:pt x="757114" y="41673"/>
                  </a:lnTo>
                  <a:lnTo>
                    <a:pt x="778768" y="41739"/>
                  </a:lnTo>
                  <a:lnTo>
                    <a:pt x="800348" y="41782"/>
                  </a:lnTo>
                  <a:lnTo>
                    <a:pt x="821878" y="41811"/>
                  </a:lnTo>
                  <a:lnTo>
                    <a:pt x="843375" y="41830"/>
                  </a:lnTo>
                  <a:lnTo>
                    <a:pt x="864850" y="41843"/>
                  </a:lnTo>
                  <a:lnTo>
                    <a:pt x="886310" y="41852"/>
                  </a:lnTo>
                  <a:lnTo>
                    <a:pt x="907761" y="41858"/>
                  </a:lnTo>
                  <a:lnTo>
                    <a:pt x="929206" y="41861"/>
                  </a:lnTo>
                  <a:lnTo>
                    <a:pt x="951439" y="41864"/>
                  </a:lnTo>
                  <a:lnTo>
                    <a:pt x="974199" y="41866"/>
                  </a:lnTo>
                  <a:lnTo>
                    <a:pt x="997310" y="41867"/>
                  </a:lnTo>
                  <a:lnTo>
                    <a:pt x="1019861" y="41868"/>
                  </a:lnTo>
                  <a:lnTo>
                    <a:pt x="1042039" y="41868"/>
                  </a:lnTo>
                  <a:lnTo>
                    <a:pt x="1063967" y="41869"/>
                  </a:lnTo>
                  <a:lnTo>
                    <a:pt x="1085730" y="41869"/>
                  </a:lnTo>
                  <a:lnTo>
                    <a:pt x="1107383" y="41869"/>
                  </a:lnTo>
                  <a:lnTo>
                    <a:pt x="1128962" y="41869"/>
                  </a:lnTo>
                  <a:lnTo>
                    <a:pt x="1151285" y="42663"/>
                  </a:lnTo>
                  <a:lnTo>
                    <a:pt x="1174105" y="43986"/>
                  </a:lnTo>
                  <a:lnTo>
                    <a:pt x="1197255" y="45662"/>
                  </a:lnTo>
                  <a:lnTo>
                    <a:pt x="1219833" y="46779"/>
                  </a:lnTo>
                  <a:lnTo>
                    <a:pt x="1242028" y="47523"/>
                  </a:lnTo>
                  <a:lnTo>
                    <a:pt x="1263969" y="48020"/>
                  </a:lnTo>
                  <a:lnTo>
                    <a:pt x="1286534" y="48351"/>
                  </a:lnTo>
                  <a:lnTo>
                    <a:pt x="1309514" y="48572"/>
                  </a:lnTo>
                  <a:lnTo>
                    <a:pt x="1332772" y="48719"/>
                  </a:lnTo>
                  <a:lnTo>
                    <a:pt x="1356215" y="48817"/>
                  </a:lnTo>
                  <a:lnTo>
                    <a:pt x="1379781" y="48882"/>
                  </a:lnTo>
                  <a:lnTo>
                    <a:pt x="1403429" y="48926"/>
                  </a:lnTo>
                  <a:lnTo>
                    <a:pt x="1427132" y="48955"/>
                  </a:lnTo>
                  <a:lnTo>
                    <a:pt x="1450871" y="48974"/>
                  </a:lnTo>
                  <a:lnTo>
                    <a:pt x="1474635" y="48987"/>
                  </a:lnTo>
                  <a:lnTo>
                    <a:pt x="1497622" y="48996"/>
                  </a:lnTo>
                  <a:lnTo>
                    <a:pt x="1520089" y="49001"/>
                  </a:lnTo>
                  <a:lnTo>
                    <a:pt x="1542212" y="49005"/>
                  </a:lnTo>
                  <a:lnTo>
                    <a:pt x="1564897" y="49008"/>
                  </a:lnTo>
                  <a:lnTo>
                    <a:pt x="1587959" y="49010"/>
                  </a:lnTo>
                  <a:lnTo>
                    <a:pt x="1611270" y="49011"/>
                  </a:lnTo>
                  <a:lnTo>
                    <a:pt x="1634749" y="49011"/>
                  </a:lnTo>
                  <a:lnTo>
                    <a:pt x="1658339" y="49012"/>
                  </a:lnTo>
                  <a:lnTo>
                    <a:pt x="1682003" y="49012"/>
                  </a:lnTo>
                  <a:lnTo>
                    <a:pt x="1705717" y="49013"/>
                  </a:lnTo>
                  <a:lnTo>
                    <a:pt x="1729463" y="49013"/>
                  </a:lnTo>
                  <a:lnTo>
                    <a:pt x="1753232" y="49013"/>
                  </a:lnTo>
                  <a:lnTo>
                    <a:pt x="1777015" y="49013"/>
                  </a:lnTo>
                  <a:lnTo>
                    <a:pt x="1800808" y="49013"/>
                  </a:lnTo>
                  <a:lnTo>
                    <a:pt x="1824608" y="49013"/>
                  </a:lnTo>
                  <a:lnTo>
                    <a:pt x="1848411" y="49013"/>
                  </a:lnTo>
                  <a:lnTo>
                    <a:pt x="1872218" y="49013"/>
                  </a:lnTo>
                  <a:lnTo>
                    <a:pt x="1896027" y="49013"/>
                  </a:lnTo>
                  <a:lnTo>
                    <a:pt x="1919837" y="48219"/>
                  </a:lnTo>
                  <a:lnTo>
                    <a:pt x="1943647" y="46896"/>
                  </a:lnTo>
                  <a:lnTo>
                    <a:pt x="1967459" y="45221"/>
                  </a:lnTo>
                  <a:lnTo>
                    <a:pt x="1991271" y="44104"/>
                  </a:lnTo>
                  <a:lnTo>
                    <a:pt x="2015083" y="43359"/>
                  </a:lnTo>
                  <a:lnTo>
                    <a:pt x="2038895" y="42862"/>
                  </a:lnTo>
                  <a:lnTo>
                    <a:pt x="2062707" y="42531"/>
                  </a:lnTo>
                  <a:lnTo>
                    <a:pt x="2086519" y="42311"/>
                  </a:lnTo>
                  <a:lnTo>
                    <a:pt x="2110332" y="42164"/>
                  </a:lnTo>
                  <a:lnTo>
                    <a:pt x="2134938" y="42065"/>
                  </a:lnTo>
                  <a:lnTo>
                    <a:pt x="2160073" y="42000"/>
                  </a:lnTo>
                  <a:lnTo>
                    <a:pt x="2185561" y="41956"/>
                  </a:lnTo>
                  <a:lnTo>
                    <a:pt x="2210491" y="41927"/>
                  </a:lnTo>
                  <a:lnTo>
                    <a:pt x="2235048" y="41908"/>
                  </a:lnTo>
                  <a:lnTo>
                    <a:pt x="2259357" y="41895"/>
                  </a:lnTo>
                  <a:lnTo>
                    <a:pt x="2283501" y="41886"/>
                  </a:lnTo>
                  <a:lnTo>
                    <a:pt x="2307534" y="41881"/>
                  </a:lnTo>
                  <a:lnTo>
                    <a:pt x="2331494" y="41877"/>
                  </a:lnTo>
                  <a:lnTo>
                    <a:pt x="2355404" y="41081"/>
                  </a:lnTo>
                  <a:lnTo>
                    <a:pt x="2379282" y="39756"/>
                  </a:lnTo>
                  <a:lnTo>
                    <a:pt x="2403138" y="38079"/>
                  </a:lnTo>
                  <a:lnTo>
                    <a:pt x="2426980" y="36961"/>
                  </a:lnTo>
                  <a:lnTo>
                    <a:pt x="2450811" y="36216"/>
                  </a:lnTo>
                  <a:lnTo>
                    <a:pt x="2474637" y="35719"/>
                  </a:lnTo>
                  <a:lnTo>
                    <a:pt x="2499252" y="35388"/>
                  </a:lnTo>
                  <a:lnTo>
                    <a:pt x="2524393" y="35167"/>
                  </a:lnTo>
                  <a:lnTo>
                    <a:pt x="2549885" y="35020"/>
                  </a:lnTo>
                  <a:lnTo>
                    <a:pt x="2575611" y="36509"/>
                  </a:lnTo>
                  <a:lnTo>
                    <a:pt x="2601493" y="39090"/>
                  </a:lnTo>
                  <a:lnTo>
                    <a:pt x="2627478" y="42397"/>
                  </a:lnTo>
                  <a:lnTo>
                    <a:pt x="2653534" y="43809"/>
                  </a:lnTo>
                  <a:lnTo>
                    <a:pt x="2679635" y="43956"/>
                  </a:lnTo>
                  <a:lnTo>
                    <a:pt x="2705767" y="43260"/>
                  </a:lnTo>
                  <a:lnTo>
                    <a:pt x="2731920" y="42797"/>
                  </a:lnTo>
                  <a:lnTo>
                    <a:pt x="2758086" y="42488"/>
                  </a:lnTo>
                  <a:lnTo>
                    <a:pt x="2784262" y="42281"/>
                  </a:lnTo>
                  <a:lnTo>
                    <a:pt x="2810443" y="41350"/>
                  </a:lnTo>
                  <a:lnTo>
                    <a:pt x="2836629" y="39936"/>
                  </a:lnTo>
                  <a:lnTo>
                    <a:pt x="2862817" y="38199"/>
                  </a:lnTo>
                  <a:lnTo>
                    <a:pt x="2889008" y="37041"/>
                  </a:lnTo>
                  <a:lnTo>
                    <a:pt x="2915199" y="36269"/>
                  </a:lnTo>
                  <a:lnTo>
                    <a:pt x="2941391" y="35755"/>
                  </a:lnTo>
                  <a:lnTo>
                    <a:pt x="2967584" y="35412"/>
                  </a:lnTo>
                  <a:lnTo>
                    <a:pt x="2993777" y="35183"/>
                  </a:lnTo>
                  <a:lnTo>
                    <a:pt x="3019970" y="35030"/>
                  </a:lnTo>
                  <a:lnTo>
                    <a:pt x="3046957" y="34135"/>
                  </a:lnTo>
                  <a:lnTo>
                    <a:pt x="3074474" y="32744"/>
                  </a:lnTo>
                  <a:lnTo>
                    <a:pt x="3102343" y="31023"/>
                  </a:lnTo>
                  <a:lnTo>
                    <a:pt x="3129654" y="29876"/>
                  </a:lnTo>
                  <a:lnTo>
                    <a:pt x="3156592" y="29111"/>
                  </a:lnTo>
                  <a:lnTo>
                    <a:pt x="3183282" y="28602"/>
                  </a:lnTo>
                  <a:lnTo>
                    <a:pt x="3209012" y="27468"/>
                  </a:lnTo>
                  <a:lnTo>
                    <a:pt x="3234106" y="25918"/>
                  </a:lnTo>
                  <a:lnTo>
                    <a:pt x="3258770" y="24091"/>
                  </a:lnTo>
                  <a:lnTo>
                    <a:pt x="3283945" y="22874"/>
                  </a:lnTo>
                  <a:lnTo>
                    <a:pt x="3309459" y="22062"/>
                  </a:lnTo>
                  <a:lnTo>
                    <a:pt x="3335200" y="21521"/>
                  </a:lnTo>
                  <a:lnTo>
                    <a:pt x="3361092" y="21160"/>
                  </a:lnTo>
                  <a:lnTo>
                    <a:pt x="3387085" y="20919"/>
                  </a:lnTo>
                  <a:lnTo>
                    <a:pt x="3413144" y="20759"/>
                  </a:lnTo>
                  <a:lnTo>
                    <a:pt x="3439248" y="19858"/>
                  </a:lnTo>
                  <a:lnTo>
                    <a:pt x="3465382" y="18464"/>
                  </a:lnTo>
                  <a:lnTo>
                    <a:pt x="3491536" y="16741"/>
                  </a:lnTo>
                  <a:lnTo>
                    <a:pt x="3516910" y="15592"/>
                  </a:lnTo>
                  <a:lnTo>
                    <a:pt x="3541764" y="14826"/>
                  </a:lnTo>
                  <a:lnTo>
                    <a:pt x="3566269" y="14315"/>
                  </a:lnTo>
                  <a:lnTo>
                    <a:pt x="3591338" y="13975"/>
                  </a:lnTo>
                  <a:lnTo>
                    <a:pt x="3616781" y="13748"/>
                  </a:lnTo>
                  <a:lnTo>
                    <a:pt x="3642475" y="13597"/>
                  </a:lnTo>
                  <a:lnTo>
                    <a:pt x="3667542" y="12702"/>
                  </a:lnTo>
                  <a:lnTo>
                    <a:pt x="3692190" y="11312"/>
                  </a:lnTo>
                  <a:lnTo>
                    <a:pt x="3716560" y="9592"/>
                  </a:lnTo>
                  <a:lnTo>
                    <a:pt x="3740745" y="8445"/>
                  </a:lnTo>
                  <a:lnTo>
                    <a:pt x="3764804" y="7680"/>
                  </a:lnTo>
                  <a:lnTo>
                    <a:pt x="3788783" y="7170"/>
                  </a:lnTo>
                  <a:lnTo>
                    <a:pt x="3811911" y="6830"/>
                  </a:lnTo>
                  <a:lnTo>
                    <a:pt x="3834474" y="6604"/>
                  </a:lnTo>
                  <a:lnTo>
                    <a:pt x="3856661" y="6453"/>
                  </a:lnTo>
                  <a:lnTo>
                    <a:pt x="3879388" y="6352"/>
                  </a:lnTo>
                  <a:lnTo>
                    <a:pt x="3902477" y="6285"/>
                  </a:lnTo>
                  <a:lnTo>
                    <a:pt x="3925808" y="6240"/>
                  </a:lnTo>
                  <a:lnTo>
                    <a:pt x="3948505" y="6210"/>
                  </a:lnTo>
                  <a:lnTo>
                    <a:pt x="3970782" y="6190"/>
                  </a:lnTo>
                  <a:lnTo>
                    <a:pt x="3992776" y="6177"/>
                  </a:lnTo>
                  <a:lnTo>
                    <a:pt x="4014581" y="6168"/>
                  </a:lnTo>
                  <a:lnTo>
                    <a:pt x="4036262" y="6162"/>
                  </a:lnTo>
                  <a:lnTo>
                    <a:pt x="4057860" y="6158"/>
                  </a:lnTo>
                  <a:lnTo>
                    <a:pt x="4079403" y="6156"/>
                  </a:lnTo>
                  <a:lnTo>
                    <a:pt x="4100908" y="6154"/>
                  </a:lnTo>
                  <a:lnTo>
                    <a:pt x="4122389" y="6153"/>
                  </a:lnTo>
                  <a:lnTo>
                    <a:pt x="4143853" y="5358"/>
                  </a:lnTo>
                  <a:lnTo>
                    <a:pt x="4165307" y="4035"/>
                  </a:lnTo>
                  <a:lnTo>
                    <a:pt x="4186752" y="2359"/>
                  </a:lnTo>
                  <a:lnTo>
                    <a:pt x="4208193" y="1241"/>
                  </a:lnTo>
                  <a:lnTo>
                    <a:pt x="4229631" y="497"/>
                  </a:lnTo>
                  <a:lnTo>
                    <a:pt x="4251067" y="0"/>
                  </a:lnTo>
                  <a:lnTo>
                    <a:pt x="4272501" y="463"/>
                  </a:lnTo>
                  <a:lnTo>
                    <a:pt x="4293934" y="1565"/>
                  </a:lnTo>
                  <a:lnTo>
                    <a:pt x="4315367" y="3093"/>
                  </a:lnTo>
                  <a:lnTo>
                    <a:pt x="4336005" y="4112"/>
                  </a:lnTo>
                  <a:lnTo>
                    <a:pt x="4356114" y="4792"/>
                  </a:lnTo>
                  <a:lnTo>
                    <a:pt x="4375870" y="5245"/>
                  </a:lnTo>
                  <a:lnTo>
                    <a:pt x="4396184" y="5547"/>
                  </a:lnTo>
                  <a:lnTo>
                    <a:pt x="4416871" y="5748"/>
                  </a:lnTo>
                  <a:lnTo>
                    <a:pt x="4437806" y="5882"/>
                  </a:lnTo>
                  <a:lnTo>
                    <a:pt x="4458112" y="6765"/>
                  </a:lnTo>
                  <a:lnTo>
                    <a:pt x="4478000" y="8148"/>
                  </a:lnTo>
                  <a:lnTo>
                    <a:pt x="4497608" y="9863"/>
                  </a:lnTo>
                  <a:lnTo>
                    <a:pt x="4517030" y="11007"/>
                  </a:lnTo>
                  <a:lnTo>
                    <a:pt x="4536329" y="11769"/>
                  </a:lnTo>
                  <a:lnTo>
                    <a:pt x="4555544" y="12278"/>
                  </a:lnTo>
                  <a:lnTo>
                    <a:pt x="4573911" y="12617"/>
                  </a:lnTo>
                  <a:lnTo>
                    <a:pt x="4609136" y="12993"/>
                  </a:lnTo>
                  <a:lnTo>
                    <a:pt x="4627100" y="13887"/>
                  </a:lnTo>
                  <a:lnTo>
                    <a:pt x="4645427" y="15277"/>
                  </a:lnTo>
                  <a:lnTo>
                    <a:pt x="4663996" y="16997"/>
                  </a:lnTo>
                  <a:lnTo>
                    <a:pt x="4699443" y="18909"/>
                  </a:lnTo>
                  <a:lnTo>
                    <a:pt x="4734512" y="19758"/>
                  </a:lnTo>
                  <a:lnTo>
                    <a:pt x="4752754" y="19985"/>
                  </a:lnTo>
                  <a:lnTo>
                    <a:pt x="4788369" y="20237"/>
                  </a:lnTo>
                  <a:lnTo>
                    <a:pt x="4820072" y="20349"/>
                  </a:lnTo>
                  <a:lnTo>
                    <a:pt x="4852154" y="22515"/>
                  </a:lnTo>
                  <a:lnTo>
                    <a:pt x="4884933" y="25330"/>
                  </a:lnTo>
                  <a:lnTo>
                    <a:pt x="4918024" y="26581"/>
                  </a:lnTo>
                  <a:lnTo>
                    <a:pt x="4949134" y="27137"/>
                  </a:lnTo>
                  <a:lnTo>
                    <a:pt x="4978836" y="27384"/>
                  </a:lnTo>
                  <a:lnTo>
                    <a:pt x="5007912" y="27494"/>
                  </a:lnTo>
                  <a:lnTo>
                    <a:pt x="5036709" y="29659"/>
                  </a:lnTo>
                  <a:lnTo>
                    <a:pt x="5065384" y="32474"/>
                  </a:lnTo>
                  <a:lnTo>
                    <a:pt x="5094003" y="33725"/>
                  </a:lnTo>
                  <a:lnTo>
                    <a:pt x="5122597" y="34281"/>
                  </a:lnTo>
                  <a:lnTo>
                    <a:pt x="5150387" y="35322"/>
                  </a:lnTo>
                  <a:lnTo>
                    <a:pt x="5175967" y="38430"/>
                  </a:lnTo>
                  <a:lnTo>
                    <a:pt x="5200565" y="40341"/>
                  </a:lnTo>
                  <a:lnTo>
                    <a:pt x="5224727" y="41190"/>
                  </a:lnTo>
                  <a:lnTo>
                    <a:pt x="5259849" y="41668"/>
                  </a:lnTo>
                  <a:lnTo>
                    <a:pt x="5290716" y="42603"/>
                  </a:lnTo>
                  <a:lnTo>
                    <a:pt x="5319970" y="46761"/>
                  </a:lnTo>
                  <a:lnTo>
                    <a:pt x="5347953" y="49140"/>
                  </a:lnTo>
                  <a:lnTo>
                    <a:pt x="5381261" y="56652"/>
                  </a:lnTo>
                  <a:lnTo>
                    <a:pt x="5414386" y="61987"/>
                  </a:lnTo>
                  <a:lnTo>
                    <a:pt x="5443861" y="68744"/>
                  </a:lnTo>
                  <a:lnTo>
                    <a:pt x="5475979" y="80059"/>
                  </a:lnTo>
                  <a:lnTo>
                    <a:pt x="5505867" y="88114"/>
                  </a:lnTo>
                  <a:lnTo>
                    <a:pt x="5513346" y="94437"/>
                  </a:lnTo>
                  <a:lnTo>
                    <a:pt x="5536894" y="128102"/>
                  </a:lnTo>
                  <a:lnTo>
                    <a:pt x="5548055" y="151474"/>
                  </a:lnTo>
                  <a:lnTo>
                    <a:pt x="5555868" y="186485"/>
                  </a:lnTo>
                  <a:lnTo>
                    <a:pt x="5560002" y="219160"/>
                  </a:lnTo>
                  <a:lnTo>
                    <a:pt x="5564435" y="252573"/>
                  </a:lnTo>
                  <a:lnTo>
                    <a:pt x="5568994" y="280336"/>
                  </a:lnTo>
                  <a:lnTo>
                    <a:pt x="5571580" y="308671"/>
                  </a:lnTo>
                  <a:lnTo>
                    <a:pt x="5572347" y="340966"/>
                  </a:lnTo>
                  <a:lnTo>
                    <a:pt x="5576366" y="375671"/>
                  </a:lnTo>
                  <a:lnTo>
                    <a:pt x="5578792" y="411089"/>
                  </a:lnTo>
                  <a:lnTo>
                    <a:pt x="5583302" y="446719"/>
                  </a:lnTo>
                  <a:lnTo>
                    <a:pt x="5585333" y="472628"/>
                  </a:lnTo>
                  <a:lnTo>
                    <a:pt x="5586235" y="500017"/>
                  </a:lnTo>
                  <a:lnTo>
                    <a:pt x="5586636" y="528066"/>
                  </a:lnTo>
                  <a:lnTo>
                    <a:pt x="5588931" y="556407"/>
                  </a:lnTo>
                  <a:lnTo>
                    <a:pt x="5591803" y="584878"/>
                  </a:lnTo>
                  <a:lnTo>
                    <a:pt x="5593079" y="613406"/>
                  </a:lnTo>
                  <a:lnTo>
                    <a:pt x="5593647" y="644077"/>
                  </a:lnTo>
                  <a:lnTo>
                    <a:pt x="5593899" y="676230"/>
                  </a:lnTo>
                  <a:lnTo>
                    <a:pt x="5594010" y="709041"/>
                  </a:lnTo>
                  <a:lnTo>
                    <a:pt x="5594061" y="742144"/>
                  </a:lnTo>
                  <a:lnTo>
                    <a:pt x="5594083" y="775378"/>
                  </a:lnTo>
                  <a:lnTo>
                    <a:pt x="5594092" y="808669"/>
                  </a:lnTo>
                  <a:lnTo>
                    <a:pt x="5594097" y="841986"/>
                  </a:lnTo>
                  <a:lnTo>
                    <a:pt x="5593305" y="875314"/>
                  </a:lnTo>
                  <a:lnTo>
                    <a:pt x="5590307" y="908647"/>
                  </a:lnTo>
                  <a:lnTo>
                    <a:pt x="5588446" y="941983"/>
                  </a:lnTo>
                  <a:lnTo>
                    <a:pt x="5587618" y="976114"/>
                  </a:lnTo>
                  <a:lnTo>
                    <a:pt x="5587398" y="994105"/>
                  </a:lnTo>
                  <a:lnTo>
                    <a:pt x="5587251" y="1012449"/>
                  </a:lnTo>
                  <a:lnTo>
                    <a:pt x="5587153" y="1031029"/>
                  </a:lnTo>
                  <a:lnTo>
                    <a:pt x="5587087" y="1049765"/>
                  </a:lnTo>
                  <a:lnTo>
                    <a:pt x="5587043" y="1068606"/>
                  </a:lnTo>
                  <a:lnTo>
                    <a:pt x="5587015" y="1087517"/>
                  </a:lnTo>
                  <a:lnTo>
                    <a:pt x="5586995" y="1106474"/>
                  </a:lnTo>
                  <a:lnTo>
                    <a:pt x="5586983" y="1125462"/>
                  </a:lnTo>
                  <a:lnTo>
                    <a:pt x="5587767" y="1144471"/>
                  </a:lnTo>
                  <a:lnTo>
                    <a:pt x="5589084" y="1163493"/>
                  </a:lnTo>
                  <a:lnTo>
                    <a:pt x="5590756" y="1182525"/>
                  </a:lnTo>
                  <a:lnTo>
                    <a:pt x="5591871" y="1201562"/>
                  </a:lnTo>
                  <a:lnTo>
                    <a:pt x="5592614" y="1220604"/>
                  </a:lnTo>
                  <a:lnTo>
                    <a:pt x="5593110" y="1239649"/>
                  </a:lnTo>
                  <a:lnTo>
                    <a:pt x="5593440" y="1258695"/>
                  </a:lnTo>
                  <a:lnTo>
                    <a:pt x="5593660" y="1277743"/>
                  </a:lnTo>
                  <a:lnTo>
                    <a:pt x="5593806" y="1296791"/>
                  </a:lnTo>
                  <a:lnTo>
                    <a:pt x="5593905" y="1315840"/>
                  </a:lnTo>
                  <a:lnTo>
                    <a:pt x="5593970" y="1334889"/>
                  </a:lnTo>
                  <a:lnTo>
                    <a:pt x="5594013" y="1353939"/>
                  </a:lnTo>
                  <a:lnTo>
                    <a:pt x="5594043" y="1373783"/>
                  </a:lnTo>
                  <a:lnTo>
                    <a:pt x="5594061" y="1394155"/>
                  </a:lnTo>
                  <a:lnTo>
                    <a:pt x="5594075" y="1414881"/>
                  </a:lnTo>
                  <a:lnTo>
                    <a:pt x="5589321" y="1435048"/>
                  </a:lnTo>
                  <a:lnTo>
                    <a:pt x="5581389" y="1454842"/>
                  </a:lnTo>
                  <a:lnTo>
                    <a:pt x="5571338" y="1474389"/>
                  </a:lnTo>
                  <a:lnTo>
                    <a:pt x="5565432" y="1493770"/>
                  </a:lnTo>
                  <a:lnTo>
                    <a:pt x="5562288" y="1513040"/>
                  </a:lnTo>
                  <a:lnTo>
                    <a:pt x="5560986" y="1532238"/>
                  </a:lnTo>
                  <a:lnTo>
                    <a:pt x="5560118" y="1552179"/>
                  </a:lnTo>
                  <a:lnTo>
                    <a:pt x="5559539" y="1572618"/>
                  </a:lnTo>
                  <a:lnTo>
                    <a:pt x="5559153" y="1593387"/>
                  </a:lnTo>
                  <a:lnTo>
                    <a:pt x="5559690" y="1613583"/>
                  </a:lnTo>
                  <a:lnTo>
                    <a:pt x="5560841" y="1633397"/>
                  </a:lnTo>
                  <a:lnTo>
                    <a:pt x="5562403" y="1652957"/>
                  </a:lnTo>
                  <a:lnTo>
                    <a:pt x="5563443" y="1673140"/>
                  </a:lnTo>
                  <a:lnTo>
                    <a:pt x="5564137" y="1693739"/>
                  </a:lnTo>
                  <a:lnTo>
                    <a:pt x="5564600" y="1714616"/>
                  </a:lnTo>
                  <a:lnTo>
                    <a:pt x="5564908" y="1735677"/>
                  </a:lnTo>
                  <a:lnTo>
                    <a:pt x="5565114" y="1756862"/>
                  </a:lnTo>
                  <a:lnTo>
                    <a:pt x="5565251" y="1778129"/>
                  </a:lnTo>
                  <a:lnTo>
                    <a:pt x="5566136" y="1799451"/>
                  </a:lnTo>
                  <a:lnTo>
                    <a:pt x="5567520" y="1820809"/>
                  </a:lnTo>
                  <a:lnTo>
                    <a:pt x="5569236" y="1842192"/>
                  </a:lnTo>
                  <a:lnTo>
                    <a:pt x="5570381" y="1863590"/>
                  </a:lnTo>
                  <a:lnTo>
                    <a:pt x="5571144" y="1885000"/>
                  </a:lnTo>
                  <a:lnTo>
                    <a:pt x="5571652" y="1906417"/>
                  </a:lnTo>
                  <a:lnTo>
                    <a:pt x="5572784" y="1927838"/>
                  </a:lnTo>
                  <a:lnTo>
                    <a:pt x="5574334" y="1949263"/>
                  </a:lnTo>
                  <a:lnTo>
                    <a:pt x="5576160" y="1970690"/>
                  </a:lnTo>
                  <a:lnTo>
                    <a:pt x="5577378" y="1991325"/>
                  </a:lnTo>
                  <a:lnTo>
                    <a:pt x="5578190" y="2011431"/>
                  </a:lnTo>
                  <a:lnTo>
                    <a:pt x="5578731" y="2031186"/>
                  </a:lnTo>
                  <a:lnTo>
                    <a:pt x="5579091" y="2051499"/>
                  </a:lnTo>
                  <a:lnTo>
                    <a:pt x="5579332" y="2072185"/>
                  </a:lnTo>
                  <a:lnTo>
                    <a:pt x="5579493" y="2093119"/>
                  </a:lnTo>
                  <a:lnTo>
                    <a:pt x="5580393" y="2114219"/>
                  </a:lnTo>
                  <a:lnTo>
                    <a:pt x="5581787" y="2135430"/>
                  </a:lnTo>
                  <a:lnTo>
                    <a:pt x="5583510" y="2156714"/>
                  </a:lnTo>
                  <a:lnTo>
                    <a:pt x="5585453" y="2178047"/>
                  </a:lnTo>
                  <a:lnTo>
                    <a:pt x="5587542" y="2199413"/>
                  </a:lnTo>
                  <a:lnTo>
                    <a:pt x="5589728" y="2220800"/>
                  </a:lnTo>
                  <a:lnTo>
                    <a:pt x="5591186" y="2242202"/>
                  </a:lnTo>
                  <a:lnTo>
                    <a:pt x="5592157" y="2263614"/>
                  </a:lnTo>
                  <a:lnTo>
                    <a:pt x="5592805" y="2285033"/>
                  </a:lnTo>
                  <a:lnTo>
                    <a:pt x="5593237" y="2307249"/>
                  </a:lnTo>
                  <a:lnTo>
                    <a:pt x="5593524" y="2329997"/>
                  </a:lnTo>
                  <a:lnTo>
                    <a:pt x="5593717" y="2353101"/>
                  </a:lnTo>
                  <a:lnTo>
                    <a:pt x="5594638" y="2374853"/>
                  </a:lnTo>
                  <a:lnTo>
                    <a:pt x="5596047" y="2395704"/>
                  </a:lnTo>
                  <a:lnTo>
                    <a:pt x="5597779" y="2415955"/>
                  </a:lnTo>
                  <a:lnTo>
                    <a:pt x="5598934" y="2436599"/>
                  </a:lnTo>
                  <a:lnTo>
                    <a:pt x="5599704" y="2457506"/>
                  </a:lnTo>
                  <a:lnTo>
                    <a:pt x="5600218" y="2478587"/>
                  </a:lnTo>
                  <a:lnTo>
                    <a:pt x="5600560" y="2499786"/>
                  </a:lnTo>
                  <a:lnTo>
                    <a:pt x="5600787" y="2521061"/>
                  </a:lnTo>
                  <a:lnTo>
                    <a:pt x="5600940" y="2542389"/>
                  </a:lnTo>
                  <a:lnTo>
                    <a:pt x="5601041" y="2563751"/>
                  </a:lnTo>
                  <a:lnTo>
                    <a:pt x="5601108" y="2585136"/>
                  </a:lnTo>
                  <a:lnTo>
                    <a:pt x="5601154" y="2606537"/>
                  </a:lnTo>
                  <a:lnTo>
                    <a:pt x="5601184" y="2627948"/>
                  </a:lnTo>
                  <a:lnTo>
                    <a:pt x="5601204" y="2649366"/>
                  </a:lnTo>
                  <a:lnTo>
                    <a:pt x="5601218" y="2670787"/>
                  </a:lnTo>
                  <a:lnTo>
                    <a:pt x="5601226" y="2692213"/>
                  </a:lnTo>
                  <a:lnTo>
                    <a:pt x="5601232" y="2713640"/>
                  </a:lnTo>
                  <a:lnTo>
                    <a:pt x="5601236" y="2735068"/>
                  </a:lnTo>
                  <a:lnTo>
                    <a:pt x="5601239" y="2756498"/>
                  </a:lnTo>
                  <a:lnTo>
                    <a:pt x="5601241" y="2777928"/>
                  </a:lnTo>
                  <a:lnTo>
                    <a:pt x="5601242" y="2799358"/>
                  </a:lnTo>
                  <a:lnTo>
                    <a:pt x="5601242" y="2820789"/>
                  </a:lnTo>
                  <a:lnTo>
                    <a:pt x="5601243" y="2842220"/>
                  </a:lnTo>
                  <a:lnTo>
                    <a:pt x="5601243" y="2863651"/>
                  </a:lnTo>
                  <a:lnTo>
                    <a:pt x="5601244" y="2884288"/>
                  </a:lnTo>
                  <a:lnTo>
                    <a:pt x="5601244" y="2904396"/>
                  </a:lnTo>
                  <a:lnTo>
                    <a:pt x="5601244" y="2924152"/>
                  </a:lnTo>
                  <a:lnTo>
                    <a:pt x="5601244" y="2943672"/>
                  </a:lnTo>
                  <a:lnTo>
                    <a:pt x="5601244" y="2963036"/>
                  </a:lnTo>
                  <a:lnTo>
                    <a:pt x="5601244" y="2982295"/>
                  </a:lnTo>
                  <a:lnTo>
                    <a:pt x="5600450" y="3002278"/>
                  </a:lnTo>
                  <a:lnTo>
                    <a:pt x="5599127" y="3022744"/>
                  </a:lnTo>
                  <a:lnTo>
                    <a:pt x="5597452" y="3043531"/>
                  </a:lnTo>
                  <a:lnTo>
                    <a:pt x="5596334" y="3063740"/>
                  </a:lnTo>
                  <a:lnTo>
                    <a:pt x="5595589" y="3083562"/>
                  </a:lnTo>
                  <a:lnTo>
                    <a:pt x="5595093" y="3103127"/>
                  </a:lnTo>
                  <a:lnTo>
                    <a:pt x="5593968" y="3122520"/>
                  </a:lnTo>
                  <a:lnTo>
                    <a:pt x="5592425" y="3141799"/>
                  </a:lnTo>
                  <a:lnTo>
                    <a:pt x="5590602" y="3161001"/>
                  </a:lnTo>
                  <a:lnTo>
                    <a:pt x="5588594" y="3180153"/>
                  </a:lnTo>
                  <a:lnTo>
                    <a:pt x="5586460" y="3199271"/>
                  </a:lnTo>
                  <a:lnTo>
                    <a:pt x="5584244" y="3218366"/>
                  </a:lnTo>
                  <a:lnTo>
                    <a:pt x="5581974" y="3237447"/>
                  </a:lnTo>
                  <a:lnTo>
                    <a:pt x="5579665" y="3256516"/>
                  </a:lnTo>
                  <a:lnTo>
                    <a:pt x="5577333" y="3275580"/>
                  </a:lnTo>
                  <a:lnTo>
                    <a:pt x="5574985" y="3294639"/>
                  </a:lnTo>
                  <a:lnTo>
                    <a:pt x="5572626" y="3313695"/>
                  </a:lnTo>
                  <a:lnTo>
                    <a:pt x="5570258" y="3332749"/>
                  </a:lnTo>
                  <a:lnTo>
                    <a:pt x="5567887" y="3351008"/>
                  </a:lnTo>
                  <a:lnTo>
                    <a:pt x="5563135" y="3386112"/>
                  </a:lnTo>
                  <a:lnTo>
                    <a:pt x="5558378" y="3420235"/>
                  </a:lnTo>
                  <a:lnTo>
                    <a:pt x="5553617" y="3454715"/>
                  </a:lnTo>
                  <a:lnTo>
                    <a:pt x="5551237" y="3472800"/>
                  </a:lnTo>
                  <a:lnTo>
                    <a:pt x="5548856" y="3491206"/>
                  </a:lnTo>
                  <a:lnTo>
                    <a:pt x="5544094" y="3526475"/>
                  </a:lnTo>
                  <a:lnTo>
                    <a:pt x="5539332" y="3559877"/>
                  </a:lnTo>
                  <a:lnTo>
                    <a:pt x="5534569" y="3590597"/>
                  </a:lnTo>
                  <a:lnTo>
                    <a:pt x="5531218" y="3623290"/>
                  </a:lnTo>
                  <a:lnTo>
                    <a:pt x="5529807" y="3642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5680"/>
            <p:cNvSpPr/>
            <p:nvPr>
              <p:custDataLst>
                <p:tags r:id="rId326"/>
              </p:custDataLst>
            </p:nvPr>
          </p:nvSpPr>
          <p:spPr>
            <a:xfrm>
              <a:off x="1250157" y="1721415"/>
              <a:ext cx="221309" cy="3193024"/>
            </a:xfrm>
            <a:custGeom>
              <a:avLst/>
              <a:gdLst/>
              <a:ahLst/>
              <a:cxnLst/>
              <a:rect l="0" t="0" r="0" b="0"/>
              <a:pathLst>
                <a:path w="221309" h="3193024">
                  <a:moveTo>
                    <a:pt x="597" y="0"/>
                  </a:moveTo>
                  <a:lnTo>
                    <a:pt x="597" y="0"/>
                  </a:lnTo>
                  <a:lnTo>
                    <a:pt x="443" y="14770"/>
                  </a:lnTo>
                  <a:lnTo>
                    <a:pt x="295" y="36911"/>
                  </a:lnTo>
                  <a:lnTo>
                    <a:pt x="197" y="59608"/>
                  </a:lnTo>
                  <a:lnTo>
                    <a:pt x="131" y="82678"/>
                  </a:lnTo>
                  <a:lnTo>
                    <a:pt x="87" y="106789"/>
                  </a:lnTo>
                  <a:lnTo>
                    <a:pt x="58" y="131594"/>
                  </a:lnTo>
                  <a:lnTo>
                    <a:pt x="38" y="156862"/>
                  </a:lnTo>
                  <a:lnTo>
                    <a:pt x="25" y="182438"/>
                  </a:lnTo>
                  <a:lnTo>
                    <a:pt x="16" y="208221"/>
                  </a:lnTo>
                  <a:lnTo>
                    <a:pt x="11" y="234140"/>
                  </a:lnTo>
                  <a:lnTo>
                    <a:pt x="7" y="260945"/>
                  </a:lnTo>
                  <a:lnTo>
                    <a:pt x="4" y="288339"/>
                  </a:lnTo>
                  <a:lnTo>
                    <a:pt x="3" y="316127"/>
                  </a:lnTo>
                  <a:lnTo>
                    <a:pt x="2" y="344178"/>
                  </a:lnTo>
                  <a:lnTo>
                    <a:pt x="1" y="372403"/>
                  </a:lnTo>
                  <a:lnTo>
                    <a:pt x="0" y="400745"/>
                  </a:lnTo>
                  <a:lnTo>
                    <a:pt x="0" y="429165"/>
                  </a:lnTo>
                  <a:lnTo>
                    <a:pt x="0" y="457636"/>
                  </a:lnTo>
                  <a:lnTo>
                    <a:pt x="0" y="486142"/>
                  </a:lnTo>
                  <a:lnTo>
                    <a:pt x="793" y="514671"/>
                  </a:lnTo>
                  <a:lnTo>
                    <a:pt x="2116" y="543215"/>
                  </a:lnTo>
                  <a:lnTo>
                    <a:pt x="3792" y="571770"/>
                  </a:lnTo>
                  <a:lnTo>
                    <a:pt x="5703" y="601125"/>
                  </a:lnTo>
                  <a:lnTo>
                    <a:pt x="7770" y="631014"/>
                  </a:lnTo>
                  <a:lnTo>
                    <a:pt x="9942" y="661258"/>
                  </a:lnTo>
                  <a:lnTo>
                    <a:pt x="12184" y="691740"/>
                  </a:lnTo>
                  <a:lnTo>
                    <a:pt x="14473" y="722380"/>
                  </a:lnTo>
                  <a:lnTo>
                    <a:pt x="16792" y="753125"/>
                  </a:lnTo>
                  <a:lnTo>
                    <a:pt x="19926" y="783147"/>
                  </a:lnTo>
                  <a:lnTo>
                    <a:pt x="23602" y="812687"/>
                  </a:lnTo>
                  <a:lnTo>
                    <a:pt x="27641" y="841905"/>
                  </a:lnTo>
                  <a:lnTo>
                    <a:pt x="31127" y="870909"/>
                  </a:lnTo>
                  <a:lnTo>
                    <a:pt x="34245" y="899770"/>
                  </a:lnTo>
                  <a:lnTo>
                    <a:pt x="37117" y="928535"/>
                  </a:lnTo>
                  <a:lnTo>
                    <a:pt x="40620" y="958031"/>
                  </a:lnTo>
                  <a:lnTo>
                    <a:pt x="44542" y="988013"/>
                  </a:lnTo>
                  <a:lnTo>
                    <a:pt x="48744" y="1018321"/>
                  </a:lnTo>
                  <a:lnTo>
                    <a:pt x="53134" y="1048050"/>
                  </a:lnTo>
                  <a:lnTo>
                    <a:pt x="57647" y="1077395"/>
                  </a:lnTo>
                  <a:lnTo>
                    <a:pt x="62244" y="1106484"/>
                  </a:lnTo>
                  <a:lnTo>
                    <a:pt x="66895" y="1136195"/>
                  </a:lnTo>
                  <a:lnTo>
                    <a:pt x="71584" y="1166321"/>
                  </a:lnTo>
                  <a:lnTo>
                    <a:pt x="76298" y="1196723"/>
                  </a:lnTo>
                  <a:lnTo>
                    <a:pt x="80234" y="1227310"/>
                  </a:lnTo>
                  <a:lnTo>
                    <a:pt x="83651" y="1258021"/>
                  </a:lnTo>
                  <a:lnTo>
                    <a:pt x="86724" y="1288813"/>
                  </a:lnTo>
                  <a:lnTo>
                    <a:pt x="90359" y="1320454"/>
                  </a:lnTo>
                  <a:lnTo>
                    <a:pt x="94370" y="1352660"/>
                  </a:lnTo>
                  <a:lnTo>
                    <a:pt x="98632" y="1385243"/>
                  </a:lnTo>
                  <a:lnTo>
                    <a:pt x="101473" y="1418078"/>
                  </a:lnTo>
                  <a:lnTo>
                    <a:pt x="103367" y="1451081"/>
                  </a:lnTo>
                  <a:lnTo>
                    <a:pt x="104630" y="1484195"/>
                  </a:lnTo>
                  <a:lnTo>
                    <a:pt x="106266" y="1517383"/>
                  </a:lnTo>
                  <a:lnTo>
                    <a:pt x="108150" y="1550621"/>
                  </a:lnTo>
                  <a:lnTo>
                    <a:pt x="110200" y="1583893"/>
                  </a:lnTo>
                  <a:lnTo>
                    <a:pt x="112360" y="1617980"/>
                  </a:lnTo>
                  <a:lnTo>
                    <a:pt x="114594" y="1652610"/>
                  </a:lnTo>
                  <a:lnTo>
                    <a:pt x="116877" y="1687604"/>
                  </a:lnTo>
                  <a:lnTo>
                    <a:pt x="118399" y="1722046"/>
                  </a:lnTo>
                  <a:lnTo>
                    <a:pt x="119414" y="1756119"/>
                  </a:lnTo>
                  <a:lnTo>
                    <a:pt x="120090" y="1789947"/>
                  </a:lnTo>
                  <a:lnTo>
                    <a:pt x="121335" y="1824406"/>
                  </a:lnTo>
                  <a:lnTo>
                    <a:pt x="122958" y="1859284"/>
                  </a:lnTo>
                  <a:lnTo>
                    <a:pt x="124834" y="1894443"/>
                  </a:lnTo>
                  <a:lnTo>
                    <a:pt x="126879" y="1928994"/>
                  </a:lnTo>
                  <a:lnTo>
                    <a:pt x="129036" y="1963141"/>
                  </a:lnTo>
                  <a:lnTo>
                    <a:pt x="131267" y="1997018"/>
                  </a:lnTo>
                  <a:lnTo>
                    <a:pt x="133549" y="2030716"/>
                  </a:lnTo>
                  <a:lnTo>
                    <a:pt x="135863" y="2064293"/>
                  </a:lnTo>
                  <a:lnTo>
                    <a:pt x="138200" y="2097790"/>
                  </a:lnTo>
                  <a:lnTo>
                    <a:pt x="139758" y="2131234"/>
                  </a:lnTo>
                  <a:lnTo>
                    <a:pt x="140797" y="2164643"/>
                  </a:lnTo>
                  <a:lnTo>
                    <a:pt x="141489" y="2198028"/>
                  </a:lnTo>
                  <a:lnTo>
                    <a:pt x="142745" y="2231397"/>
                  </a:lnTo>
                  <a:lnTo>
                    <a:pt x="144376" y="2264755"/>
                  </a:lnTo>
                  <a:lnTo>
                    <a:pt x="146256" y="2298107"/>
                  </a:lnTo>
                  <a:lnTo>
                    <a:pt x="148304" y="2330660"/>
                  </a:lnTo>
                  <a:lnTo>
                    <a:pt x="150463" y="2362681"/>
                  </a:lnTo>
                  <a:lnTo>
                    <a:pt x="152696" y="2394347"/>
                  </a:lnTo>
                  <a:lnTo>
                    <a:pt x="155772" y="2424982"/>
                  </a:lnTo>
                  <a:lnTo>
                    <a:pt x="159410" y="2454931"/>
                  </a:lnTo>
                  <a:lnTo>
                    <a:pt x="163423" y="2484422"/>
                  </a:lnTo>
                  <a:lnTo>
                    <a:pt x="166892" y="2513608"/>
                  </a:lnTo>
                  <a:lnTo>
                    <a:pt x="169999" y="2542590"/>
                  </a:lnTo>
                  <a:lnTo>
                    <a:pt x="172864" y="2571436"/>
                  </a:lnTo>
                  <a:lnTo>
                    <a:pt x="175567" y="2599398"/>
                  </a:lnTo>
                  <a:lnTo>
                    <a:pt x="178163" y="2626771"/>
                  </a:lnTo>
                  <a:lnTo>
                    <a:pt x="180688" y="2653751"/>
                  </a:lnTo>
                  <a:lnTo>
                    <a:pt x="182371" y="2679675"/>
                  </a:lnTo>
                  <a:lnTo>
                    <a:pt x="183493" y="2704895"/>
                  </a:lnTo>
                  <a:lnTo>
                    <a:pt x="184241" y="2729645"/>
                  </a:lnTo>
                  <a:lnTo>
                    <a:pt x="186327" y="2754084"/>
                  </a:lnTo>
                  <a:lnTo>
                    <a:pt x="189305" y="2778313"/>
                  </a:lnTo>
                  <a:lnTo>
                    <a:pt x="192878" y="2802404"/>
                  </a:lnTo>
                  <a:lnTo>
                    <a:pt x="196054" y="2825608"/>
                  </a:lnTo>
                  <a:lnTo>
                    <a:pt x="198965" y="2848221"/>
                  </a:lnTo>
                  <a:lnTo>
                    <a:pt x="201699" y="2870440"/>
                  </a:lnTo>
                  <a:lnTo>
                    <a:pt x="204316" y="2891603"/>
                  </a:lnTo>
                  <a:lnTo>
                    <a:pt x="206854" y="2912062"/>
                  </a:lnTo>
                  <a:lnTo>
                    <a:pt x="209340" y="2932051"/>
                  </a:lnTo>
                  <a:lnTo>
                    <a:pt x="212102" y="2966961"/>
                  </a:lnTo>
                  <a:lnTo>
                    <a:pt x="214123" y="2998351"/>
                  </a:lnTo>
                  <a:lnTo>
                    <a:pt x="217668" y="3028178"/>
                  </a:lnTo>
                  <a:lnTo>
                    <a:pt x="219772" y="3055192"/>
                  </a:lnTo>
                  <a:lnTo>
                    <a:pt x="220957" y="3090597"/>
                  </a:lnTo>
                  <a:lnTo>
                    <a:pt x="221308" y="3121195"/>
                  </a:lnTo>
                  <a:lnTo>
                    <a:pt x="219295" y="3146137"/>
                  </a:lnTo>
                  <a:lnTo>
                    <a:pt x="213381" y="3173051"/>
                  </a:lnTo>
                  <a:lnTo>
                    <a:pt x="198304" y="3188226"/>
                  </a:lnTo>
                  <a:lnTo>
                    <a:pt x="193174" y="3191148"/>
                  </a:lnTo>
                  <a:lnTo>
                    <a:pt x="183414" y="3193023"/>
                  </a:lnTo>
                  <a:lnTo>
                    <a:pt x="181807" y="3192384"/>
                  </a:lnTo>
                  <a:lnTo>
                    <a:pt x="180736" y="3191163"/>
                  </a:lnTo>
                  <a:lnTo>
                    <a:pt x="178593" y="3186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9" name="SMARTInkShape-Group1851"/>
          <p:cNvGrpSpPr/>
          <p:nvPr/>
        </p:nvGrpSpPr>
        <p:grpSpPr>
          <a:xfrm>
            <a:off x="1399012" y="1085850"/>
            <a:ext cx="6080495" cy="3771901"/>
            <a:chOff x="1399012" y="1085850"/>
            <a:chExt cx="6080495" cy="3771901"/>
          </a:xfrm>
        </p:grpSpPr>
        <p:sp>
          <p:nvSpPr>
            <p:cNvPr id="1480" name="SMARTInkShape-5681"/>
            <p:cNvSpPr/>
            <p:nvPr>
              <p:custDataLst>
                <p:tags r:id="rId286"/>
              </p:custDataLst>
            </p:nvPr>
          </p:nvSpPr>
          <p:spPr>
            <a:xfrm>
              <a:off x="6500813" y="1371894"/>
              <a:ext cx="91338" cy="78288"/>
            </a:xfrm>
            <a:custGeom>
              <a:avLst/>
              <a:gdLst/>
              <a:ahLst/>
              <a:cxnLst/>
              <a:rect l="0" t="0" r="0" b="0"/>
              <a:pathLst>
                <a:path w="91338" h="78288">
                  <a:moveTo>
                    <a:pt x="21431" y="6850"/>
                  </a:moveTo>
                  <a:lnTo>
                    <a:pt x="21431" y="6850"/>
                  </a:lnTo>
                  <a:lnTo>
                    <a:pt x="25224" y="3057"/>
                  </a:lnTo>
                  <a:lnTo>
                    <a:pt x="29202" y="1196"/>
                  </a:lnTo>
                  <a:lnTo>
                    <a:pt x="42016" y="0"/>
                  </a:lnTo>
                  <a:lnTo>
                    <a:pt x="55222" y="3586"/>
                  </a:lnTo>
                  <a:lnTo>
                    <a:pt x="76524" y="14191"/>
                  </a:lnTo>
                  <a:lnTo>
                    <a:pt x="87700" y="23557"/>
                  </a:lnTo>
                  <a:lnTo>
                    <a:pt x="90571" y="28298"/>
                  </a:lnTo>
                  <a:lnTo>
                    <a:pt x="91337" y="30674"/>
                  </a:lnTo>
                  <a:lnTo>
                    <a:pt x="90071" y="37547"/>
                  </a:lnTo>
                  <a:lnTo>
                    <a:pt x="86069" y="45893"/>
                  </a:lnTo>
                  <a:lnTo>
                    <a:pt x="74890" y="58723"/>
                  </a:lnTo>
                  <a:lnTo>
                    <a:pt x="52214" y="73143"/>
                  </a:lnTo>
                  <a:lnTo>
                    <a:pt x="38048" y="76763"/>
                  </a:lnTo>
                  <a:lnTo>
                    <a:pt x="2821" y="78248"/>
                  </a:lnTo>
                  <a:lnTo>
                    <a:pt x="0" y="78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5682"/>
            <p:cNvSpPr/>
            <p:nvPr>
              <p:custDataLst>
                <p:tags r:id="rId287"/>
              </p:custDataLst>
            </p:nvPr>
          </p:nvSpPr>
          <p:spPr>
            <a:xfrm>
              <a:off x="1399012" y="1500275"/>
              <a:ext cx="6080495" cy="107070"/>
            </a:xfrm>
            <a:custGeom>
              <a:avLst/>
              <a:gdLst/>
              <a:ahLst/>
              <a:cxnLst/>
              <a:rect l="0" t="0" r="0" b="0"/>
              <a:pathLst>
                <a:path w="6080495" h="107070">
                  <a:moveTo>
                    <a:pt x="0" y="42581"/>
                  </a:moveTo>
                  <a:lnTo>
                    <a:pt x="0" y="42581"/>
                  </a:lnTo>
                  <a:lnTo>
                    <a:pt x="28391" y="42717"/>
                  </a:lnTo>
                  <a:lnTo>
                    <a:pt x="61706" y="42758"/>
                  </a:lnTo>
                  <a:lnTo>
                    <a:pt x="96713" y="42770"/>
                  </a:lnTo>
                  <a:lnTo>
                    <a:pt x="132221" y="43567"/>
                  </a:lnTo>
                  <a:lnTo>
                    <a:pt x="155984" y="46567"/>
                  </a:lnTo>
                  <a:lnTo>
                    <a:pt x="181891" y="48429"/>
                  </a:lnTo>
                  <a:lnTo>
                    <a:pt x="208487" y="49257"/>
                  </a:lnTo>
                  <a:lnTo>
                    <a:pt x="233536" y="49624"/>
                  </a:lnTo>
                  <a:lnTo>
                    <a:pt x="260015" y="49788"/>
                  </a:lnTo>
                  <a:lnTo>
                    <a:pt x="287658" y="49861"/>
                  </a:lnTo>
                  <a:lnTo>
                    <a:pt x="315819" y="49893"/>
                  </a:lnTo>
                  <a:lnTo>
                    <a:pt x="344210" y="47791"/>
                  </a:lnTo>
                  <a:lnTo>
                    <a:pt x="373497" y="45004"/>
                  </a:lnTo>
                  <a:lnTo>
                    <a:pt x="405034" y="43766"/>
                  </a:lnTo>
                  <a:lnTo>
                    <a:pt x="435455" y="43215"/>
                  </a:lnTo>
                  <a:lnTo>
                    <a:pt x="465644" y="42971"/>
                  </a:lnTo>
                  <a:lnTo>
                    <a:pt x="497582" y="42862"/>
                  </a:lnTo>
                  <a:lnTo>
                    <a:pt x="528181" y="42814"/>
                  </a:lnTo>
                  <a:lnTo>
                    <a:pt x="558450" y="42792"/>
                  </a:lnTo>
                  <a:lnTo>
                    <a:pt x="590423" y="42783"/>
                  </a:lnTo>
                  <a:lnTo>
                    <a:pt x="623154" y="42778"/>
                  </a:lnTo>
                  <a:lnTo>
                    <a:pt x="656222" y="42776"/>
                  </a:lnTo>
                  <a:lnTo>
                    <a:pt x="689440" y="42776"/>
                  </a:lnTo>
                  <a:lnTo>
                    <a:pt x="724841" y="40659"/>
                  </a:lnTo>
                  <a:lnTo>
                    <a:pt x="743171" y="38983"/>
                  </a:lnTo>
                  <a:lnTo>
                    <a:pt x="778355" y="37121"/>
                  </a:lnTo>
                  <a:lnTo>
                    <a:pt x="813307" y="35500"/>
                  </a:lnTo>
                  <a:lnTo>
                    <a:pt x="831517" y="33956"/>
                  </a:lnTo>
                  <a:lnTo>
                    <a:pt x="850007" y="32133"/>
                  </a:lnTo>
                  <a:lnTo>
                    <a:pt x="868684" y="30918"/>
                  </a:lnTo>
                  <a:lnTo>
                    <a:pt x="887485" y="30108"/>
                  </a:lnTo>
                  <a:lnTo>
                    <a:pt x="906370" y="29568"/>
                  </a:lnTo>
                  <a:lnTo>
                    <a:pt x="924515" y="28414"/>
                  </a:lnTo>
                  <a:lnTo>
                    <a:pt x="959494" y="25015"/>
                  </a:lnTo>
                  <a:lnTo>
                    <a:pt x="978188" y="23791"/>
                  </a:lnTo>
                  <a:lnTo>
                    <a:pt x="997794" y="22975"/>
                  </a:lnTo>
                  <a:lnTo>
                    <a:pt x="1018009" y="22431"/>
                  </a:lnTo>
                  <a:lnTo>
                    <a:pt x="1037835" y="22069"/>
                  </a:lnTo>
                  <a:lnTo>
                    <a:pt x="1057403" y="21827"/>
                  </a:lnTo>
                  <a:lnTo>
                    <a:pt x="1076798" y="21666"/>
                  </a:lnTo>
                  <a:lnTo>
                    <a:pt x="1096078" y="21559"/>
                  </a:lnTo>
                  <a:lnTo>
                    <a:pt x="1115281" y="21487"/>
                  </a:lnTo>
                  <a:lnTo>
                    <a:pt x="1134434" y="21439"/>
                  </a:lnTo>
                  <a:lnTo>
                    <a:pt x="1153552" y="20614"/>
                  </a:lnTo>
                  <a:lnTo>
                    <a:pt x="1172647" y="19269"/>
                  </a:lnTo>
                  <a:lnTo>
                    <a:pt x="1191728" y="17580"/>
                  </a:lnTo>
                  <a:lnTo>
                    <a:pt x="1210004" y="16453"/>
                  </a:lnTo>
                  <a:lnTo>
                    <a:pt x="1245128" y="15201"/>
                  </a:lnTo>
                  <a:lnTo>
                    <a:pt x="1263067" y="14868"/>
                  </a:lnTo>
                  <a:lnTo>
                    <a:pt x="1281376" y="14645"/>
                  </a:lnTo>
                  <a:lnTo>
                    <a:pt x="1299932" y="14497"/>
                  </a:lnTo>
                  <a:lnTo>
                    <a:pt x="1318653" y="14398"/>
                  </a:lnTo>
                  <a:lnTo>
                    <a:pt x="1337483" y="14332"/>
                  </a:lnTo>
                  <a:lnTo>
                    <a:pt x="1356387" y="14288"/>
                  </a:lnTo>
                  <a:lnTo>
                    <a:pt x="1375339" y="14259"/>
                  </a:lnTo>
                  <a:lnTo>
                    <a:pt x="1394324" y="14239"/>
                  </a:lnTo>
                  <a:lnTo>
                    <a:pt x="1413331" y="14226"/>
                  </a:lnTo>
                  <a:lnTo>
                    <a:pt x="1432352" y="13424"/>
                  </a:lnTo>
                  <a:lnTo>
                    <a:pt x="1451383" y="12095"/>
                  </a:lnTo>
                  <a:lnTo>
                    <a:pt x="1470420" y="10415"/>
                  </a:lnTo>
                  <a:lnTo>
                    <a:pt x="1489461" y="9296"/>
                  </a:lnTo>
                  <a:lnTo>
                    <a:pt x="1508505" y="8549"/>
                  </a:lnTo>
                  <a:lnTo>
                    <a:pt x="1527552" y="8052"/>
                  </a:lnTo>
                  <a:lnTo>
                    <a:pt x="1546599" y="7720"/>
                  </a:lnTo>
                  <a:lnTo>
                    <a:pt x="1565647" y="7499"/>
                  </a:lnTo>
                  <a:lnTo>
                    <a:pt x="1584697" y="7351"/>
                  </a:lnTo>
                  <a:lnTo>
                    <a:pt x="1603746" y="7253"/>
                  </a:lnTo>
                  <a:lnTo>
                    <a:pt x="1622795" y="7187"/>
                  </a:lnTo>
                  <a:lnTo>
                    <a:pt x="1641845" y="7144"/>
                  </a:lnTo>
                  <a:lnTo>
                    <a:pt x="1661688" y="7115"/>
                  </a:lnTo>
                  <a:lnTo>
                    <a:pt x="1682061" y="7095"/>
                  </a:lnTo>
                  <a:lnTo>
                    <a:pt x="1702787" y="7082"/>
                  </a:lnTo>
                  <a:lnTo>
                    <a:pt x="1722954" y="7073"/>
                  </a:lnTo>
                  <a:lnTo>
                    <a:pt x="1742749" y="7068"/>
                  </a:lnTo>
                  <a:lnTo>
                    <a:pt x="1762295" y="7064"/>
                  </a:lnTo>
                  <a:lnTo>
                    <a:pt x="1781676" y="7061"/>
                  </a:lnTo>
                  <a:lnTo>
                    <a:pt x="1800947" y="7060"/>
                  </a:lnTo>
                  <a:lnTo>
                    <a:pt x="1820144" y="7058"/>
                  </a:lnTo>
                  <a:lnTo>
                    <a:pt x="1840086" y="7058"/>
                  </a:lnTo>
                  <a:lnTo>
                    <a:pt x="1860524" y="7057"/>
                  </a:lnTo>
                  <a:lnTo>
                    <a:pt x="1881293" y="7057"/>
                  </a:lnTo>
                  <a:lnTo>
                    <a:pt x="1901490" y="6263"/>
                  </a:lnTo>
                  <a:lnTo>
                    <a:pt x="1921304" y="4940"/>
                  </a:lnTo>
                  <a:lnTo>
                    <a:pt x="1940863" y="3264"/>
                  </a:lnTo>
                  <a:lnTo>
                    <a:pt x="1961046" y="2147"/>
                  </a:lnTo>
                  <a:lnTo>
                    <a:pt x="1981646" y="1402"/>
                  </a:lnTo>
                  <a:lnTo>
                    <a:pt x="2002522" y="906"/>
                  </a:lnTo>
                  <a:lnTo>
                    <a:pt x="2022790" y="574"/>
                  </a:lnTo>
                  <a:lnTo>
                    <a:pt x="2042652" y="354"/>
                  </a:lnTo>
                  <a:lnTo>
                    <a:pt x="2062243" y="207"/>
                  </a:lnTo>
                  <a:lnTo>
                    <a:pt x="2082448" y="109"/>
                  </a:lnTo>
                  <a:lnTo>
                    <a:pt x="2103061" y="43"/>
                  </a:lnTo>
                  <a:lnTo>
                    <a:pt x="2123947" y="0"/>
                  </a:lnTo>
                  <a:lnTo>
                    <a:pt x="2145015" y="764"/>
                  </a:lnTo>
                  <a:lnTo>
                    <a:pt x="2166204" y="2068"/>
                  </a:lnTo>
                  <a:lnTo>
                    <a:pt x="2187473" y="3731"/>
                  </a:lnTo>
                  <a:lnTo>
                    <a:pt x="2208003" y="4839"/>
                  </a:lnTo>
                  <a:lnTo>
                    <a:pt x="2228040" y="5578"/>
                  </a:lnTo>
                  <a:lnTo>
                    <a:pt x="2247748" y="6071"/>
                  </a:lnTo>
                  <a:lnTo>
                    <a:pt x="2268030" y="6399"/>
                  </a:lnTo>
                  <a:lnTo>
                    <a:pt x="2288695" y="6618"/>
                  </a:lnTo>
                  <a:lnTo>
                    <a:pt x="2309616" y="6764"/>
                  </a:lnTo>
                  <a:lnTo>
                    <a:pt x="2330706" y="6862"/>
                  </a:lnTo>
                  <a:lnTo>
                    <a:pt x="2351911" y="6926"/>
                  </a:lnTo>
                  <a:lnTo>
                    <a:pt x="2373191" y="6970"/>
                  </a:lnTo>
                  <a:lnTo>
                    <a:pt x="2395315" y="6999"/>
                  </a:lnTo>
                  <a:lnTo>
                    <a:pt x="2418002" y="7018"/>
                  </a:lnTo>
                  <a:lnTo>
                    <a:pt x="2441064" y="7030"/>
                  </a:lnTo>
                  <a:lnTo>
                    <a:pt x="2463582" y="7039"/>
                  </a:lnTo>
                  <a:lnTo>
                    <a:pt x="2485738" y="7045"/>
                  </a:lnTo>
                  <a:lnTo>
                    <a:pt x="2507653" y="7049"/>
                  </a:lnTo>
                  <a:lnTo>
                    <a:pt x="2530200" y="7845"/>
                  </a:lnTo>
                  <a:lnTo>
                    <a:pt x="2553169" y="9169"/>
                  </a:lnTo>
                  <a:lnTo>
                    <a:pt x="2576419" y="10846"/>
                  </a:lnTo>
                  <a:lnTo>
                    <a:pt x="2599063" y="11964"/>
                  </a:lnTo>
                  <a:lnTo>
                    <a:pt x="2621302" y="12709"/>
                  </a:lnTo>
                  <a:lnTo>
                    <a:pt x="2643273" y="13206"/>
                  </a:lnTo>
                  <a:lnTo>
                    <a:pt x="2665063" y="13538"/>
                  </a:lnTo>
                  <a:lnTo>
                    <a:pt x="2686734" y="13758"/>
                  </a:lnTo>
                  <a:lnTo>
                    <a:pt x="2708325" y="13906"/>
                  </a:lnTo>
                  <a:lnTo>
                    <a:pt x="2730656" y="14004"/>
                  </a:lnTo>
                  <a:lnTo>
                    <a:pt x="2753481" y="14069"/>
                  </a:lnTo>
                  <a:lnTo>
                    <a:pt x="2776636" y="14113"/>
                  </a:lnTo>
                  <a:lnTo>
                    <a:pt x="2799216" y="14936"/>
                  </a:lnTo>
                  <a:lnTo>
                    <a:pt x="2821413" y="16278"/>
                  </a:lnTo>
                  <a:lnTo>
                    <a:pt x="2843354" y="17967"/>
                  </a:lnTo>
                  <a:lnTo>
                    <a:pt x="2865920" y="19092"/>
                  </a:lnTo>
                  <a:lnTo>
                    <a:pt x="2888901" y="19843"/>
                  </a:lnTo>
                  <a:lnTo>
                    <a:pt x="2912159" y="20343"/>
                  </a:lnTo>
                  <a:lnTo>
                    <a:pt x="2935602" y="20677"/>
                  </a:lnTo>
                  <a:lnTo>
                    <a:pt x="2959168" y="20899"/>
                  </a:lnTo>
                  <a:lnTo>
                    <a:pt x="2982817" y="21047"/>
                  </a:lnTo>
                  <a:lnTo>
                    <a:pt x="3006519" y="21146"/>
                  </a:lnTo>
                  <a:lnTo>
                    <a:pt x="3030259" y="21212"/>
                  </a:lnTo>
                  <a:lnTo>
                    <a:pt x="3054023" y="21256"/>
                  </a:lnTo>
                  <a:lnTo>
                    <a:pt x="3077803" y="23666"/>
                  </a:lnTo>
                  <a:lnTo>
                    <a:pt x="3101594" y="27655"/>
                  </a:lnTo>
                  <a:lnTo>
                    <a:pt x="3125392" y="32695"/>
                  </a:lnTo>
                  <a:lnTo>
                    <a:pt x="3149195" y="36055"/>
                  </a:lnTo>
                  <a:lnTo>
                    <a:pt x="3173001" y="38295"/>
                  </a:lnTo>
                  <a:lnTo>
                    <a:pt x="3196809" y="39788"/>
                  </a:lnTo>
                  <a:lnTo>
                    <a:pt x="3221412" y="40784"/>
                  </a:lnTo>
                  <a:lnTo>
                    <a:pt x="3246546" y="41448"/>
                  </a:lnTo>
                  <a:lnTo>
                    <a:pt x="3272033" y="41890"/>
                  </a:lnTo>
                  <a:lnTo>
                    <a:pt x="3297756" y="42185"/>
                  </a:lnTo>
                  <a:lnTo>
                    <a:pt x="3323635" y="42382"/>
                  </a:lnTo>
                  <a:lnTo>
                    <a:pt x="3349619" y="42513"/>
                  </a:lnTo>
                  <a:lnTo>
                    <a:pt x="3375674" y="42600"/>
                  </a:lnTo>
                  <a:lnTo>
                    <a:pt x="3401774" y="42659"/>
                  </a:lnTo>
                  <a:lnTo>
                    <a:pt x="3427906" y="42697"/>
                  </a:lnTo>
                  <a:lnTo>
                    <a:pt x="3453265" y="42723"/>
                  </a:lnTo>
                  <a:lnTo>
                    <a:pt x="3478108" y="42741"/>
                  </a:lnTo>
                  <a:lnTo>
                    <a:pt x="3502607" y="42752"/>
                  </a:lnTo>
                  <a:lnTo>
                    <a:pt x="3527672" y="42760"/>
                  </a:lnTo>
                  <a:lnTo>
                    <a:pt x="3553112" y="42765"/>
                  </a:lnTo>
                  <a:lnTo>
                    <a:pt x="3578804" y="42768"/>
                  </a:lnTo>
                  <a:lnTo>
                    <a:pt x="3604663" y="43564"/>
                  </a:lnTo>
                  <a:lnTo>
                    <a:pt x="3630634" y="44889"/>
                  </a:lnTo>
                  <a:lnTo>
                    <a:pt x="3656679" y="46565"/>
                  </a:lnTo>
                  <a:lnTo>
                    <a:pt x="3681980" y="47683"/>
                  </a:lnTo>
                  <a:lnTo>
                    <a:pt x="3706785" y="48428"/>
                  </a:lnTo>
                  <a:lnTo>
                    <a:pt x="3731259" y="48925"/>
                  </a:lnTo>
                  <a:lnTo>
                    <a:pt x="3756306" y="49256"/>
                  </a:lnTo>
                  <a:lnTo>
                    <a:pt x="3781735" y="49477"/>
                  </a:lnTo>
                  <a:lnTo>
                    <a:pt x="3807420" y="49624"/>
                  </a:lnTo>
                  <a:lnTo>
                    <a:pt x="3833274" y="49722"/>
                  </a:lnTo>
                  <a:lnTo>
                    <a:pt x="3859241" y="49788"/>
                  </a:lnTo>
                  <a:lnTo>
                    <a:pt x="3885284" y="49832"/>
                  </a:lnTo>
                  <a:lnTo>
                    <a:pt x="3910583" y="49861"/>
                  </a:lnTo>
                  <a:lnTo>
                    <a:pt x="3935387" y="49880"/>
                  </a:lnTo>
                  <a:lnTo>
                    <a:pt x="3959860" y="49893"/>
                  </a:lnTo>
                  <a:lnTo>
                    <a:pt x="3984114" y="50695"/>
                  </a:lnTo>
                  <a:lnTo>
                    <a:pt x="4008219" y="52024"/>
                  </a:lnTo>
                  <a:lnTo>
                    <a:pt x="4032227" y="53703"/>
                  </a:lnTo>
                  <a:lnTo>
                    <a:pt x="4056964" y="54823"/>
                  </a:lnTo>
                  <a:lnTo>
                    <a:pt x="4082187" y="55570"/>
                  </a:lnTo>
                  <a:lnTo>
                    <a:pt x="4107732" y="56067"/>
                  </a:lnTo>
                  <a:lnTo>
                    <a:pt x="4132702" y="56399"/>
                  </a:lnTo>
                  <a:lnTo>
                    <a:pt x="4157285" y="56620"/>
                  </a:lnTo>
                  <a:lnTo>
                    <a:pt x="4181611" y="56768"/>
                  </a:lnTo>
                  <a:lnTo>
                    <a:pt x="4206559" y="56866"/>
                  </a:lnTo>
                  <a:lnTo>
                    <a:pt x="4231923" y="56932"/>
                  </a:lnTo>
                  <a:lnTo>
                    <a:pt x="4257564" y="56975"/>
                  </a:lnTo>
                  <a:lnTo>
                    <a:pt x="4283388" y="57004"/>
                  </a:lnTo>
                  <a:lnTo>
                    <a:pt x="4309336" y="57024"/>
                  </a:lnTo>
                  <a:lnTo>
                    <a:pt x="4335366" y="57037"/>
                  </a:lnTo>
                  <a:lnTo>
                    <a:pt x="4361450" y="57839"/>
                  </a:lnTo>
                  <a:lnTo>
                    <a:pt x="4387571" y="59168"/>
                  </a:lnTo>
                  <a:lnTo>
                    <a:pt x="4413716" y="60847"/>
                  </a:lnTo>
                  <a:lnTo>
                    <a:pt x="4439084" y="61967"/>
                  </a:lnTo>
                  <a:lnTo>
                    <a:pt x="4463933" y="62713"/>
                  </a:lnTo>
                  <a:lnTo>
                    <a:pt x="4488437" y="63211"/>
                  </a:lnTo>
                  <a:lnTo>
                    <a:pt x="4513504" y="63543"/>
                  </a:lnTo>
                  <a:lnTo>
                    <a:pt x="4538946" y="63764"/>
                  </a:lnTo>
                  <a:lnTo>
                    <a:pt x="4564639" y="63911"/>
                  </a:lnTo>
                  <a:lnTo>
                    <a:pt x="4589705" y="64010"/>
                  </a:lnTo>
                  <a:lnTo>
                    <a:pt x="4614354" y="64075"/>
                  </a:lnTo>
                  <a:lnTo>
                    <a:pt x="4638723" y="64119"/>
                  </a:lnTo>
                  <a:lnTo>
                    <a:pt x="4662908" y="64148"/>
                  </a:lnTo>
                  <a:lnTo>
                    <a:pt x="4686968" y="64167"/>
                  </a:lnTo>
                  <a:lnTo>
                    <a:pt x="4710945" y="64180"/>
                  </a:lnTo>
                  <a:lnTo>
                    <a:pt x="4734868" y="64983"/>
                  </a:lnTo>
                  <a:lnTo>
                    <a:pt x="4758753" y="66311"/>
                  </a:lnTo>
                  <a:lnTo>
                    <a:pt x="4782615" y="67991"/>
                  </a:lnTo>
                  <a:lnTo>
                    <a:pt x="4806460" y="69111"/>
                  </a:lnTo>
                  <a:lnTo>
                    <a:pt x="4830295" y="69857"/>
                  </a:lnTo>
                  <a:lnTo>
                    <a:pt x="4854121" y="70355"/>
                  </a:lnTo>
                  <a:lnTo>
                    <a:pt x="4877944" y="70686"/>
                  </a:lnTo>
                  <a:lnTo>
                    <a:pt x="4901763" y="70908"/>
                  </a:lnTo>
                  <a:lnTo>
                    <a:pt x="4925579" y="71055"/>
                  </a:lnTo>
                  <a:lnTo>
                    <a:pt x="4948601" y="71153"/>
                  </a:lnTo>
                  <a:lnTo>
                    <a:pt x="4971093" y="71219"/>
                  </a:lnTo>
                  <a:lnTo>
                    <a:pt x="4993231" y="71263"/>
                  </a:lnTo>
                  <a:lnTo>
                    <a:pt x="5015927" y="71292"/>
                  </a:lnTo>
                  <a:lnTo>
                    <a:pt x="5038995" y="71311"/>
                  </a:lnTo>
                  <a:lnTo>
                    <a:pt x="5062311" y="71324"/>
                  </a:lnTo>
                  <a:lnTo>
                    <a:pt x="5085000" y="72127"/>
                  </a:lnTo>
                  <a:lnTo>
                    <a:pt x="5107268" y="73455"/>
                  </a:lnTo>
                  <a:lnTo>
                    <a:pt x="5129258" y="75135"/>
                  </a:lnTo>
                  <a:lnTo>
                    <a:pt x="5151062" y="76254"/>
                  </a:lnTo>
                  <a:lnTo>
                    <a:pt x="5172741" y="77001"/>
                  </a:lnTo>
                  <a:lnTo>
                    <a:pt x="5194337" y="77498"/>
                  </a:lnTo>
                  <a:lnTo>
                    <a:pt x="5215880" y="77830"/>
                  </a:lnTo>
                  <a:lnTo>
                    <a:pt x="5237384" y="78051"/>
                  </a:lnTo>
                  <a:lnTo>
                    <a:pt x="5258865" y="78199"/>
                  </a:lnTo>
                  <a:lnTo>
                    <a:pt x="5280328" y="79091"/>
                  </a:lnTo>
                  <a:lnTo>
                    <a:pt x="5301782" y="80479"/>
                  </a:lnTo>
                  <a:lnTo>
                    <a:pt x="5323227" y="82199"/>
                  </a:lnTo>
                  <a:lnTo>
                    <a:pt x="5343876" y="83345"/>
                  </a:lnTo>
                  <a:lnTo>
                    <a:pt x="5363990" y="84109"/>
                  </a:lnTo>
                  <a:lnTo>
                    <a:pt x="5383749" y="84619"/>
                  </a:lnTo>
                  <a:lnTo>
                    <a:pt x="5404067" y="84958"/>
                  </a:lnTo>
                  <a:lnTo>
                    <a:pt x="5424755" y="85185"/>
                  </a:lnTo>
                  <a:lnTo>
                    <a:pt x="5445691" y="85336"/>
                  </a:lnTo>
                  <a:lnTo>
                    <a:pt x="5465998" y="85436"/>
                  </a:lnTo>
                  <a:lnTo>
                    <a:pt x="5485886" y="85503"/>
                  </a:lnTo>
                  <a:lnTo>
                    <a:pt x="5505495" y="85548"/>
                  </a:lnTo>
                  <a:lnTo>
                    <a:pt x="5524917" y="85578"/>
                  </a:lnTo>
                  <a:lnTo>
                    <a:pt x="5544216" y="85598"/>
                  </a:lnTo>
                  <a:lnTo>
                    <a:pt x="5563431" y="85611"/>
                  </a:lnTo>
                  <a:lnTo>
                    <a:pt x="5581798" y="86414"/>
                  </a:lnTo>
                  <a:lnTo>
                    <a:pt x="5617023" y="89422"/>
                  </a:lnTo>
                  <a:lnTo>
                    <a:pt x="5634988" y="90542"/>
                  </a:lnTo>
                  <a:lnTo>
                    <a:pt x="5653315" y="91288"/>
                  </a:lnTo>
                  <a:lnTo>
                    <a:pt x="5671884" y="91786"/>
                  </a:lnTo>
                  <a:lnTo>
                    <a:pt x="5707331" y="92339"/>
                  </a:lnTo>
                  <a:lnTo>
                    <a:pt x="5741606" y="92585"/>
                  </a:lnTo>
                  <a:lnTo>
                    <a:pt x="5775361" y="92694"/>
                  </a:lnTo>
                  <a:lnTo>
                    <a:pt x="5806767" y="92742"/>
                  </a:lnTo>
                  <a:lnTo>
                    <a:pt x="5837394" y="93558"/>
                  </a:lnTo>
                  <a:lnTo>
                    <a:pt x="5869527" y="96566"/>
                  </a:lnTo>
                  <a:lnTo>
                    <a:pt x="5902329" y="98432"/>
                  </a:lnTo>
                  <a:lnTo>
                    <a:pt x="5934635" y="100055"/>
                  </a:lnTo>
                  <a:lnTo>
                    <a:pt x="5964867" y="103422"/>
                  </a:lnTo>
                  <a:lnTo>
                    <a:pt x="5992063" y="105448"/>
                  </a:lnTo>
                  <a:lnTo>
                    <a:pt x="6017379" y="106348"/>
                  </a:lnTo>
                  <a:lnTo>
                    <a:pt x="6051563" y="106855"/>
                  </a:lnTo>
                  <a:lnTo>
                    <a:pt x="6080494" y="1070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5683"/>
            <p:cNvSpPr/>
            <p:nvPr>
              <p:custDataLst>
                <p:tags r:id="rId288"/>
              </p:custDataLst>
            </p:nvPr>
          </p:nvSpPr>
          <p:spPr>
            <a:xfrm>
              <a:off x="6465095" y="1364456"/>
              <a:ext cx="7105" cy="195736"/>
            </a:xfrm>
            <a:custGeom>
              <a:avLst/>
              <a:gdLst/>
              <a:ahLst/>
              <a:cxnLst/>
              <a:rect l="0" t="0" r="0" b="0"/>
              <a:pathLst>
                <a:path w="7105" h="195736">
                  <a:moveTo>
                    <a:pt x="0" y="0"/>
                  </a:moveTo>
                  <a:lnTo>
                    <a:pt x="0" y="0"/>
                  </a:lnTo>
                  <a:lnTo>
                    <a:pt x="793" y="18354"/>
                  </a:lnTo>
                  <a:lnTo>
                    <a:pt x="5653" y="38169"/>
                  </a:lnTo>
                  <a:lnTo>
                    <a:pt x="6946" y="72554"/>
                  </a:lnTo>
                  <a:lnTo>
                    <a:pt x="7104" y="105731"/>
                  </a:lnTo>
                  <a:lnTo>
                    <a:pt x="3344" y="139242"/>
                  </a:lnTo>
                  <a:lnTo>
                    <a:pt x="439" y="170345"/>
                  </a:lnTo>
                  <a:lnTo>
                    <a:pt x="16" y="195735"/>
                  </a:lnTo>
                  <a:lnTo>
                    <a:pt x="0" y="1928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5684"/>
            <p:cNvSpPr/>
            <p:nvPr>
              <p:custDataLst>
                <p:tags r:id="rId289"/>
              </p:custDataLst>
            </p:nvPr>
          </p:nvSpPr>
          <p:spPr>
            <a:xfrm>
              <a:off x="5100769" y="1207294"/>
              <a:ext cx="185036" cy="214313"/>
            </a:xfrm>
            <a:custGeom>
              <a:avLst/>
              <a:gdLst/>
              <a:ahLst/>
              <a:cxnLst/>
              <a:rect l="0" t="0" r="0" b="0"/>
              <a:pathLst>
                <a:path w="185036" h="214313">
                  <a:moveTo>
                    <a:pt x="14156" y="0"/>
                  </a:moveTo>
                  <a:lnTo>
                    <a:pt x="14156" y="0"/>
                  </a:lnTo>
                  <a:lnTo>
                    <a:pt x="10364" y="0"/>
                  </a:lnTo>
                  <a:lnTo>
                    <a:pt x="9246" y="794"/>
                  </a:lnTo>
                  <a:lnTo>
                    <a:pt x="8502" y="2116"/>
                  </a:lnTo>
                  <a:lnTo>
                    <a:pt x="7306" y="9943"/>
                  </a:lnTo>
                  <a:lnTo>
                    <a:pt x="3246" y="43735"/>
                  </a:lnTo>
                  <a:lnTo>
                    <a:pt x="536" y="77313"/>
                  </a:lnTo>
                  <a:lnTo>
                    <a:pt x="0" y="112403"/>
                  </a:lnTo>
                  <a:lnTo>
                    <a:pt x="3687" y="146292"/>
                  </a:lnTo>
                  <a:lnTo>
                    <a:pt x="9820" y="166553"/>
                  </a:lnTo>
                  <a:lnTo>
                    <a:pt x="20456" y="182611"/>
                  </a:lnTo>
                  <a:lnTo>
                    <a:pt x="33663" y="193630"/>
                  </a:lnTo>
                  <a:lnTo>
                    <a:pt x="51421" y="201923"/>
                  </a:lnTo>
                  <a:lnTo>
                    <a:pt x="64849" y="202720"/>
                  </a:lnTo>
                  <a:lnTo>
                    <a:pt x="99972" y="198792"/>
                  </a:lnTo>
                  <a:lnTo>
                    <a:pt x="120546" y="188723"/>
                  </a:lnTo>
                  <a:lnTo>
                    <a:pt x="150884" y="166453"/>
                  </a:lnTo>
                  <a:lnTo>
                    <a:pt x="172162" y="142682"/>
                  </a:lnTo>
                  <a:lnTo>
                    <a:pt x="179103" y="131941"/>
                  </a:lnTo>
                  <a:lnTo>
                    <a:pt x="183679" y="113177"/>
                  </a:lnTo>
                  <a:lnTo>
                    <a:pt x="185035" y="100121"/>
                  </a:lnTo>
                  <a:lnTo>
                    <a:pt x="184432" y="97703"/>
                  </a:lnTo>
                  <a:lnTo>
                    <a:pt x="183236" y="96092"/>
                  </a:lnTo>
                  <a:lnTo>
                    <a:pt x="181645" y="95017"/>
                  </a:lnTo>
                  <a:lnTo>
                    <a:pt x="171822" y="93505"/>
                  </a:lnTo>
                  <a:lnTo>
                    <a:pt x="158855" y="96849"/>
                  </a:lnTo>
                  <a:lnTo>
                    <a:pt x="135526" y="115138"/>
                  </a:lnTo>
                  <a:lnTo>
                    <a:pt x="126836" y="124991"/>
                  </a:lnTo>
                  <a:lnTo>
                    <a:pt x="118274" y="143926"/>
                  </a:lnTo>
                  <a:lnTo>
                    <a:pt x="114709" y="174939"/>
                  </a:lnTo>
                  <a:lnTo>
                    <a:pt x="118121" y="190123"/>
                  </a:lnTo>
                  <a:lnTo>
                    <a:pt x="121566" y="194217"/>
                  </a:lnTo>
                  <a:lnTo>
                    <a:pt x="147070" y="209098"/>
                  </a:lnTo>
                  <a:lnTo>
                    <a:pt x="164176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5685"/>
            <p:cNvSpPr/>
            <p:nvPr>
              <p:custDataLst>
                <p:tags r:id="rId290"/>
              </p:custDataLst>
            </p:nvPr>
          </p:nvSpPr>
          <p:spPr>
            <a:xfrm>
              <a:off x="3857625" y="122872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5686"/>
            <p:cNvSpPr/>
            <p:nvPr>
              <p:custDataLst>
                <p:tags r:id="rId291"/>
              </p:custDataLst>
            </p:nvPr>
          </p:nvSpPr>
          <p:spPr>
            <a:xfrm>
              <a:off x="5388242" y="1307306"/>
              <a:ext cx="148164" cy="112759"/>
            </a:xfrm>
            <a:custGeom>
              <a:avLst/>
              <a:gdLst/>
              <a:ahLst/>
              <a:cxnLst/>
              <a:rect l="0" t="0" r="0" b="0"/>
              <a:pathLst>
                <a:path w="148164" h="112759">
                  <a:moveTo>
                    <a:pt x="55296" y="0"/>
                  </a:moveTo>
                  <a:lnTo>
                    <a:pt x="55296" y="0"/>
                  </a:lnTo>
                  <a:lnTo>
                    <a:pt x="47711" y="3793"/>
                  </a:lnTo>
                  <a:lnTo>
                    <a:pt x="41870" y="9888"/>
                  </a:lnTo>
                  <a:lnTo>
                    <a:pt x="35042" y="17888"/>
                  </a:lnTo>
                  <a:lnTo>
                    <a:pt x="15488" y="35960"/>
                  </a:lnTo>
                  <a:lnTo>
                    <a:pt x="6195" y="52195"/>
                  </a:lnTo>
                  <a:lnTo>
                    <a:pt x="530" y="69969"/>
                  </a:lnTo>
                  <a:lnTo>
                    <a:pt x="0" y="80310"/>
                  </a:lnTo>
                  <a:lnTo>
                    <a:pt x="4163" y="94263"/>
                  </a:lnTo>
                  <a:lnTo>
                    <a:pt x="8228" y="100897"/>
                  </a:lnTo>
                  <a:lnTo>
                    <a:pt x="22564" y="109094"/>
                  </a:lnTo>
                  <a:lnTo>
                    <a:pt x="41893" y="112758"/>
                  </a:lnTo>
                  <a:lnTo>
                    <a:pt x="70552" y="108292"/>
                  </a:lnTo>
                  <a:lnTo>
                    <a:pt x="95182" y="101231"/>
                  </a:lnTo>
                  <a:lnTo>
                    <a:pt x="127439" y="80496"/>
                  </a:lnTo>
                  <a:lnTo>
                    <a:pt x="148163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5687"/>
            <p:cNvSpPr/>
            <p:nvPr>
              <p:custDataLst>
                <p:tags r:id="rId292"/>
              </p:custDataLst>
            </p:nvPr>
          </p:nvSpPr>
          <p:spPr>
            <a:xfrm>
              <a:off x="6289185" y="1321594"/>
              <a:ext cx="125331" cy="164307"/>
            </a:xfrm>
            <a:custGeom>
              <a:avLst/>
              <a:gdLst/>
              <a:ahLst/>
              <a:cxnLst/>
              <a:rect l="0" t="0" r="0" b="0"/>
              <a:pathLst>
                <a:path w="125331" h="164307">
                  <a:moveTo>
                    <a:pt x="75895" y="0"/>
                  </a:moveTo>
                  <a:lnTo>
                    <a:pt x="75895" y="0"/>
                  </a:lnTo>
                  <a:lnTo>
                    <a:pt x="72104" y="0"/>
                  </a:lnTo>
                  <a:lnTo>
                    <a:pt x="68125" y="2116"/>
                  </a:lnTo>
                  <a:lnTo>
                    <a:pt x="62124" y="5703"/>
                  </a:lnTo>
                  <a:lnTo>
                    <a:pt x="31011" y="19132"/>
                  </a:lnTo>
                  <a:lnTo>
                    <a:pt x="3697" y="33345"/>
                  </a:lnTo>
                  <a:lnTo>
                    <a:pt x="151" y="38103"/>
                  </a:lnTo>
                  <a:lnTo>
                    <a:pt x="0" y="41277"/>
                  </a:lnTo>
                  <a:lnTo>
                    <a:pt x="1948" y="49037"/>
                  </a:lnTo>
                  <a:lnTo>
                    <a:pt x="7507" y="58538"/>
                  </a:lnTo>
                  <a:lnTo>
                    <a:pt x="22200" y="68860"/>
                  </a:lnTo>
                  <a:lnTo>
                    <a:pt x="52666" y="84729"/>
                  </a:lnTo>
                  <a:lnTo>
                    <a:pt x="84293" y="101684"/>
                  </a:lnTo>
                  <a:lnTo>
                    <a:pt x="119384" y="129655"/>
                  </a:lnTo>
                  <a:lnTo>
                    <a:pt x="123006" y="135147"/>
                  </a:lnTo>
                  <a:lnTo>
                    <a:pt x="125044" y="142702"/>
                  </a:lnTo>
                  <a:lnTo>
                    <a:pt x="125330" y="145141"/>
                  </a:lnTo>
                  <a:lnTo>
                    <a:pt x="123934" y="147560"/>
                  </a:lnTo>
                  <a:lnTo>
                    <a:pt x="109759" y="159533"/>
                  </a:lnTo>
                  <a:lnTo>
                    <a:pt x="102588" y="162185"/>
                  </a:lnTo>
                  <a:lnTo>
                    <a:pt x="75895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5688"/>
            <p:cNvSpPr/>
            <p:nvPr>
              <p:custDataLst>
                <p:tags r:id="rId293"/>
              </p:custDataLst>
            </p:nvPr>
          </p:nvSpPr>
          <p:spPr>
            <a:xfrm>
              <a:off x="4614863" y="1343025"/>
              <a:ext cx="64294" cy="7145"/>
            </a:xfrm>
            <a:custGeom>
              <a:avLst/>
              <a:gdLst/>
              <a:ahLst/>
              <a:cxnLst/>
              <a:rect l="0" t="0" r="0" b="0"/>
              <a:pathLst>
                <a:path w="64294" h="7145">
                  <a:moveTo>
                    <a:pt x="0" y="0"/>
                  </a:moveTo>
                  <a:lnTo>
                    <a:pt x="0" y="0"/>
                  </a:lnTo>
                  <a:lnTo>
                    <a:pt x="17888" y="794"/>
                  </a:lnTo>
                  <a:lnTo>
                    <a:pt x="40641" y="6151"/>
                  </a:lnTo>
                  <a:lnTo>
                    <a:pt x="64293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5689"/>
            <p:cNvSpPr/>
            <p:nvPr>
              <p:custDataLst>
                <p:tags r:id="rId294"/>
              </p:custDataLst>
            </p:nvPr>
          </p:nvSpPr>
          <p:spPr>
            <a:xfrm>
              <a:off x="3979069" y="1285875"/>
              <a:ext cx="49564" cy="142876"/>
            </a:xfrm>
            <a:custGeom>
              <a:avLst/>
              <a:gdLst/>
              <a:ahLst/>
              <a:cxnLst/>
              <a:rect l="0" t="0" r="0" b="0"/>
              <a:pathLst>
                <a:path w="49564" h="142876">
                  <a:moveTo>
                    <a:pt x="35719" y="0"/>
                  </a:moveTo>
                  <a:lnTo>
                    <a:pt x="35719" y="0"/>
                  </a:lnTo>
                  <a:lnTo>
                    <a:pt x="31926" y="3792"/>
                  </a:lnTo>
                  <a:lnTo>
                    <a:pt x="27948" y="5654"/>
                  </a:lnTo>
                  <a:lnTo>
                    <a:pt x="25776" y="6151"/>
                  </a:lnTo>
                  <a:lnTo>
                    <a:pt x="18926" y="10642"/>
                  </a:lnTo>
                  <a:lnTo>
                    <a:pt x="11870" y="17000"/>
                  </a:lnTo>
                  <a:lnTo>
                    <a:pt x="9244" y="21578"/>
                  </a:lnTo>
                  <a:lnTo>
                    <a:pt x="7766" y="30735"/>
                  </a:lnTo>
                  <a:lnTo>
                    <a:pt x="7559" y="34778"/>
                  </a:lnTo>
                  <a:lnTo>
                    <a:pt x="9445" y="41386"/>
                  </a:lnTo>
                  <a:lnTo>
                    <a:pt x="20147" y="59484"/>
                  </a:lnTo>
                  <a:lnTo>
                    <a:pt x="34289" y="73074"/>
                  </a:lnTo>
                  <a:lnTo>
                    <a:pt x="47764" y="92385"/>
                  </a:lnTo>
                  <a:lnTo>
                    <a:pt x="49563" y="102298"/>
                  </a:lnTo>
                  <a:lnTo>
                    <a:pt x="47693" y="107114"/>
                  </a:lnTo>
                  <a:lnTo>
                    <a:pt x="40024" y="116673"/>
                  </a:lnTo>
                  <a:lnTo>
                    <a:pt x="5597" y="13970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5690"/>
            <p:cNvSpPr/>
            <p:nvPr>
              <p:custDataLst>
                <p:tags r:id="rId295"/>
              </p:custDataLst>
            </p:nvPr>
          </p:nvSpPr>
          <p:spPr>
            <a:xfrm>
              <a:off x="2636044" y="1200150"/>
              <a:ext cx="7145" cy="185739"/>
            </a:xfrm>
            <a:custGeom>
              <a:avLst/>
              <a:gdLst/>
              <a:ahLst/>
              <a:cxnLst/>
              <a:rect l="0" t="0" r="0" b="0"/>
              <a:pathLst>
                <a:path w="7145" h="185739">
                  <a:moveTo>
                    <a:pt x="7144" y="0"/>
                  </a:moveTo>
                  <a:lnTo>
                    <a:pt x="7144" y="0"/>
                  </a:lnTo>
                  <a:lnTo>
                    <a:pt x="6350" y="25630"/>
                  </a:lnTo>
                  <a:lnTo>
                    <a:pt x="993" y="57703"/>
                  </a:lnTo>
                  <a:lnTo>
                    <a:pt x="196" y="90744"/>
                  </a:lnTo>
                  <a:lnTo>
                    <a:pt x="39" y="121024"/>
                  </a:lnTo>
                  <a:lnTo>
                    <a:pt x="5" y="155520"/>
                  </a:lnTo>
                  <a:lnTo>
                    <a:pt x="0" y="172988"/>
                  </a:lnTo>
                  <a:lnTo>
                    <a:pt x="794" y="174856"/>
                  </a:lnTo>
                  <a:lnTo>
                    <a:pt x="2117" y="176102"/>
                  </a:lnTo>
                  <a:lnTo>
                    <a:pt x="3792" y="176933"/>
                  </a:lnTo>
                  <a:lnTo>
                    <a:pt x="4909" y="178280"/>
                  </a:lnTo>
                  <a:lnTo>
                    <a:pt x="7144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5691"/>
            <p:cNvSpPr/>
            <p:nvPr>
              <p:custDataLst>
                <p:tags r:id="rId296"/>
              </p:custDataLst>
            </p:nvPr>
          </p:nvSpPr>
          <p:spPr>
            <a:xfrm>
              <a:off x="5693570" y="1322107"/>
              <a:ext cx="92869" cy="142363"/>
            </a:xfrm>
            <a:custGeom>
              <a:avLst/>
              <a:gdLst/>
              <a:ahLst/>
              <a:cxnLst/>
              <a:rect l="0" t="0" r="0" b="0"/>
              <a:pathLst>
                <a:path w="92869" h="142363">
                  <a:moveTo>
                    <a:pt x="0" y="42349"/>
                  </a:moveTo>
                  <a:lnTo>
                    <a:pt x="0" y="42349"/>
                  </a:lnTo>
                  <a:lnTo>
                    <a:pt x="12183" y="53741"/>
                  </a:lnTo>
                  <a:lnTo>
                    <a:pt x="21485" y="58181"/>
                  </a:lnTo>
                  <a:lnTo>
                    <a:pt x="23848" y="60048"/>
                  </a:lnTo>
                  <a:lnTo>
                    <a:pt x="30707" y="62121"/>
                  </a:lnTo>
                  <a:lnTo>
                    <a:pt x="48045" y="63453"/>
                  </a:lnTo>
                  <a:lnTo>
                    <a:pt x="62036" y="59891"/>
                  </a:lnTo>
                  <a:lnTo>
                    <a:pt x="75283" y="51576"/>
                  </a:lnTo>
                  <a:lnTo>
                    <a:pt x="83071" y="43848"/>
                  </a:lnTo>
                  <a:lnTo>
                    <a:pt x="89612" y="32651"/>
                  </a:lnTo>
                  <a:lnTo>
                    <a:pt x="91903" y="23160"/>
                  </a:lnTo>
                  <a:lnTo>
                    <a:pt x="92439" y="15035"/>
                  </a:lnTo>
                  <a:lnTo>
                    <a:pt x="90560" y="8249"/>
                  </a:lnTo>
                  <a:lnTo>
                    <a:pt x="88948" y="5328"/>
                  </a:lnTo>
                  <a:lnTo>
                    <a:pt x="87079" y="3381"/>
                  </a:lnTo>
                  <a:lnTo>
                    <a:pt x="82887" y="1218"/>
                  </a:lnTo>
                  <a:lnTo>
                    <a:pt x="72272" y="0"/>
                  </a:lnTo>
                  <a:lnTo>
                    <a:pt x="59072" y="3431"/>
                  </a:lnTo>
                  <a:lnTo>
                    <a:pt x="30915" y="32386"/>
                  </a:lnTo>
                  <a:lnTo>
                    <a:pt x="17601" y="57491"/>
                  </a:lnTo>
                  <a:lnTo>
                    <a:pt x="12320" y="71304"/>
                  </a:lnTo>
                  <a:lnTo>
                    <a:pt x="11560" y="85381"/>
                  </a:lnTo>
                  <a:lnTo>
                    <a:pt x="17540" y="110028"/>
                  </a:lnTo>
                  <a:lnTo>
                    <a:pt x="23934" y="118201"/>
                  </a:lnTo>
                  <a:lnTo>
                    <a:pt x="32862" y="124480"/>
                  </a:lnTo>
                  <a:lnTo>
                    <a:pt x="66903" y="139080"/>
                  </a:lnTo>
                  <a:lnTo>
                    <a:pt x="92868" y="1423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5692"/>
            <p:cNvSpPr/>
            <p:nvPr>
              <p:custDataLst>
                <p:tags r:id="rId297"/>
              </p:custDataLst>
            </p:nvPr>
          </p:nvSpPr>
          <p:spPr>
            <a:xfrm>
              <a:off x="2571750" y="1264444"/>
              <a:ext cx="200026" cy="14288"/>
            </a:xfrm>
            <a:custGeom>
              <a:avLst/>
              <a:gdLst/>
              <a:ahLst/>
              <a:cxnLst/>
              <a:rect l="0" t="0" r="0" b="0"/>
              <a:pathLst>
                <a:path w="200026" h="14288">
                  <a:moveTo>
                    <a:pt x="0" y="14287"/>
                  </a:moveTo>
                  <a:lnTo>
                    <a:pt x="0" y="14287"/>
                  </a:lnTo>
                  <a:lnTo>
                    <a:pt x="32250" y="14287"/>
                  </a:lnTo>
                  <a:lnTo>
                    <a:pt x="57876" y="12171"/>
                  </a:lnTo>
                  <a:lnTo>
                    <a:pt x="89661" y="8136"/>
                  </a:lnTo>
                  <a:lnTo>
                    <a:pt x="117142" y="3645"/>
                  </a:lnTo>
                  <a:lnTo>
                    <a:pt x="148375" y="720"/>
                  </a:lnTo>
                  <a:lnTo>
                    <a:pt x="183385" y="4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5693"/>
            <p:cNvSpPr/>
            <p:nvPr>
              <p:custDataLst>
                <p:tags r:id="rId298"/>
              </p:custDataLst>
            </p:nvPr>
          </p:nvSpPr>
          <p:spPr>
            <a:xfrm>
              <a:off x="3889512" y="1293434"/>
              <a:ext cx="67798" cy="99598"/>
            </a:xfrm>
            <a:custGeom>
              <a:avLst/>
              <a:gdLst/>
              <a:ahLst/>
              <a:cxnLst/>
              <a:rect l="0" t="0" r="0" b="0"/>
              <a:pathLst>
                <a:path w="67798" h="99598">
                  <a:moveTo>
                    <a:pt x="39551" y="13872"/>
                  </a:moveTo>
                  <a:lnTo>
                    <a:pt x="39551" y="13872"/>
                  </a:lnTo>
                  <a:lnTo>
                    <a:pt x="39551" y="17665"/>
                  </a:lnTo>
                  <a:lnTo>
                    <a:pt x="40344" y="18782"/>
                  </a:lnTo>
                  <a:lnTo>
                    <a:pt x="41667" y="19526"/>
                  </a:lnTo>
                  <a:lnTo>
                    <a:pt x="45701" y="20722"/>
                  </a:lnTo>
                  <a:lnTo>
                    <a:pt x="52202" y="25867"/>
                  </a:lnTo>
                  <a:lnTo>
                    <a:pt x="59669" y="27858"/>
                  </a:lnTo>
                  <a:lnTo>
                    <a:pt x="64385" y="28070"/>
                  </a:lnTo>
                  <a:lnTo>
                    <a:pt x="65632" y="27306"/>
                  </a:lnTo>
                  <a:lnTo>
                    <a:pt x="66463" y="26003"/>
                  </a:lnTo>
                  <a:lnTo>
                    <a:pt x="67633" y="20377"/>
                  </a:lnTo>
                  <a:lnTo>
                    <a:pt x="67797" y="18209"/>
                  </a:lnTo>
                  <a:lnTo>
                    <a:pt x="65863" y="13683"/>
                  </a:lnTo>
                  <a:lnTo>
                    <a:pt x="58153" y="4310"/>
                  </a:lnTo>
                  <a:lnTo>
                    <a:pt x="53639" y="1685"/>
                  </a:lnTo>
                  <a:lnTo>
                    <a:pt x="44274" y="0"/>
                  </a:lnTo>
                  <a:lnTo>
                    <a:pt x="33366" y="3500"/>
                  </a:lnTo>
                  <a:lnTo>
                    <a:pt x="23872" y="9564"/>
                  </a:lnTo>
                  <a:lnTo>
                    <a:pt x="13552" y="24428"/>
                  </a:lnTo>
                  <a:lnTo>
                    <a:pt x="7065" y="37990"/>
                  </a:lnTo>
                  <a:lnTo>
                    <a:pt x="0" y="66287"/>
                  </a:lnTo>
                  <a:lnTo>
                    <a:pt x="1600" y="75797"/>
                  </a:lnTo>
                  <a:lnTo>
                    <a:pt x="6963" y="86283"/>
                  </a:lnTo>
                  <a:lnTo>
                    <a:pt x="13579" y="94418"/>
                  </a:lnTo>
                  <a:lnTo>
                    <a:pt x="20335" y="97295"/>
                  </a:lnTo>
                  <a:lnTo>
                    <a:pt x="39551" y="995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5694"/>
            <p:cNvSpPr/>
            <p:nvPr>
              <p:custDataLst>
                <p:tags r:id="rId299"/>
              </p:custDataLst>
            </p:nvPr>
          </p:nvSpPr>
          <p:spPr>
            <a:xfrm>
              <a:off x="5872715" y="1265025"/>
              <a:ext cx="178041" cy="199445"/>
            </a:xfrm>
            <a:custGeom>
              <a:avLst/>
              <a:gdLst/>
              <a:ahLst/>
              <a:cxnLst/>
              <a:rect l="0" t="0" r="0" b="0"/>
              <a:pathLst>
                <a:path w="178041" h="199445">
                  <a:moveTo>
                    <a:pt x="92315" y="78000"/>
                  </a:moveTo>
                  <a:lnTo>
                    <a:pt x="92315" y="78000"/>
                  </a:lnTo>
                  <a:lnTo>
                    <a:pt x="78195" y="80117"/>
                  </a:lnTo>
                  <a:lnTo>
                    <a:pt x="43125" y="90979"/>
                  </a:lnTo>
                  <a:lnTo>
                    <a:pt x="26588" y="103630"/>
                  </a:lnTo>
                  <a:lnTo>
                    <a:pt x="5746" y="131910"/>
                  </a:lnTo>
                  <a:lnTo>
                    <a:pt x="1314" y="146802"/>
                  </a:lnTo>
                  <a:lnTo>
                    <a:pt x="0" y="161268"/>
                  </a:lnTo>
                  <a:lnTo>
                    <a:pt x="1809" y="168719"/>
                  </a:lnTo>
                  <a:lnTo>
                    <a:pt x="3404" y="171817"/>
                  </a:lnTo>
                  <a:lnTo>
                    <a:pt x="9408" y="177376"/>
                  </a:lnTo>
                  <a:lnTo>
                    <a:pt x="13232" y="179969"/>
                  </a:lnTo>
                  <a:lnTo>
                    <a:pt x="29991" y="183619"/>
                  </a:lnTo>
                  <a:lnTo>
                    <a:pt x="51283" y="184059"/>
                  </a:lnTo>
                  <a:lnTo>
                    <a:pt x="66753" y="178569"/>
                  </a:lnTo>
                  <a:lnTo>
                    <a:pt x="85271" y="166448"/>
                  </a:lnTo>
                  <a:lnTo>
                    <a:pt x="100371" y="148128"/>
                  </a:lnTo>
                  <a:lnTo>
                    <a:pt x="112986" y="118487"/>
                  </a:lnTo>
                  <a:lnTo>
                    <a:pt x="120666" y="91584"/>
                  </a:lnTo>
                  <a:lnTo>
                    <a:pt x="126578" y="57841"/>
                  </a:lnTo>
                  <a:lnTo>
                    <a:pt x="123811" y="35514"/>
                  </a:lnTo>
                  <a:lnTo>
                    <a:pt x="114997" y="6044"/>
                  </a:lnTo>
                  <a:lnTo>
                    <a:pt x="113786" y="3835"/>
                  </a:lnTo>
                  <a:lnTo>
                    <a:pt x="112186" y="2363"/>
                  </a:lnTo>
                  <a:lnTo>
                    <a:pt x="107707" y="0"/>
                  </a:lnTo>
                  <a:lnTo>
                    <a:pt x="106822" y="10146"/>
                  </a:lnTo>
                  <a:lnTo>
                    <a:pt x="106701" y="15564"/>
                  </a:lnTo>
                  <a:lnTo>
                    <a:pt x="116555" y="44064"/>
                  </a:lnTo>
                  <a:lnTo>
                    <a:pt x="125738" y="76118"/>
                  </a:lnTo>
                  <a:lnTo>
                    <a:pt x="135196" y="108320"/>
                  </a:lnTo>
                  <a:lnTo>
                    <a:pt x="144707" y="141227"/>
                  </a:lnTo>
                  <a:lnTo>
                    <a:pt x="162265" y="175755"/>
                  </a:lnTo>
                  <a:lnTo>
                    <a:pt x="178040" y="199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SMARTInkShape-5695"/>
            <p:cNvSpPr/>
            <p:nvPr>
              <p:custDataLst>
                <p:tags r:id="rId300"/>
              </p:custDataLst>
            </p:nvPr>
          </p:nvSpPr>
          <p:spPr>
            <a:xfrm>
              <a:off x="2743200" y="1286301"/>
              <a:ext cx="112464" cy="121019"/>
            </a:xfrm>
            <a:custGeom>
              <a:avLst/>
              <a:gdLst/>
              <a:ahLst/>
              <a:cxnLst/>
              <a:rect l="0" t="0" r="0" b="0"/>
              <a:pathLst>
                <a:path w="112464" h="121019">
                  <a:moveTo>
                    <a:pt x="0" y="49580"/>
                  </a:moveTo>
                  <a:lnTo>
                    <a:pt x="0" y="49580"/>
                  </a:lnTo>
                  <a:lnTo>
                    <a:pt x="3792" y="53373"/>
                  </a:lnTo>
                  <a:lnTo>
                    <a:pt x="7771" y="55234"/>
                  </a:lnTo>
                  <a:lnTo>
                    <a:pt x="33793" y="56637"/>
                  </a:lnTo>
                  <a:lnTo>
                    <a:pt x="68103" y="50565"/>
                  </a:lnTo>
                  <a:lnTo>
                    <a:pt x="97548" y="39724"/>
                  </a:lnTo>
                  <a:lnTo>
                    <a:pt x="105002" y="33029"/>
                  </a:lnTo>
                  <a:lnTo>
                    <a:pt x="110168" y="25555"/>
                  </a:lnTo>
                  <a:lnTo>
                    <a:pt x="112463" y="19588"/>
                  </a:lnTo>
                  <a:lnTo>
                    <a:pt x="112282" y="16885"/>
                  </a:lnTo>
                  <a:lnTo>
                    <a:pt x="109963" y="11766"/>
                  </a:lnTo>
                  <a:lnTo>
                    <a:pt x="100404" y="4421"/>
                  </a:lnTo>
                  <a:lnTo>
                    <a:pt x="87516" y="1010"/>
                  </a:lnTo>
                  <a:lnTo>
                    <a:pt x="73644" y="0"/>
                  </a:lnTo>
                  <a:lnTo>
                    <a:pt x="59480" y="3492"/>
                  </a:lnTo>
                  <a:lnTo>
                    <a:pt x="45228" y="13347"/>
                  </a:lnTo>
                  <a:lnTo>
                    <a:pt x="16668" y="46370"/>
                  </a:lnTo>
                  <a:lnTo>
                    <a:pt x="6173" y="65033"/>
                  </a:lnTo>
                  <a:lnTo>
                    <a:pt x="1829" y="81852"/>
                  </a:lnTo>
                  <a:lnTo>
                    <a:pt x="2930" y="91969"/>
                  </a:lnTo>
                  <a:lnTo>
                    <a:pt x="4334" y="96889"/>
                  </a:lnTo>
                  <a:lnTo>
                    <a:pt x="10128" y="104473"/>
                  </a:lnTo>
                  <a:lnTo>
                    <a:pt x="18789" y="110490"/>
                  </a:lnTo>
                  <a:lnTo>
                    <a:pt x="37846" y="117546"/>
                  </a:lnTo>
                  <a:lnTo>
                    <a:pt x="71438" y="121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SMARTInkShape-5696"/>
            <p:cNvSpPr/>
            <p:nvPr>
              <p:custDataLst>
                <p:tags r:id="rId301"/>
              </p:custDataLst>
            </p:nvPr>
          </p:nvSpPr>
          <p:spPr>
            <a:xfrm>
              <a:off x="4379119" y="1178719"/>
              <a:ext cx="7145" cy="269548"/>
            </a:xfrm>
            <a:custGeom>
              <a:avLst/>
              <a:gdLst/>
              <a:ahLst/>
              <a:cxnLst/>
              <a:rect l="0" t="0" r="0" b="0"/>
              <a:pathLst>
                <a:path w="7145" h="269548">
                  <a:moveTo>
                    <a:pt x="7144" y="0"/>
                  </a:moveTo>
                  <a:lnTo>
                    <a:pt x="7144" y="0"/>
                  </a:lnTo>
                  <a:lnTo>
                    <a:pt x="7144" y="32905"/>
                  </a:lnTo>
                  <a:lnTo>
                    <a:pt x="7144" y="65619"/>
                  </a:lnTo>
                  <a:lnTo>
                    <a:pt x="7144" y="95378"/>
                  </a:lnTo>
                  <a:lnTo>
                    <a:pt x="7144" y="118590"/>
                  </a:lnTo>
                  <a:lnTo>
                    <a:pt x="7144" y="144781"/>
                  </a:lnTo>
                  <a:lnTo>
                    <a:pt x="7144" y="170180"/>
                  </a:lnTo>
                  <a:lnTo>
                    <a:pt x="5027" y="204676"/>
                  </a:lnTo>
                  <a:lnTo>
                    <a:pt x="993" y="237191"/>
                  </a:lnTo>
                  <a:lnTo>
                    <a:pt x="26" y="269547"/>
                  </a:lnTo>
                  <a:lnTo>
                    <a:pt x="0" y="264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5697"/>
            <p:cNvSpPr/>
            <p:nvPr>
              <p:custDataLst>
                <p:tags r:id="rId302"/>
              </p:custDataLst>
            </p:nvPr>
          </p:nvSpPr>
          <p:spPr>
            <a:xfrm>
              <a:off x="5572125" y="1243013"/>
              <a:ext cx="14289" cy="200026"/>
            </a:xfrm>
            <a:custGeom>
              <a:avLst/>
              <a:gdLst/>
              <a:ahLst/>
              <a:cxnLst/>
              <a:rect l="0" t="0" r="0" b="0"/>
              <a:pathLst>
                <a:path w="14289" h="200026">
                  <a:moveTo>
                    <a:pt x="7145" y="0"/>
                  </a:moveTo>
                  <a:lnTo>
                    <a:pt x="7145" y="0"/>
                  </a:lnTo>
                  <a:lnTo>
                    <a:pt x="993" y="0"/>
                  </a:lnTo>
                  <a:lnTo>
                    <a:pt x="662" y="793"/>
                  </a:lnTo>
                  <a:lnTo>
                    <a:pt x="17" y="32905"/>
                  </a:lnTo>
                  <a:lnTo>
                    <a:pt x="3" y="63502"/>
                  </a:lnTo>
                  <a:lnTo>
                    <a:pt x="1" y="96504"/>
                  </a:lnTo>
                  <a:lnTo>
                    <a:pt x="1" y="124196"/>
                  </a:lnTo>
                  <a:lnTo>
                    <a:pt x="0" y="155501"/>
                  </a:lnTo>
                  <a:lnTo>
                    <a:pt x="794" y="172633"/>
                  </a:lnTo>
                  <a:lnTo>
                    <a:pt x="5703" y="186970"/>
                  </a:lnTo>
                  <a:lnTo>
                    <a:pt x="14288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5698"/>
            <p:cNvSpPr/>
            <p:nvPr>
              <p:custDataLst>
                <p:tags r:id="rId303"/>
              </p:custDataLst>
            </p:nvPr>
          </p:nvSpPr>
          <p:spPr>
            <a:xfrm>
              <a:off x="2902127" y="1208874"/>
              <a:ext cx="155399" cy="227021"/>
            </a:xfrm>
            <a:custGeom>
              <a:avLst/>
              <a:gdLst/>
              <a:ahLst/>
              <a:cxnLst/>
              <a:rect l="0" t="0" r="0" b="0"/>
              <a:pathLst>
                <a:path w="155399" h="227021">
                  <a:moveTo>
                    <a:pt x="83961" y="69857"/>
                  </a:moveTo>
                  <a:lnTo>
                    <a:pt x="83961" y="69857"/>
                  </a:lnTo>
                  <a:lnTo>
                    <a:pt x="80168" y="69857"/>
                  </a:lnTo>
                  <a:lnTo>
                    <a:pt x="76190" y="71974"/>
                  </a:lnTo>
                  <a:lnTo>
                    <a:pt x="71776" y="74767"/>
                  </a:lnTo>
                  <a:lnTo>
                    <a:pt x="51245" y="83302"/>
                  </a:lnTo>
                  <a:lnTo>
                    <a:pt x="39258" y="90649"/>
                  </a:lnTo>
                  <a:lnTo>
                    <a:pt x="30226" y="101323"/>
                  </a:lnTo>
                  <a:lnTo>
                    <a:pt x="7169" y="135894"/>
                  </a:lnTo>
                  <a:lnTo>
                    <a:pt x="0" y="155486"/>
                  </a:lnTo>
                  <a:lnTo>
                    <a:pt x="1136" y="163741"/>
                  </a:lnTo>
                  <a:lnTo>
                    <a:pt x="4287" y="171115"/>
                  </a:lnTo>
                  <a:lnTo>
                    <a:pt x="6239" y="173081"/>
                  </a:lnTo>
                  <a:lnTo>
                    <a:pt x="10524" y="175266"/>
                  </a:lnTo>
                  <a:lnTo>
                    <a:pt x="23975" y="176668"/>
                  </a:lnTo>
                  <a:lnTo>
                    <a:pt x="35076" y="176066"/>
                  </a:lnTo>
                  <a:lnTo>
                    <a:pt x="49456" y="171265"/>
                  </a:lnTo>
                  <a:lnTo>
                    <a:pt x="63945" y="160415"/>
                  </a:lnTo>
                  <a:lnTo>
                    <a:pt x="81859" y="139427"/>
                  </a:lnTo>
                  <a:lnTo>
                    <a:pt x="95775" y="107441"/>
                  </a:lnTo>
                  <a:lnTo>
                    <a:pt x="110871" y="75253"/>
                  </a:lnTo>
                  <a:lnTo>
                    <a:pt x="117939" y="42348"/>
                  </a:lnTo>
                  <a:lnTo>
                    <a:pt x="119578" y="9227"/>
                  </a:lnTo>
                  <a:lnTo>
                    <a:pt x="119666" y="0"/>
                  </a:lnTo>
                  <a:lnTo>
                    <a:pt x="121796" y="29812"/>
                  </a:lnTo>
                  <a:lnTo>
                    <a:pt x="126161" y="63878"/>
                  </a:lnTo>
                  <a:lnTo>
                    <a:pt x="128809" y="99133"/>
                  </a:lnTo>
                  <a:lnTo>
                    <a:pt x="132948" y="132878"/>
                  </a:lnTo>
                  <a:lnTo>
                    <a:pt x="134559" y="162475"/>
                  </a:lnTo>
                  <a:lnTo>
                    <a:pt x="143883" y="194619"/>
                  </a:lnTo>
                  <a:lnTo>
                    <a:pt x="149795" y="211915"/>
                  </a:lnTo>
                  <a:lnTo>
                    <a:pt x="152908" y="217131"/>
                  </a:lnTo>
                  <a:lnTo>
                    <a:pt x="155398" y="2270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5699"/>
            <p:cNvSpPr/>
            <p:nvPr>
              <p:custDataLst>
                <p:tags r:id="rId304"/>
              </p:custDataLst>
            </p:nvPr>
          </p:nvSpPr>
          <p:spPr>
            <a:xfrm>
              <a:off x="3457575" y="1293019"/>
              <a:ext cx="14289" cy="171451"/>
            </a:xfrm>
            <a:custGeom>
              <a:avLst/>
              <a:gdLst/>
              <a:ahLst/>
              <a:cxnLst/>
              <a:rect l="0" t="0" r="0" b="0"/>
              <a:pathLst>
                <a:path w="14289" h="171451">
                  <a:moveTo>
                    <a:pt x="14288" y="0"/>
                  </a:moveTo>
                  <a:lnTo>
                    <a:pt x="14288" y="0"/>
                  </a:lnTo>
                  <a:lnTo>
                    <a:pt x="13494" y="25629"/>
                  </a:lnTo>
                  <a:lnTo>
                    <a:pt x="8633" y="52952"/>
                  </a:lnTo>
                  <a:lnTo>
                    <a:pt x="7438" y="84896"/>
                  </a:lnTo>
                  <a:lnTo>
                    <a:pt x="2292" y="114136"/>
                  </a:lnTo>
                  <a:lnTo>
                    <a:pt x="302" y="14620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5700"/>
            <p:cNvSpPr/>
            <p:nvPr>
              <p:custDataLst>
                <p:tags r:id="rId305"/>
              </p:custDataLst>
            </p:nvPr>
          </p:nvSpPr>
          <p:spPr>
            <a:xfrm>
              <a:off x="4786880" y="1257716"/>
              <a:ext cx="98902" cy="185323"/>
            </a:xfrm>
            <a:custGeom>
              <a:avLst/>
              <a:gdLst/>
              <a:ahLst/>
              <a:cxnLst/>
              <a:rect l="0" t="0" r="0" b="0"/>
              <a:pathLst>
                <a:path w="98902" h="185323">
                  <a:moveTo>
                    <a:pt x="70870" y="42447"/>
                  </a:moveTo>
                  <a:lnTo>
                    <a:pt x="70870" y="42447"/>
                  </a:lnTo>
                  <a:lnTo>
                    <a:pt x="70870" y="38654"/>
                  </a:lnTo>
                  <a:lnTo>
                    <a:pt x="72987" y="34676"/>
                  </a:lnTo>
                  <a:lnTo>
                    <a:pt x="74662" y="32503"/>
                  </a:lnTo>
                  <a:lnTo>
                    <a:pt x="78641" y="30090"/>
                  </a:lnTo>
                  <a:lnTo>
                    <a:pt x="83055" y="28223"/>
                  </a:lnTo>
                  <a:lnTo>
                    <a:pt x="94719" y="18329"/>
                  </a:lnTo>
                  <a:lnTo>
                    <a:pt x="97344" y="13736"/>
                  </a:lnTo>
                  <a:lnTo>
                    <a:pt x="98045" y="11400"/>
                  </a:lnTo>
                  <a:lnTo>
                    <a:pt x="97718" y="9049"/>
                  </a:lnTo>
                  <a:lnTo>
                    <a:pt x="95238" y="4320"/>
                  </a:lnTo>
                  <a:lnTo>
                    <a:pt x="93465" y="2741"/>
                  </a:lnTo>
                  <a:lnTo>
                    <a:pt x="89379" y="987"/>
                  </a:lnTo>
                  <a:lnTo>
                    <a:pt x="78824" y="0"/>
                  </a:lnTo>
                  <a:lnTo>
                    <a:pt x="65642" y="3499"/>
                  </a:lnTo>
                  <a:lnTo>
                    <a:pt x="33699" y="26330"/>
                  </a:lnTo>
                  <a:lnTo>
                    <a:pt x="12786" y="44937"/>
                  </a:lnTo>
                  <a:lnTo>
                    <a:pt x="5896" y="54401"/>
                  </a:lnTo>
                  <a:lnTo>
                    <a:pt x="2306" y="63899"/>
                  </a:lnTo>
                  <a:lnTo>
                    <a:pt x="0" y="82932"/>
                  </a:lnTo>
                  <a:lnTo>
                    <a:pt x="1398" y="86899"/>
                  </a:lnTo>
                  <a:lnTo>
                    <a:pt x="19368" y="105352"/>
                  </a:lnTo>
                  <a:lnTo>
                    <a:pt x="53286" y="123078"/>
                  </a:lnTo>
                  <a:lnTo>
                    <a:pt x="86692" y="146540"/>
                  </a:lnTo>
                  <a:lnTo>
                    <a:pt x="93248" y="151681"/>
                  </a:lnTo>
                  <a:lnTo>
                    <a:pt x="96691" y="156612"/>
                  </a:lnTo>
                  <a:lnTo>
                    <a:pt x="98630" y="163850"/>
                  </a:lnTo>
                  <a:lnTo>
                    <a:pt x="98901" y="166245"/>
                  </a:lnTo>
                  <a:lnTo>
                    <a:pt x="97086" y="171022"/>
                  </a:lnTo>
                  <a:lnTo>
                    <a:pt x="89454" y="180557"/>
                  </a:lnTo>
                  <a:lnTo>
                    <a:pt x="82834" y="183204"/>
                  </a:lnTo>
                  <a:lnTo>
                    <a:pt x="56583" y="1853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5701"/>
            <p:cNvSpPr/>
            <p:nvPr>
              <p:custDataLst>
                <p:tags r:id="rId306"/>
              </p:custDataLst>
            </p:nvPr>
          </p:nvSpPr>
          <p:spPr>
            <a:xfrm>
              <a:off x="7329488" y="1328738"/>
              <a:ext cx="92869" cy="135732"/>
            </a:xfrm>
            <a:custGeom>
              <a:avLst/>
              <a:gdLst/>
              <a:ahLst/>
              <a:cxnLst/>
              <a:rect l="0" t="0" r="0" b="0"/>
              <a:pathLst>
                <a:path w="92869" h="135732">
                  <a:moveTo>
                    <a:pt x="92868" y="0"/>
                  </a:moveTo>
                  <a:lnTo>
                    <a:pt x="92868" y="0"/>
                  </a:lnTo>
                  <a:lnTo>
                    <a:pt x="72076" y="0"/>
                  </a:lnTo>
                  <a:lnTo>
                    <a:pt x="65636" y="2116"/>
                  </a:lnTo>
                  <a:lnTo>
                    <a:pt x="62807" y="3792"/>
                  </a:lnTo>
                  <a:lnTo>
                    <a:pt x="47703" y="22943"/>
                  </a:lnTo>
                  <a:lnTo>
                    <a:pt x="45014" y="30305"/>
                  </a:lnTo>
                  <a:lnTo>
                    <a:pt x="42988" y="55863"/>
                  </a:lnTo>
                  <a:lnTo>
                    <a:pt x="48590" y="74034"/>
                  </a:lnTo>
                  <a:lnTo>
                    <a:pt x="55224" y="92911"/>
                  </a:lnTo>
                  <a:lnTo>
                    <a:pt x="57036" y="116265"/>
                  </a:lnTo>
                  <a:lnTo>
                    <a:pt x="56281" y="117991"/>
                  </a:lnTo>
                  <a:lnTo>
                    <a:pt x="54983" y="119142"/>
                  </a:lnTo>
                  <a:lnTo>
                    <a:pt x="20299" y="134404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5702"/>
            <p:cNvSpPr/>
            <p:nvPr>
              <p:custDataLst>
                <p:tags r:id="rId307"/>
              </p:custDataLst>
            </p:nvPr>
          </p:nvSpPr>
          <p:spPr>
            <a:xfrm>
              <a:off x="4929188" y="1303527"/>
              <a:ext cx="95945" cy="110387"/>
            </a:xfrm>
            <a:custGeom>
              <a:avLst/>
              <a:gdLst/>
              <a:ahLst/>
              <a:cxnLst/>
              <a:rect l="0" t="0" r="0" b="0"/>
              <a:pathLst>
                <a:path w="95945" h="110387">
                  <a:moveTo>
                    <a:pt x="0" y="60929"/>
                  </a:moveTo>
                  <a:lnTo>
                    <a:pt x="0" y="60929"/>
                  </a:lnTo>
                  <a:lnTo>
                    <a:pt x="0" y="57137"/>
                  </a:lnTo>
                  <a:lnTo>
                    <a:pt x="1587" y="56020"/>
                  </a:lnTo>
                  <a:lnTo>
                    <a:pt x="15541" y="54227"/>
                  </a:lnTo>
                  <a:lnTo>
                    <a:pt x="24369" y="53188"/>
                  </a:lnTo>
                  <a:lnTo>
                    <a:pt x="57346" y="46527"/>
                  </a:lnTo>
                  <a:lnTo>
                    <a:pt x="72377" y="41140"/>
                  </a:lnTo>
                  <a:lnTo>
                    <a:pt x="87602" y="29876"/>
                  </a:lnTo>
                  <a:lnTo>
                    <a:pt x="95101" y="19008"/>
                  </a:lnTo>
                  <a:lnTo>
                    <a:pt x="95944" y="15519"/>
                  </a:lnTo>
                  <a:lnTo>
                    <a:pt x="95711" y="12400"/>
                  </a:lnTo>
                  <a:lnTo>
                    <a:pt x="94764" y="9526"/>
                  </a:lnTo>
                  <a:lnTo>
                    <a:pt x="93339" y="7611"/>
                  </a:lnTo>
                  <a:lnTo>
                    <a:pt x="79299" y="491"/>
                  </a:lnTo>
                  <a:lnTo>
                    <a:pt x="75885" y="0"/>
                  </a:lnTo>
                  <a:lnTo>
                    <a:pt x="69974" y="1570"/>
                  </a:lnTo>
                  <a:lnTo>
                    <a:pt x="54009" y="9840"/>
                  </a:lnTo>
                  <a:lnTo>
                    <a:pt x="26920" y="35058"/>
                  </a:lnTo>
                  <a:lnTo>
                    <a:pt x="20432" y="44404"/>
                  </a:lnTo>
                  <a:lnTo>
                    <a:pt x="16108" y="62383"/>
                  </a:lnTo>
                  <a:lnTo>
                    <a:pt x="14447" y="93976"/>
                  </a:lnTo>
                  <a:lnTo>
                    <a:pt x="15981" y="98042"/>
                  </a:lnTo>
                  <a:lnTo>
                    <a:pt x="21919" y="104676"/>
                  </a:lnTo>
                  <a:lnTo>
                    <a:pt x="29850" y="108153"/>
                  </a:lnTo>
                  <a:lnTo>
                    <a:pt x="51669" y="110386"/>
                  </a:lnTo>
                  <a:lnTo>
                    <a:pt x="92867" y="1037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5703"/>
            <p:cNvSpPr/>
            <p:nvPr>
              <p:custDataLst>
                <p:tags r:id="rId308"/>
              </p:custDataLst>
            </p:nvPr>
          </p:nvSpPr>
          <p:spPr>
            <a:xfrm>
              <a:off x="4001493" y="1085850"/>
              <a:ext cx="183750" cy="3771901"/>
            </a:xfrm>
            <a:custGeom>
              <a:avLst/>
              <a:gdLst/>
              <a:ahLst/>
              <a:cxnLst/>
              <a:rect l="0" t="0" r="0" b="0"/>
              <a:pathLst>
                <a:path w="183750" h="3771901">
                  <a:moveTo>
                    <a:pt x="6151" y="0"/>
                  </a:moveTo>
                  <a:lnTo>
                    <a:pt x="6151" y="0"/>
                  </a:lnTo>
                  <a:lnTo>
                    <a:pt x="2359" y="3792"/>
                  </a:lnTo>
                  <a:lnTo>
                    <a:pt x="496" y="7771"/>
                  </a:lnTo>
                  <a:lnTo>
                    <a:pt x="0" y="9943"/>
                  </a:lnTo>
                  <a:lnTo>
                    <a:pt x="463" y="12185"/>
                  </a:lnTo>
                  <a:lnTo>
                    <a:pt x="4113" y="20720"/>
                  </a:lnTo>
                  <a:lnTo>
                    <a:pt x="5972" y="52805"/>
                  </a:lnTo>
                  <a:lnTo>
                    <a:pt x="8232" y="79134"/>
                  </a:lnTo>
                  <a:lnTo>
                    <a:pt x="12295" y="111058"/>
                  </a:lnTo>
                  <a:lnTo>
                    <a:pt x="12998" y="138563"/>
                  </a:lnTo>
                  <a:lnTo>
                    <a:pt x="16999" y="166821"/>
                  </a:lnTo>
                  <a:lnTo>
                    <a:pt x="19419" y="195302"/>
                  </a:lnTo>
                  <a:lnTo>
                    <a:pt x="23929" y="227642"/>
                  </a:lnTo>
                  <a:lnTo>
                    <a:pt x="26500" y="262359"/>
                  </a:lnTo>
                  <a:lnTo>
                    <a:pt x="31053" y="297781"/>
                  </a:lnTo>
                  <a:lnTo>
                    <a:pt x="33094" y="323641"/>
                  </a:lnTo>
                  <a:lnTo>
                    <a:pt x="34001" y="351009"/>
                  </a:lnTo>
                  <a:lnTo>
                    <a:pt x="34403" y="379048"/>
                  </a:lnTo>
                  <a:lnTo>
                    <a:pt x="34582" y="407384"/>
                  </a:lnTo>
                  <a:lnTo>
                    <a:pt x="34662" y="436647"/>
                  </a:lnTo>
                  <a:lnTo>
                    <a:pt x="34697" y="468174"/>
                  </a:lnTo>
                  <a:lnTo>
                    <a:pt x="34713" y="498590"/>
                  </a:lnTo>
                  <a:lnTo>
                    <a:pt x="34720" y="528777"/>
                  </a:lnTo>
                  <a:lnTo>
                    <a:pt x="34723" y="560714"/>
                  </a:lnTo>
                  <a:lnTo>
                    <a:pt x="36841" y="591313"/>
                  </a:lnTo>
                  <a:lnTo>
                    <a:pt x="40429" y="621580"/>
                  </a:lnTo>
                  <a:lnTo>
                    <a:pt x="44669" y="653554"/>
                  </a:lnTo>
                  <a:lnTo>
                    <a:pt x="49199" y="686285"/>
                  </a:lnTo>
                  <a:lnTo>
                    <a:pt x="53858" y="719353"/>
                  </a:lnTo>
                  <a:lnTo>
                    <a:pt x="58575" y="752571"/>
                  </a:lnTo>
                  <a:lnTo>
                    <a:pt x="63317" y="785855"/>
                  </a:lnTo>
                  <a:lnTo>
                    <a:pt x="68071" y="819169"/>
                  </a:lnTo>
                  <a:lnTo>
                    <a:pt x="72829" y="852496"/>
                  </a:lnTo>
                  <a:lnTo>
                    <a:pt x="77590" y="887945"/>
                  </a:lnTo>
                  <a:lnTo>
                    <a:pt x="79971" y="906288"/>
                  </a:lnTo>
                  <a:lnTo>
                    <a:pt x="86849" y="941487"/>
                  </a:lnTo>
                  <a:lnTo>
                    <a:pt x="94404" y="976445"/>
                  </a:lnTo>
                  <a:lnTo>
                    <a:pt x="97530" y="994657"/>
                  </a:lnTo>
                  <a:lnTo>
                    <a:pt x="100408" y="1013148"/>
                  </a:lnTo>
                  <a:lnTo>
                    <a:pt x="103120" y="1031826"/>
                  </a:lnTo>
                  <a:lnTo>
                    <a:pt x="105722" y="1050628"/>
                  </a:lnTo>
                  <a:lnTo>
                    <a:pt x="108250" y="1069512"/>
                  </a:lnTo>
                  <a:lnTo>
                    <a:pt x="111523" y="1087658"/>
                  </a:lnTo>
                  <a:lnTo>
                    <a:pt x="119393" y="1122637"/>
                  </a:lnTo>
                  <a:lnTo>
                    <a:pt x="122921" y="1140537"/>
                  </a:lnTo>
                  <a:lnTo>
                    <a:pt x="126066" y="1158821"/>
                  </a:lnTo>
                  <a:lnTo>
                    <a:pt x="128957" y="1177360"/>
                  </a:lnTo>
                  <a:lnTo>
                    <a:pt x="131678" y="1196069"/>
                  </a:lnTo>
                  <a:lnTo>
                    <a:pt x="134286" y="1214892"/>
                  </a:lnTo>
                  <a:lnTo>
                    <a:pt x="136818" y="1233790"/>
                  </a:lnTo>
                  <a:lnTo>
                    <a:pt x="138506" y="1252739"/>
                  </a:lnTo>
                  <a:lnTo>
                    <a:pt x="139631" y="1271722"/>
                  </a:lnTo>
                  <a:lnTo>
                    <a:pt x="140381" y="1290727"/>
                  </a:lnTo>
                  <a:lnTo>
                    <a:pt x="141676" y="1309747"/>
                  </a:lnTo>
                  <a:lnTo>
                    <a:pt x="143332" y="1328777"/>
                  </a:lnTo>
                  <a:lnTo>
                    <a:pt x="145230" y="1347814"/>
                  </a:lnTo>
                  <a:lnTo>
                    <a:pt x="147289" y="1366855"/>
                  </a:lnTo>
                  <a:lnTo>
                    <a:pt x="149455" y="1385900"/>
                  </a:lnTo>
                  <a:lnTo>
                    <a:pt x="151693" y="1404945"/>
                  </a:lnTo>
                  <a:lnTo>
                    <a:pt x="153185" y="1423993"/>
                  </a:lnTo>
                  <a:lnTo>
                    <a:pt x="154180" y="1443041"/>
                  </a:lnTo>
                  <a:lnTo>
                    <a:pt x="154843" y="1462090"/>
                  </a:lnTo>
                  <a:lnTo>
                    <a:pt x="156079" y="1481139"/>
                  </a:lnTo>
                  <a:lnTo>
                    <a:pt x="157697" y="1500188"/>
                  </a:lnTo>
                  <a:lnTo>
                    <a:pt x="159569" y="1519238"/>
                  </a:lnTo>
                  <a:lnTo>
                    <a:pt x="160817" y="1538288"/>
                  </a:lnTo>
                  <a:lnTo>
                    <a:pt x="161649" y="1557338"/>
                  </a:lnTo>
                  <a:lnTo>
                    <a:pt x="162204" y="1576388"/>
                  </a:lnTo>
                  <a:lnTo>
                    <a:pt x="163368" y="1595438"/>
                  </a:lnTo>
                  <a:lnTo>
                    <a:pt x="164937" y="1614488"/>
                  </a:lnTo>
                  <a:lnTo>
                    <a:pt x="166777" y="1633538"/>
                  </a:lnTo>
                  <a:lnTo>
                    <a:pt x="168004" y="1652588"/>
                  </a:lnTo>
                  <a:lnTo>
                    <a:pt x="168821" y="1671638"/>
                  </a:lnTo>
                  <a:lnTo>
                    <a:pt x="169367" y="1690688"/>
                  </a:lnTo>
                  <a:lnTo>
                    <a:pt x="169730" y="1709738"/>
                  </a:lnTo>
                  <a:lnTo>
                    <a:pt x="169973" y="1728788"/>
                  </a:lnTo>
                  <a:lnTo>
                    <a:pt x="170134" y="1747838"/>
                  </a:lnTo>
                  <a:lnTo>
                    <a:pt x="171035" y="1766888"/>
                  </a:lnTo>
                  <a:lnTo>
                    <a:pt x="172430" y="1785938"/>
                  </a:lnTo>
                  <a:lnTo>
                    <a:pt x="174154" y="1804988"/>
                  </a:lnTo>
                  <a:lnTo>
                    <a:pt x="175302" y="1824831"/>
                  </a:lnTo>
                  <a:lnTo>
                    <a:pt x="176069" y="1845204"/>
                  </a:lnTo>
                  <a:lnTo>
                    <a:pt x="176579" y="1865930"/>
                  </a:lnTo>
                  <a:lnTo>
                    <a:pt x="176920" y="1886097"/>
                  </a:lnTo>
                  <a:lnTo>
                    <a:pt x="177147" y="1905892"/>
                  </a:lnTo>
                  <a:lnTo>
                    <a:pt x="177298" y="1925438"/>
                  </a:lnTo>
                  <a:lnTo>
                    <a:pt x="177399" y="1944819"/>
                  </a:lnTo>
                  <a:lnTo>
                    <a:pt x="177466" y="1964090"/>
                  </a:lnTo>
                  <a:lnTo>
                    <a:pt x="177511" y="1983287"/>
                  </a:lnTo>
                  <a:lnTo>
                    <a:pt x="177541" y="2003229"/>
                  </a:lnTo>
                  <a:lnTo>
                    <a:pt x="177561" y="2023667"/>
                  </a:lnTo>
                  <a:lnTo>
                    <a:pt x="177574" y="2044436"/>
                  </a:lnTo>
                  <a:lnTo>
                    <a:pt x="178377" y="2065426"/>
                  </a:lnTo>
                  <a:lnTo>
                    <a:pt x="179706" y="2086563"/>
                  </a:lnTo>
                  <a:lnTo>
                    <a:pt x="181385" y="2107798"/>
                  </a:lnTo>
                  <a:lnTo>
                    <a:pt x="182505" y="2129099"/>
                  </a:lnTo>
                  <a:lnTo>
                    <a:pt x="183252" y="2150443"/>
                  </a:lnTo>
                  <a:lnTo>
                    <a:pt x="183749" y="2171816"/>
                  </a:lnTo>
                  <a:lnTo>
                    <a:pt x="183287" y="2193209"/>
                  </a:lnTo>
                  <a:lnTo>
                    <a:pt x="182185" y="2214614"/>
                  </a:lnTo>
                  <a:lnTo>
                    <a:pt x="180657" y="2236028"/>
                  </a:lnTo>
                  <a:lnTo>
                    <a:pt x="179639" y="2257448"/>
                  </a:lnTo>
                  <a:lnTo>
                    <a:pt x="178959" y="2278871"/>
                  </a:lnTo>
                  <a:lnTo>
                    <a:pt x="178507" y="2300298"/>
                  </a:lnTo>
                  <a:lnTo>
                    <a:pt x="178205" y="2321725"/>
                  </a:lnTo>
                  <a:lnTo>
                    <a:pt x="178003" y="2343155"/>
                  </a:lnTo>
                  <a:lnTo>
                    <a:pt x="177869" y="2364584"/>
                  </a:lnTo>
                  <a:lnTo>
                    <a:pt x="177780" y="2386014"/>
                  </a:lnTo>
                  <a:lnTo>
                    <a:pt x="177720" y="2407445"/>
                  </a:lnTo>
                  <a:lnTo>
                    <a:pt x="177681" y="2428876"/>
                  </a:lnTo>
                  <a:lnTo>
                    <a:pt x="177654" y="2450307"/>
                  </a:lnTo>
                  <a:lnTo>
                    <a:pt x="177636" y="2471738"/>
                  </a:lnTo>
                  <a:lnTo>
                    <a:pt x="177624" y="2493169"/>
                  </a:lnTo>
                  <a:lnTo>
                    <a:pt x="176823" y="2515394"/>
                  </a:lnTo>
                  <a:lnTo>
                    <a:pt x="175495" y="2538148"/>
                  </a:lnTo>
                  <a:lnTo>
                    <a:pt x="173816" y="2561255"/>
                  </a:lnTo>
                  <a:lnTo>
                    <a:pt x="172696" y="2583804"/>
                  </a:lnTo>
                  <a:lnTo>
                    <a:pt x="171950" y="2605979"/>
                  </a:lnTo>
                  <a:lnTo>
                    <a:pt x="171452" y="2627907"/>
                  </a:lnTo>
                  <a:lnTo>
                    <a:pt x="170327" y="2650463"/>
                  </a:lnTo>
                  <a:lnTo>
                    <a:pt x="168783" y="2673438"/>
                  </a:lnTo>
                  <a:lnTo>
                    <a:pt x="166960" y="2696692"/>
                  </a:lnTo>
                  <a:lnTo>
                    <a:pt x="165744" y="2720132"/>
                  </a:lnTo>
                  <a:lnTo>
                    <a:pt x="164934" y="2743696"/>
                  </a:lnTo>
                  <a:lnTo>
                    <a:pt x="164394" y="2767343"/>
                  </a:lnTo>
                  <a:lnTo>
                    <a:pt x="164033" y="2790252"/>
                  </a:lnTo>
                  <a:lnTo>
                    <a:pt x="163793" y="2812668"/>
                  </a:lnTo>
                  <a:lnTo>
                    <a:pt x="163633" y="2834756"/>
                  </a:lnTo>
                  <a:lnTo>
                    <a:pt x="163526" y="2858212"/>
                  </a:lnTo>
                  <a:lnTo>
                    <a:pt x="163455" y="2882581"/>
                  </a:lnTo>
                  <a:lnTo>
                    <a:pt x="163408" y="2907558"/>
                  </a:lnTo>
                  <a:lnTo>
                    <a:pt x="163377" y="2932147"/>
                  </a:lnTo>
                  <a:lnTo>
                    <a:pt x="163355" y="2956477"/>
                  </a:lnTo>
                  <a:lnTo>
                    <a:pt x="163342" y="2980635"/>
                  </a:lnTo>
                  <a:lnTo>
                    <a:pt x="163332" y="3004677"/>
                  </a:lnTo>
                  <a:lnTo>
                    <a:pt x="163326" y="3028643"/>
                  </a:lnTo>
                  <a:lnTo>
                    <a:pt x="163322" y="3052558"/>
                  </a:lnTo>
                  <a:lnTo>
                    <a:pt x="163319" y="3076439"/>
                  </a:lnTo>
                  <a:lnTo>
                    <a:pt x="163317" y="3100297"/>
                  </a:lnTo>
                  <a:lnTo>
                    <a:pt x="163316" y="3124140"/>
                  </a:lnTo>
                  <a:lnTo>
                    <a:pt x="162521" y="3147972"/>
                  </a:lnTo>
                  <a:lnTo>
                    <a:pt x="161197" y="3171798"/>
                  </a:lnTo>
                  <a:lnTo>
                    <a:pt x="159522" y="3195620"/>
                  </a:lnTo>
                  <a:lnTo>
                    <a:pt x="158404" y="3219438"/>
                  </a:lnTo>
                  <a:lnTo>
                    <a:pt x="157659" y="3243255"/>
                  </a:lnTo>
                  <a:lnTo>
                    <a:pt x="157163" y="3267070"/>
                  </a:lnTo>
                  <a:lnTo>
                    <a:pt x="157626" y="3290091"/>
                  </a:lnTo>
                  <a:lnTo>
                    <a:pt x="158727" y="3312581"/>
                  </a:lnTo>
                  <a:lnTo>
                    <a:pt x="160256" y="3334719"/>
                  </a:lnTo>
                  <a:lnTo>
                    <a:pt x="161275" y="3357414"/>
                  </a:lnTo>
                  <a:lnTo>
                    <a:pt x="161954" y="3380482"/>
                  </a:lnTo>
                  <a:lnTo>
                    <a:pt x="162407" y="3403798"/>
                  </a:lnTo>
                  <a:lnTo>
                    <a:pt x="162709" y="3426487"/>
                  </a:lnTo>
                  <a:lnTo>
                    <a:pt x="162911" y="3448756"/>
                  </a:lnTo>
                  <a:lnTo>
                    <a:pt x="163045" y="3470746"/>
                  </a:lnTo>
                  <a:lnTo>
                    <a:pt x="163134" y="3492549"/>
                  </a:lnTo>
                  <a:lnTo>
                    <a:pt x="163194" y="3514229"/>
                  </a:lnTo>
                  <a:lnTo>
                    <a:pt x="163233" y="3535825"/>
                  </a:lnTo>
                  <a:lnTo>
                    <a:pt x="163261" y="3556573"/>
                  </a:lnTo>
                  <a:lnTo>
                    <a:pt x="163278" y="3576755"/>
                  </a:lnTo>
                  <a:lnTo>
                    <a:pt x="163290" y="3596560"/>
                  </a:lnTo>
                  <a:lnTo>
                    <a:pt x="164091" y="3616113"/>
                  </a:lnTo>
                  <a:lnTo>
                    <a:pt x="165419" y="3635498"/>
                  </a:lnTo>
                  <a:lnTo>
                    <a:pt x="167098" y="3654771"/>
                  </a:lnTo>
                  <a:lnTo>
                    <a:pt x="169012" y="3673177"/>
                  </a:lnTo>
                  <a:lnTo>
                    <a:pt x="173254" y="3708444"/>
                  </a:lnTo>
                  <a:lnTo>
                    <a:pt x="175669" y="3736289"/>
                  </a:lnTo>
                  <a:lnTo>
                    <a:pt x="177601" y="3771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5704"/>
            <p:cNvSpPr/>
            <p:nvPr>
              <p:custDataLst>
                <p:tags r:id="rId309"/>
              </p:custDataLst>
            </p:nvPr>
          </p:nvSpPr>
          <p:spPr>
            <a:xfrm>
              <a:off x="5550695" y="1321594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32110" y="0"/>
                  </a:lnTo>
                  <a:lnTo>
                    <a:pt x="59964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5705"/>
            <p:cNvSpPr/>
            <p:nvPr>
              <p:custDataLst>
                <p:tags r:id="rId310"/>
              </p:custDataLst>
            </p:nvPr>
          </p:nvSpPr>
          <p:spPr>
            <a:xfrm>
              <a:off x="7162321" y="1371732"/>
              <a:ext cx="65823" cy="99882"/>
            </a:xfrm>
            <a:custGeom>
              <a:avLst/>
              <a:gdLst/>
              <a:ahLst/>
              <a:cxnLst/>
              <a:rect l="0" t="0" r="0" b="0"/>
              <a:pathLst>
                <a:path w="65823" h="99882">
                  <a:moveTo>
                    <a:pt x="2860" y="35587"/>
                  </a:moveTo>
                  <a:lnTo>
                    <a:pt x="2860" y="35587"/>
                  </a:lnTo>
                  <a:lnTo>
                    <a:pt x="2860" y="39379"/>
                  </a:lnTo>
                  <a:lnTo>
                    <a:pt x="3654" y="40496"/>
                  </a:lnTo>
                  <a:lnTo>
                    <a:pt x="4977" y="41241"/>
                  </a:lnTo>
                  <a:lnTo>
                    <a:pt x="6653" y="41737"/>
                  </a:lnTo>
                  <a:lnTo>
                    <a:pt x="17334" y="48254"/>
                  </a:lnTo>
                  <a:lnTo>
                    <a:pt x="19653" y="48794"/>
                  </a:lnTo>
                  <a:lnTo>
                    <a:pt x="29872" y="54570"/>
                  </a:lnTo>
                  <a:lnTo>
                    <a:pt x="37619" y="55930"/>
                  </a:lnTo>
                  <a:lnTo>
                    <a:pt x="44238" y="54418"/>
                  </a:lnTo>
                  <a:lnTo>
                    <a:pt x="47115" y="52903"/>
                  </a:lnTo>
                  <a:lnTo>
                    <a:pt x="49032" y="51100"/>
                  </a:lnTo>
                  <a:lnTo>
                    <a:pt x="64157" y="30000"/>
                  </a:lnTo>
                  <a:lnTo>
                    <a:pt x="65822" y="22256"/>
                  </a:lnTo>
                  <a:lnTo>
                    <a:pt x="64446" y="15639"/>
                  </a:lnTo>
                  <a:lnTo>
                    <a:pt x="61981" y="10052"/>
                  </a:lnTo>
                  <a:lnTo>
                    <a:pt x="60886" y="4924"/>
                  </a:lnTo>
                  <a:lnTo>
                    <a:pt x="59800" y="3238"/>
                  </a:lnTo>
                  <a:lnTo>
                    <a:pt x="58283" y="2115"/>
                  </a:lnTo>
                  <a:lnTo>
                    <a:pt x="54480" y="867"/>
                  </a:lnTo>
                  <a:lnTo>
                    <a:pt x="39448" y="0"/>
                  </a:lnTo>
                  <a:lnTo>
                    <a:pt x="26225" y="3699"/>
                  </a:lnTo>
                  <a:lnTo>
                    <a:pt x="19065" y="9773"/>
                  </a:lnTo>
                  <a:lnTo>
                    <a:pt x="591" y="34360"/>
                  </a:lnTo>
                  <a:lnTo>
                    <a:pt x="0" y="45360"/>
                  </a:lnTo>
                  <a:lnTo>
                    <a:pt x="6087" y="68033"/>
                  </a:lnTo>
                  <a:lnTo>
                    <a:pt x="12497" y="75936"/>
                  </a:lnTo>
                  <a:lnTo>
                    <a:pt x="46614" y="96607"/>
                  </a:lnTo>
                  <a:lnTo>
                    <a:pt x="52867" y="99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5706"/>
            <p:cNvSpPr/>
            <p:nvPr>
              <p:custDataLst>
                <p:tags r:id="rId311"/>
              </p:custDataLst>
            </p:nvPr>
          </p:nvSpPr>
          <p:spPr>
            <a:xfrm>
              <a:off x="1872204" y="1214438"/>
              <a:ext cx="97928" cy="178594"/>
            </a:xfrm>
            <a:custGeom>
              <a:avLst/>
              <a:gdLst/>
              <a:ahLst/>
              <a:cxnLst/>
              <a:rect l="0" t="0" r="0" b="0"/>
              <a:pathLst>
                <a:path w="97928" h="178594">
                  <a:moveTo>
                    <a:pt x="92327" y="0"/>
                  </a:moveTo>
                  <a:lnTo>
                    <a:pt x="92327" y="0"/>
                  </a:lnTo>
                  <a:lnTo>
                    <a:pt x="88535" y="0"/>
                  </a:lnTo>
                  <a:lnTo>
                    <a:pt x="57836" y="10641"/>
                  </a:lnTo>
                  <a:lnTo>
                    <a:pt x="25585" y="33534"/>
                  </a:lnTo>
                  <a:lnTo>
                    <a:pt x="5623" y="51315"/>
                  </a:lnTo>
                  <a:lnTo>
                    <a:pt x="2198" y="56673"/>
                  </a:lnTo>
                  <a:lnTo>
                    <a:pt x="270" y="64152"/>
                  </a:lnTo>
                  <a:lnTo>
                    <a:pt x="0" y="66581"/>
                  </a:lnTo>
                  <a:lnTo>
                    <a:pt x="1407" y="68993"/>
                  </a:lnTo>
                  <a:lnTo>
                    <a:pt x="7204" y="73790"/>
                  </a:lnTo>
                  <a:lnTo>
                    <a:pt x="36197" y="85721"/>
                  </a:lnTo>
                  <a:lnTo>
                    <a:pt x="70358" y="100012"/>
                  </a:lnTo>
                  <a:lnTo>
                    <a:pt x="86047" y="109537"/>
                  </a:lnTo>
                  <a:lnTo>
                    <a:pt x="94259" y="120473"/>
                  </a:lnTo>
                  <a:lnTo>
                    <a:pt x="97927" y="129975"/>
                  </a:lnTo>
                  <a:lnTo>
                    <a:pt x="96668" y="137406"/>
                  </a:lnTo>
                  <a:lnTo>
                    <a:pt x="91497" y="148398"/>
                  </a:lnTo>
                  <a:lnTo>
                    <a:pt x="69459" y="172743"/>
                  </a:lnTo>
                  <a:lnTo>
                    <a:pt x="62055" y="175993"/>
                  </a:lnTo>
                  <a:lnTo>
                    <a:pt x="42321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5707"/>
            <p:cNvSpPr/>
            <p:nvPr>
              <p:custDataLst>
                <p:tags r:id="rId312"/>
              </p:custDataLst>
            </p:nvPr>
          </p:nvSpPr>
          <p:spPr>
            <a:xfrm>
              <a:off x="2035969" y="1282758"/>
              <a:ext cx="107157" cy="109699"/>
            </a:xfrm>
            <a:custGeom>
              <a:avLst/>
              <a:gdLst/>
              <a:ahLst/>
              <a:cxnLst/>
              <a:rect l="0" t="0" r="0" b="0"/>
              <a:pathLst>
                <a:path w="107157" h="109699">
                  <a:moveTo>
                    <a:pt x="0" y="67411"/>
                  </a:moveTo>
                  <a:lnTo>
                    <a:pt x="0" y="67411"/>
                  </a:lnTo>
                  <a:lnTo>
                    <a:pt x="9943" y="67411"/>
                  </a:lnTo>
                  <a:lnTo>
                    <a:pt x="43064" y="58592"/>
                  </a:lnTo>
                  <a:lnTo>
                    <a:pt x="76212" y="43500"/>
                  </a:lnTo>
                  <a:lnTo>
                    <a:pt x="86699" y="36425"/>
                  </a:lnTo>
                  <a:lnTo>
                    <a:pt x="90126" y="29562"/>
                  </a:lnTo>
                  <a:lnTo>
                    <a:pt x="92444" y="22014"/>
                  </a:lnTo>
                  <a:lnTo>
                    <a:pt x="96119" y="16014"/>
                  </a:lnTo>
                  <a:lnTo>
                    <a:pt x="96623" y="13302"/>
                  </a:lnTo>
                  <a:lnTo>
                    <a:pt x="96165" y="10701"/>
                  </a:lnTo>
                  <a:lnTo>
                    <a:pt x="93540" y="5694"/>
                  </a:lnTo>
                  <a:lnTo>
                    <a:pt x="89727" y="823"/>
                  </a:lnTo>
                  <a:lnTo>
                    <a:pt x="86806" y="0"/>
                  </a:lnTo>
                  <a:lnTo>
                    <a:pt x="69982" y="2550"/>
                  </a:lnTo>
                  <a:lnTo>
                    <a:pt x="58394" y="10534"/>
                  </a:lnTo>
                  <a:lnTo>
                    <a:pt x="44907" y="22953"/>
                  </a:lnTo>
                  <a:lnTo>
                    <a:pt x="39802" y="32042"/>
                  </a:lnTo>
                  <a:lnTo>
                    <a:pt x="31347" y="61254"/>
                  </a:lnTo>
                  <a:lnTo>
                    <a:pt x="28940" y="92323"/>
                  </a:lnTo>
                  <a:lnTo>
                    <a:pt x="30854" y="100443"/>
                  </a:lnTo>
                  <a:lnTo>
                    <a:pt x="32475" y="103720"/>
                  </a:lnTo>
                  <a:lnTo>
                    <a:pt x="35144" y="105905"/>
                  </a:lnTo>
                  <a:lnTo>
                    <a:pt x="42342" y="108332"/>
                  </a:lnTo>
                  <a:lnTo>
                    <a:pt x="55320" y="109698"/>
                  </a:lnTo>
                  <a:lnTo>
                    <a:pt x="78837" y="104456"/>
                  </a:lnTo>
                  <a:lnTo>
                    <a:pt x="97476" y="95777"/>
                  </a:lnTo>
                  <a:lnTo>
                    <a:pt x="107156" y="88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5708"/>
            <p:cNvSpPr/>
            <p:nvPr>
              <p:custDataLst>
                <p:tags r:id="rId313"/>
              </p:custDataLst>
            </p:nvPr>
          </p:nvSpPr>
          <p:spPr>
            <a:xfrm>
              <a:off x="2472155" y="1278731"/>
              <a:ext cx="121027" cy="91128"/>
            </a:xfrm>
            <a:custGeom>
              <a:avLst/>
              <a:gdLst/>
              <a:ahLst/>
              <a:cxnLst/>
              <a:rect l="0" t="0" r="0" b="0"/>
              <a:pathLst>
                <a:path w="121027" h="91128">
                  <a:moveTo>
                    <a:pt x="35301" y="0"/>
                  </a:moveTo>
                  <a:lnTo>
                    <a:pt x="35301" y="0"/>
                  </a:lnTo>
                  <a:lnTo>
                    <a:pt x="31509" y="0"/>
                  </a:lnTo>
                  <a:lnTo>
                    <a:pt x="27530" y="2117"/>
                  </a:lnTo>
                  <a:lnTo>
                    <a:pt x="23116" y="6497"/>
                  </a:lnTo>
                  <a:lnTo>
                    <a:pt x="4334" y="40642"/>
                  </a:lnTo>
                  <a:lnTo>
                    <a:pt x="521" y="58770"/>
                  </a:lnTo>
                  <a:lnTo>
                    <a:pt x="0" y="65278"/>
                  </a:lnTo>
                  <a:lnTo>
                    <a:pt x="3499" y="77197"/>
                  </a:lnTo>
                  <a:lnTo>
                    <a:pt x="9525" y="84052"/>
                  </a:lnTo>
                  <a:lnTo>
                    <a:pt x="17495" y="88950"/>
                  </a:lnTo>
                  <a:lnTo>
                    <a:pt x="26329" y="91127"/>
                  </a:lnTo>
                  <a:lnTo>
                    <a:pt x="50639" y="86822"/>
                  </a:lnTo>
                  <a:lnTo>
                    <a:pt x="81653" y="76031"/>
                  </a:lnTo>
                  <a:lnTo>
                    <a:pt x="121026" y="500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5709"/>
            <p:cNvSpPr/>
            <p:nvPr>
              <p:custDataLst>
                <p:tags r:id="rId314"/>
              </p:custDataLst>
            </p:nvPr>
          </p:nvSpPr>
          <p:spPr>
            <a:xfrm>
              <a:off x="4387135" y="1214438"/>
              <a:ext cx="149147" cy="157163"/>
            </a:xfrm>
            <a:custGeom>
              <a:avLst/>
              <a:gdLst/>
              <a:ahLst/>
              <a:cxnLst/>
              <a:rect l="0" t="0" r="0" b="0"/>
              <a:pathLst>
                <a:path w="149147" h="157163">
                  <a:moveTo>
                    <a:pt x="149146" y="0"/>
                  </a:moveTo>
                  <a:lnTo>
                    <a:pt x="149146" y="0"/>
                  </a:lnTo>
                  <a:lnTo>
                    <a:pt x="145354" y="0"/>
                  </a:lnTo>
                  <a:lnTo>
                    <a:pt x="141375" y="2116"/>
                  </a:lnTo>
                  <a:lnTo>
                    <a:pt x="112118" y="22244"/>
                  </a:lnTo>
                  <a:lnTo>
                    <a:pt x="77536" y="46144"/>
                  </a:lnTo>
                  <a:lnTo>
                    <a:pt x="41968" y="75221"/>
                  </a:lnTo>
                  <a:lnTo>
                    <a:pt x="9068" y="94745"/>
                  </a:lnTo>
                  <a:lnTo>
                    <a:pt x="3546" y="99788"/>
                  </a:lnTo>
                  <a:lnTo>
                    <a:pt x="1091" y="104675"/>
                  </a:lnTo>
                  <a:lnTo>
                    <a:pt x="0" y="109493"/>
                  </a:lnTo>
                  <a:lnTo>
                    <a:pt x="503" y="111889"/>
                  </a:lnTo>
                  <a:lnTo>
                    <a:pt x="5003" y="119053"/>
                  </a:lnTo>
                  <a:lnTo>
                    <a:pt x="9147" y="123821"/>
                  </a:lnTo>
                  <a:lnTo>
                    <a:pt x="15752" y="126469"/>
                  </a:lnTo>
                  <a:lnTo>
                    <a:pt x="50682" y="138406"/>
                  </a:lnTo>
                  <a:lnTo>
                    <a:pt x="79402" y="147940"/>
                  </a:lnTo>
                  <a:lnTo>
                    <a:pt x="91161" y="149888"/>
                  </a:lnTo>
                  <a:lnTo>
                    <a:pt x="107295" y="155490"/>
                  </a:lnTo>
                  <a:lnTo>
                    <a:pt x="120571" y="157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5710"/>
            <p:cNvSpPr/>
            <p:nvPr>
              <p:custDataLst>
                <p:tags r:id="rId315"/>
              </p:custDataLst>
            </p:nvPr>
          </p:nvSpPr>
          <p:spPr>
            <a:xfrm>
              <a:off x="3723010" y="1307306"/>
              <a:ext cx="120288" cy="92870"/>
            </a:xfrm>
            <a:custGeom>
              <a:avLst/>
              <a:gdLst/>
              <a:ahLst/>
              <a:cxnLst/>
              <a:rect l="0" t="0" r="0" b="0"/>
              <a:pathLst>
                <a:path w="120288" h="92870">
                  <a:moveTo>
                    <a:pt x="34603" y="0"/>
                  </a:moveTo>
                  <a:lnTo>
                    <a:pt x="34603" y="0"/>
                  </a:lnTo>
                  <a:lnTo>
                    <a:pt x="30810" y="0"/>
                  </a:lnTo>
                  <a:lnTo>
                    <a:pt x="26832" y="4234"/>
                  </a:lnTo>
                  <a:lnTo>
                    <a:pt x="10754" y="31227"/>
                  </a:lnTo>
                  <a:lnTo>
                    <a:pt x="4533" y="54756"/>
                  </a:lnTo>
                  <a:lnTo>
                    <a:pt x="1394" y="61642"/>
                  </a:lnTo>
                  <a:lnTo>
                    <a:pt x="0" y="69995"/>
                  </a:lnTo>
                  <a:lnTo>
                    <a:pt x="1496" y="76882"/>
                  </a:lnTo>
                  <a:lnTo>
                    <a:pt x="3007" y="79829"/>
                  </a:lnTo>
                  <a:lnTo>
                    <a:pt x="8918" y="85222"/>
                  </a:lnTo>
                  <a:lnTo>
                    <a:pt x="16044" y="89470"/>
                  </a:lnTo>
                  <a:lnTo>
                    <a:pt x="25311" y="91862"/>
                  </a:lnTo>
                  <a:lnTo>
                    <a:pt x="38552" y="91777"/>
                  </a:lnTo>
                  <a:lnTo>
                    <a:pt x="50645" y="88944"/>
                  </a:lnTo>
                  <a:lnTo>
                    <a:pt x="81964" y="69914"/>
                  </a:lnTo>
                  <a:lnTo>
                    <a:pt x="109846" y="38681"/>
                  </a:lnTo>
                  <a:lnTo>
                    <a:pt x="116869" y="26454"/>
                  </a:lnTo>
                  <a:lnTo>
                    <a:pt x="120287" y="14442"/>
                  </a:lnTo>
                  <a:lnTo>
                    <a:pt x="119531" y="32185"/>
                  </a:lnTo>
                  <a:lnTo>
                    <a:pt x="114176" y="54931"/>
                  </a:lnTo>
                  <a:lnTo>
                    <a:pt x="113195" y="90568"/>
                  </a:lnTo>
                  <a:lnTo>
                    <a:pt x="113184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5711"/>
            <p:cNvSpPr/>
            <p:nvPr>
              <p:custDataLst>
                <p:tags r:id="rId316"/>
              </p:custDataLst>
            </p:nvPr>
          </p:nvSpPr>
          <p:spPr>
            <a:xfrm>
              <a:off x="3450431" y="1287389"/>
              <a:ext cx="78341" cy="98500"/>
            </a:xfrm>
            <a:custGeom>
              <a:avLst/>
              <a:gdLst/>
              <a:ahLst/>
              <a:cxnLst/>
              <a:rect l="0" t="0" r="0" b="0"/>
              <a:pathLst>
                <a:path w="78341" h="98500">
                  <a:moveTo>
                    <a:pt x="7144" y="12774"/>
                  </a:moveTo>
                  <a:lnTo>
                    <a:pt x="7144" y="12774"/>
                  </a:lnTo>
                  <a:lnTo>
                    <a:pt x="17786" y="2132"/>
                  </a:lnTo>
                  <a:lnTo>
                    <a:pt x="26161" y="106"/>
                  </a:lnTo>
                  <a:lnTo>
                    <a:pt x="36234" y="0"/>
                  </a:lnTo>
                  <a:lnTo>
                    <a:pt x="69309" y="9156"/>
                  </a:lnTo>
                  <a:lnTo>
                    <a:pt x="72400" y="11949"/>
                  </a:lnTo>
                  <a:lnTo>
                    <a:pt x="75834" y="19286"/>
                  </a:lnTo>
                  <a:lnTo>
                    <a:pt x="78220" y="35925"/>
                  </a:lnTo>
                  <a:lnTo>
                    <a:pt x="78340" y="40114"/>
                  </a:lnTo>
                  <a:lnTo>
                    <a:pt x="74241" y="49002"/>
                  </a:lnTo>
                  <a:lnTo>
                    <a:pt x="48783" y="78067"/>
                  </a:lnTo>
                  <a:lnTo>
                    <a:pt x="23496" y="93615"/>
                  </a:lnTo>
                  <a:lnTo>
                    <a:pt x="13224" y="97051"/>
                  </a:lnTo>
                  <a:lnTo>
                    <a:pt x="0" y="984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5712"/>
            <p:cNvSpPr/>
            <p:nvPr>
              <p:custDataLst>
                <p:tags r:id="rId317"/>
              </p:custDataLst>
            </p:nvPr>
          </p:nvSpPr>
          <p:spPr>
            <a:xfrm>
              <a:off x="3557588" y="1303474"/>
              <a:ext cx="98540" cy="103846"/>
            </a:xfrm>
            <a:custGeom>
              <a:avLst/>
              <a:gdLst/>
              <a:ahLst/>
              <a:cxnLst/>
              <a:rect l="0" t="0" r="0" b="0"/>
              <a:pathLst>
                <a:path w="98540" h="103846">
                  <a:moveTo>
                    <a:pt x="0" y="53839"/>
                  </a:moveTo>
                  <a:lnTo>
                    <a:pt x="0" y="53839"/>
                  </a:lnTo>
                  <a:lnTo>
                    <a:pt x="24836" y="53045"/>
                  </a:lnTo>
                  <a:lnTo>
                    <a:pt x="59326" y="45019"/>
                  </a:lnTo>
                  <a:lnTo>
                    <a:pt x="65744" y="43197"/>
                  </a:lnTo>
                  <a:lnTo>
                    <a:pt x="74992" y="36938"/>
                  </a:lnTo>
                  <a:lnTo>
                    <a:pt x="96697" y="13534"/>
                  </a:lnTo>
                  <a:lnTo>
                    <a:pt x="98539" y="8673"/>
                  </a:lnTo>
                  <a:lnTo>
                    <a:pt x="98236" y="7060"/>
                  </a:lnTo>
                  <a:lnTo>
                    <a:pt x="97240" y="5984"/>
                  </a:lnTo>
                  <a:lnTo>
                    <a:pt x="94018" y="3995"/>
                  </a:lnTo>
                  <a:lnTo>
                    <a:pt x="89940" y="465"/>
                  </a:lnTo>
                  <a:lnTo>
                    <a:pt x="87741" y="0"/>
                  </a:lnTo>
                  <a:lnTo>
                    <a:pt x="85481" y="483"/>
                  </a:lnTo>
                  <a:lnTo>
                    <a:pt x="80854" y="2344"/>
                  </a:lnTo>
                  <a:lnTo>
                    <a:pt x="65249" y="7429"/>
                  </a:lnTo>
                  <a:lnTo>
                    <a:pt x="51965" y="17510"/>
                  </a:lnTo>
                  <a:lnTo>
                    <a:pt x="26300" y="49973"/>
                  </a:lnTo>
                  <a:lnTo>
                    <a:pt x="18199" y="68304"/>
                  </a:lnTo>
                  <a:lnTo>
                    <a:pt x="16026" y="79053"/>
                  </a:lnTo>
                  <a:lnTo>
                    <a:pt x="17176" y="87005"/>
                  </a:lnTo>
                  <a:lnTo>
                    <a:pt x="18594" y="90237"/>
                  </a:lnTo>
                  <a:lnTo>
                    <a:pt x="21128" y="92392"/>
                  </a:lnTo>
                  <a:lnTo>
                    <a:pt x="57150" y="103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5713"/>
            <p:cNvSpPr/>
            <p:nvPr>
              <p:custDataLst>
                <p:tags r:id="rId318"/>
              </p:custDataLst>
            </p:nvPr>
          </p:nvSpPr>
          <p:spPr>
            <a:xfrm>
              <a:off x="3308124" y="1250156"/>
              <a:ext cx="99446" cy="171451"/>
            </a:xfrm>
            <a:custGeom>
              <a:avLst/>
              <a:gdLst/>
              <a:ahLst/>
              <a:cxnLst/>
              <a:rect l="0" t="0" r="0" b="0"/>
              <a:pathLst>
                <a:path w="99446" h="171451">
                  <a:moveTo>
                    <a:pt x="99445" y="0"/>
                  </a:moveTo>
                  <a:lnTo>
                    <a:pt x="99445" y="0"/>
                  </a:lnTo>
                  <a:lnTo>
                    <a:pt x="89502" y="0"/>
                  </a:lnTo>
                  <a:lnTo>
                    <a:pt x="65653" y="9943"/>
                  </a:lnTo>
                  <a:lnTo>
                    <a:pt x="33700" y="30000"/>
                  </a:lnTo>
                  <a:lnTo>
                    <a:pt x="5896" y="51311"/>
                  </a:lnTo>
                  <a:lnTo>
                    <a:pt x="2305" y="56672"/>
                  </a:lnTo>
                  <a:lnTo>
                    <a:pt x="0" y="62788"/>
                  </a:lnTo>
                  <a:lnTo>
                    <a:pt x="7185" y="67640"/>
                  </a:lnTo>
                  <a:lnTo>
                    <a:pt x="19368" y="74105"/>
                  </a:lnTo>
                  <a:lnTo>
                    <a:pt x="53286" y="81981"/>
                  </a:lnTo>
                  <a:lnTo>
                    <a:pt x="81431" y="93003"/>
                  </a:lnTo>
                  <a:lnTo>
                    <a:pt x="93946" y="102420"/>
                  </a:lnTo>
                  <a:lnTo>
                    <a:pt x="97001" y="109285"/>
                  </a:lnTo>
                  <a:lnTo>
                    <a:pt x="98962" y="122834"/>
                  </a:lnTo>
                  <a:lnTo>
                    <a:pt x="94997" y="130264"/>
                  </a:lnTo>
                  <a:lnTo>
                    <a:pt x="87943" y="138064"/>
                  </a:lnTo>
                  <a:lnTo>
                    <a:pt x="55535" y="159449"/>
                  </a:lnTo>
                  <a:lnTo>
                    <a:pt x="40030" y="168257"/>
                  </a:lnTo>
                  <a:lnTo>
                    <a:pt x="28007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5714"/>
            <p:cNvSpPr/>
            <p:nvPr>
              <p:custDataLst>
                <p:tags r:id="rId319"/>
              </p:custDataLst>
            </p:nvPr>
          </p:nvSpPr>
          <p:spPr>
            <a:xfrm>
              <a:off x="6822831" y="1371600"/>
              <a:ext cx="185189" cy="107157"/>
            </a:xfrm>
            <a:custGeom>
              <a:avLst/>
              <a:gdLst/>
              <a:ahLst/>
              <a:cxnLst/>
              <a:rect l="0" t="0" r="0" b="0"/>
              <a:pathLst>
                <a:path w="185189" h="107157">
                  <a:moveTo>
                    <a:pt x="92319" y="0"/>
                  </a:moveTo>
                  <a:lnTo>
                    <a:pt x="92319" y="0"/>
                  </a:lnTo>
                  <a:lnTo>
                    <a:pt x="88527" y="0"/>
                  </a:lnTo>
                  <a:lnTo>
                    <a:pt x="87409" y="794"/>
                  </a:lnTo>
                  <a:lnTo>
                    <a:pt x="86664" y="2117"/>
                  </a:lnTo>
                  <a:lnTo>
                    <a:pt x="86168" y="3792"/>
                  </a:lnTo>
                  <a:lnTo>
                    <a:pt x="84250" y="4909"/>
                  </a:lnTo>
                  <a:lnTo>
                    <a:pt x="54151" y="14784"/>
                  </a:lnTo>
                  <a:lnTo>
                    <a:pt x="26262" y="27053"/>
                  </a:lnTo>
                  <a:lnTo>
                    <a:pt x="12334" y="39060"/>
                  </a:lnTo>
                  <a:lnTo>
                    <a:pt x="3621" y="51878"/>
                  </a:lnTo>
                  <a:lnTo>
                    <a:pt x="1304" y="58247"/>
                  </a:lnTo>
                  <a:lnTo>
                    <a:pt x="0" y="70087"/>
                  </a:lnTo>
                  <a:lnTo>
                    <a:pt x="1404" y="73712"/>
                  </a:lnTo>
                  <a:lnTo>
                    <a:pt x="7197" y="79857"/>
                  </a:lnTo>
                  <a:lnTo>
                    <a:pt x="19385" y="87779"/>
                  </a:lnTo>
                  <a:lnTo>
                    <a:pt x="36842" y="91361"/>
                  </a:lnTo>
                  <a:lnTo>
                    <a:pt x="64074" y="86868"/>
                  </a:lnTo>
                  <a:lnTo>
                    <a:pt x="99506" y="76037"/>
                  </a:lnTo>
                  <a:lnTo>
                    <a:pt x="117114" y="65216"/>
                  </a:lnTo>
                  <a:lnTo>
                    <a:pt x="150974" y="34046"/>
                  </a:lnTo>
                  <a:lnTo>
                    <a:pt x="160410" y="25522"/>
                  </a:lnTo>
                  <a:lnTo>
                    <a:pt x="169362" y="21970"/>
                  </a:lnTo>
                  <a:lnTo>
                    <a:pt x="169875" y="22584"/>
                  </a:lnTo>
                  <a:lnTo>
                    <a:pt x="170596" y="28035"/>
                  </a:lnTo>
                  <a:lnTo>
                    <a:pt x="170892" y="60303"/>
                  </a:lnTo>
                  <a:lnTo>
                    <a:pt x="171692" y="74048"/>
                  </a:lnTo>
                  <a:lnTo>
                    <a:pt x="178176" y="96711"/>
                  </a:lnTo>
                  <a:lnTo>
                    <a:pt x="185188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5715"/>
            <p:cNvSpPr/>
            <p:nvPr>
              <p:custDataLst>
                <p:tags r:id="rId320"/>
              </p:custDataLst>
            </p:nvPr>
          </p:nvSpPr>
          <p:spPr>
            <a:xfrm>
              <a:off x="6600825" y="1372724"/>
              <a:ext cx="148449" cy="106033"/>
            </a:xfrm>
            <a:custGeom>
              <a:avLst/>
              <a:gdLst/>
              <a:ahLst/>
              <a:cxnLst/>
              <a:rect l="0" t="0" r="0" b="0"/>
              <a:pathLst>
                <a:path w="148449" h="106033">
                  <a:moveTo>
                    <a:pt x="0" y="48882"/>
                  </a:moveTo>
                  <a:lnTo>
                    <a:pt x="0" y="48882"/>
                  </a:lnTo>
                  <a:lnTo>
                    <a:pt x="13773" y="49676"/>
                  </a:lnTo>
                  <a:lnTo>
                    <a:pt x="43735" y="55033"/>
                  </a:lnTo>
                  <a:lnTo>
                    <a:pt x="78696" y="50241"/>
                  </a:lnTo>
                  <a:lnTo>
                    <a:pt x="107179" y="45358"/>
                  </a:lnTo>
                  <a:lnTo>
                    <a:pt x="124802" y="39019"/>
                  </a:lnTo>
                  <a:lnTo>
                    <a:pt x="132990" y="32328"/>
                  </a:lnTo>
                  <a:lnTo>
                    <a:pt x="146483" y="16187"/>
                  </a:lnTo>
                  <a:lnTo>
                    <a:pt x="148448" y="11068"/>
                  </a:lnTo>
                  <a:lnTo>
                    <a:pt x="148178" y="9385"/>
                  </a:lnTo>
                  <a:lnTo>
                    <a:pt x="147203" y="8263"/>
                  </a:lnTo>
                  <a:lnTo>
                    <a:pt x="142041" y="4568"/>
                  </a:lnTo>
                  <a:lnTo>
                    <a:pt x="139938" y="2671"/>
                  </a:lnTo>
                  <a:lnTo>
                    <a:pt x="133368" y="562"/>
                  </a:lnTo>
                  <a:lnTo>
                    <a:pt x="129394" y="0"/>
                  </a:lnTo>
                  <a:lnTo>
                    <a:pt x="116215" y="3002"/>
                  </a:lnTo>
                  <a:lnTo>
                    <a:pt x="97539" y="11921"/>
                  </a:lnTo>
                  <a:lnTo>
                    <a:pt x="76446" y="26030"/>
                  </a:lnTo>
                  <a:lnTo>
                    <a:pt x="64932" y="32376"/>
                  </a:lnTo>
                  <a:lnTo>
                    <a:pt x="53988" y="44873"/>
                  </a:lnTo>
                  <a:lnTo>
                    <a:pt x="46512" y="58630"/>
                  </a:lnTo>
                  <a:lnTo>
                    <a:pt x="44484" y="68031"/>
                  </a:lnTo>
                  <a:lnTo>
                    <a:pt x="45700" y="75385"/>
                  </a:lnTo>
                  <a:lnTo>
                    <a:pt x="49679" y="82092"/>
                  </a:lnTo>
                  <a:lnTo>
                    <a:pt x="60846" y="94000"/>
                  </a:lnTo>
                  <a:lnTo>
                    <a:pt x="69641" y="100155"/>
                  </a:lnTo>
                  <a:lnTo>
                    <a:pt x="107156" y="106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5716"/>
            <p:cNvSpPr/>
            <p:nvPr>
              <p:custDataLst>
                <p:tags r:id="rId321"/>
              </p:custDataLst>
            </p:nvPr>
          </p:nvSpPr>
          <p:spPr>
            <a:xfrm>
              <a:off x="1678781" y="1278731"/>
              <a:ext cx="113084" cy="50008"/>
            </a:xfrm>
            <a:custGeom>
              <a:avLst/>
              <a:gdLst/>
              <a:ahLst/>
              <a:cxnLst/>
              <a:rect l="0" t="0" r="0" b="0"/>
              <a:pathLst>
                <a:path w="113084" h="50008">
                  <a:moveTo>
                    <a:pt x="0" y="50007"/>
                  </a:moveTo>
                  <a:lnTo>
                    <a:pt x="0" y="50007"/>
                  </a:lnTo>
                  <a:lnTo>
                    <a:pt x="3793" y="50007"/>
                  </a:lnTo>
                  <a:lnTo>
                    <a:pt x="4910" y="49213"/>
                  </a:lnTo>
                  <a:lnTo>
                    <a:pt x="5655" y="47890"/>
                  </a:lnTo>
                  <a:lnTo>
                    <a:pt x="6151" y="46214"/>
                  </a:lnTo>
                  <a:lnTo>
                    <a:pt x="8070" y="45097"/>
                  </a:lnTo>
                  <a:lnTo>
                    <a:pt x="40703" y="36799"/>
                  </a:lnTo>
                  <a:lnTo>
                    <a:pt x="75227" y="25871"/>
                  </a:lnTo>
                  <a:lnTo>
                    <a:pt x="98539" y="18029"/>
                  </a:lnTo>
                  <a:lnTo>
                    <a:pt x="101412" y="15988"/>
                  </a:lnTo>
                  <a:lnTo>
                    <a:pt x="106248" y="10117"/>
                  </a:lnTo>
                  <a:lnTo>
                    <a:pt x="113083" y="7536"/>
                  </a:lnTo>
                  <a:lnTo>
                    <a:pt x="112695" y="6611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5717"/>
            <p:cNvSpPr/>
            <p:nvPr>
              <p:custDataLst>
                <p:tags r:id="rId322"/>
              </p:custDataLst>
            </p:nvPr>
          </p:nvSpPr>
          <p:spPr>
            <a:xfrm>
              <a:off x="2214777" y="1207294"/>
              <a:ext cx="164093" cy="185738"/>
            </a:xfrm>
            <a:custGeom>
              <a:avLst/>
              <a:gdLst/>
              <a:ahLst/>
              <a:cxnLst/>
              <a:rect l="0" t="0" r="0" b="0"/>
              <a:pathLst>
                <a:path w="164093" h="185738">
                  <a:moveTo>
                    <a:pt x="21217" y="0"/>
                  </a:moveTo>
                  <a:lnTo>
                    <a:pt x="21217" y="0"/>
                  </a:lnTo>
                  <a:lnTo>
                    <a:pt x="17424" y="3792"/>
                  </a:lnTo>
                  <a:lnTo>
                    <a:pt x="15562" y="7771"/>
                  </a:lnTo>
                  <a:lnTo>
                    <a:pt x="6856" y="39197"/>
                  </a:lnTo>
                  <a:lnTo>
                    <a:pt x="873" y="71895"/>
                  </a:lnTo>
                  <a:lnTo>
                    <a:pt x="0" y="104218"/>
                  </a:lnTo>
                  <a:lnTo>
                    <a:pt x="643" y="122249"/>
                  </a:lnTo>
                  <a:lnTo>
                    <a:pt x="3606" y="132649"/>
                  </a:lnTo>
                  <a:lnTo>
                    <a:pt x="13529" y="147430"/>
                  </a:lnTo>
                  <a:lnTo>
                    <a:pt x="26524" y="158071"/>
                  </a:lnTo>
                  <a:lnTo>
                    <a:pt x="35746" y="161535"/>
                  </a:lnTo>
                  <a:lnTo>
                    <a:pt x="58394" y="163759"/>
                  </a:lnTo>
                  <a:lnTo>
                    <a:pt x="93775" y="154315"/>
                  </a:lnTo>
                  <a:lnTo>
                    <a:pt x="110625" y="143707"/>
                  </a:lnTo>
                  <a:lnTo>
                    <a:pt x="144108" y="112750"/>
                  </a:lnTo>
                  <a:lnTo>
                    <a:pt x="151241" y="104880"/>
                  </a:lnTo>
                  <a:lnTo>
                    <a:pt x="154412" y="98736"/>
                  </a:lnTo>
                  <a:lnTo>
                    <a:pt x="154463" y="95986"/>
                  </a:lnTo>
                  <a:lnTo>
                    <a:pt x="152404" y="90815"/>
                  </a:lnTo>
                  <a:lnTo>
                    <a:pt x="146782" y="83440"/>
                  </a:lnTo>
                  <a:lnTo>
                    <a:pt x="143821" y="82614"/>
                  </a:lnTo>
                  <a:lnTo>
                    <a:pt x="136297" y="83813"/>
                  </a:lnTo>
                  <a:lnTo>
                    <a:pt x="123136" y="88951"/>
                  </a:lnTo>
                  <a:lnTo>
                    <a:pt x="115991" y="95361"/>
                  </a:lnTo>
                  <a:lnTo>
                    <a:pt x="102430" y="117803"/>
                  </a:lnTo>
                  <a:lnTo>
                    <a:pt x="94820" y="141450"/>
                  </a:lnTo>
                  <a:lnTo>
                    <a:pt x="93082" y="161643"/>
                  </a:lnTo>
                  <a:lnTo>
                    <a:pt x="96573" y="176129"/>
                  </a:lnTo>
                  <a:lnTo>
                    <a:pt x="99236" y="179332"/>
                  </a:lnTo>
                  <a:lnTo>
                    <a:pt x="106427" y="182890"/>
                  </a:lnTo>
                  <a:lnTo>
                    <a:pt x="139450" y="185487"/>
                  </a:lnTo>
                  <a:lnTo>
                    <a:pt x="164092" y="18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5718"/>
            <p:cNvSpPr/>
            <p:nvPr>
              <p:custDataLst>
                <p:tags r:id="rId323"/>
              </p:custDataLst>
            </p:nvPr>
          </p:nvSpPr>
          <p:spPr>
            <a:xfrm>
              <a:off x="1557468" y="1345095"/>
              <a:ext cx="7014" cy="61971"/>
            </a:xfrm>
            <a:custGeom>
              <a:avLst/>
              <a:gdLst/>
              <a:ahLst/>
              <a:cxnLst/>
              <a:rect l="0" t="0" r="0" b="0"/>
              <a:pathLst>
                <a:path w="7014" h="61971">
                  <a:moveTo>
                    <a:pt x="5745" y="0"/>
                  </a:moveTo>
                  <a:lnTo>
                    <a:pt x="5745" y="0"/>
                  </a:lnTo>
                  <a:lnTo>
                    <a:pt x="6572" y="15298"/>
                  </a:lnTo>
                  <a:lnTo>
                    <a:pt x="6974" y="47579"/>
                  </a:lnTo>
                  <a:lnTo>
                    <a:pt x="7013" y="61970"/>
                  </a:lnTo>
                  <a:lnTo>
                    <a:pt x="3221" y="58356"/>
                  </a:lnTo>
                  <a:lnTo>
                    <a:pt x="1359" y="54419"/>
                  </a:lnTo>
                  <a:lnTo>
                    <a:pt x="0" y="23076"/>
                  </a:lnTo>
                  <a:lnTo>
                    <a:pt x="1928" y="45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5719"/>
            <p:cNvSpPr/>
            <p:nvPr>
              <p:custDataLst>
                <p:tags r:id="rId324"/>
              </p:custDataLst>
            </p:nvPr>
          </p:nvSpPr>
          <p:spPr>
            <a:xfrm>
              <a:off x="7029450" y="132873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1" name="SMARTInkShape-Group1852"/>
          <p:cNvGrpSpPr/>
          <p:nvPr/>
        </p:nvGrpSpPr>
        <p:grpSpPr>
          <a:xfrm>
            <a:off x="7132490" y="686669"/>
            <a:ext cx="1361126" cy="562224"/>
            <a:chOff x="7132490" y="686669"/>
            <a:chExt cx="1361126" cy="562224"/>
          </a:xfrm>
        </p:grpSpPr>
        <p:sp>
          <p:nvSpPr>
            <p:cNvPr id="1520" name="SMARTInkShape-5720"/>
            <p:cNvSpPr/>
            <p:nvPr>
              <p:custDataLst>
                <p:tags r:id="rId275"/>
              </p:custDataLst>
            </p:nvPr>
          </p:nvSpPr>
          <p:spPr>
            <a:xfrm>
              <a:off x="7815689" y="821531"/>
              <a:ext cx="142450" cy="99859"/>
            </a:xfrm>
            <a:custGeom>
              <a:avLst/>
              <a:gdLst/>
              <a:ahLst/>
              <a:cxnLst/>
              <a:rect l="0" t="0" r="0" b="0"/>
              <a:pathLst>
                <a:path w="142450" h="99859">
                  <a:moveTo>
                    <a:pt x="78155" y="0"/>
                  </a:moveTo>
                  <a:lnTo>
                    <a:pt x="78155" y="0"/>
                  </a:lnTo>
                  <a:lnTo>
                    <a:pt x="61362" y="0"/>
                  </a:lnTo>
                  <a:lnTo>
                    <a:pt x="50513" y="3793"/>
                  </a:lnTo>
                  <a:lnTo>
                    <a:pt x="43909" y="9888"/>
                  </a:lnTo>
                  <a:lnTo>
                    <a:pt x="19703" y="40642"/>
                  </a:lnTo>
                  <a:lnTo>
                    <a:pt x="2812" y="75401"/>
                  </a:lnTo>
                  <a:lnTo>
                    <a:pt x="0" y="94047"/>
                  </a:lnTo>
                  <a:lnTo>
                    <a:pt x="651" y="96036"/>
                  </a:lnTo>
                  <a:lnTo>
                    <a:pt x="1880" y="97361"/>
                  </a:lnTo>
                  <a:lnTo>
                    <a:pt x="3493" y="98245"/>
                  </a:lnTo>
                  <a:lnTo>
                    <a:pt x="26320" y="99858"/>
                  </a:lnTo>
                  <a:lnTo>
                    <a:pt x="30105" y="98322"/>
                  </a:lnTo>
                  <a:lnTo>
                    <a:pt x="55069" y="76714"/>
                  </a:lnTo>
                  <a:lnTo>
                    <a:pt x="65921" y="59163"/>
                  </a:lnTo>
                  <a:lnTo>
                    <a:pt x="74357" y="30924"/>
                  </a:lnTo>
                  <a:lnTo>
                    <a:pt x="74829" y="26966"/>
                  </a:lnTo>
                  <a:lnTo>
                    <a:pt x="71069" y="7599"/>
                  </a:lnTo>
                  <a:lnTo>
                    <a:pt x="71016" y="20919"/>
                  </a:lnTo>
                  <a:lnTo>
                    <a:pt x="73130" y="27289"/>
                  </a:lnTo>
                  <a:lnTo>
                    <a:pt x="74805" y="30099"/>
                  </a:lnTo>
                  <a:lnTo>
                    <a:pt x="81653" y="55112"/>
                  </a:lnTo>
                  <a:lnTo>
                    <a:pt x="87912" y="62330"/>
                  </a:lnTo>
                  <a:lnTo>
                    <a:pt x="104865" y="73431"/>
                  </a:lnTo>
                  <a:lnTo>
                    <a:pt x="114997" y="77055"/>
                  </a:lnTo>
                  <a:lnTo>
                    <a:pt x="142449" y="785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5721"/>
            <p:cNvSpPr/>
            <p:nvPr>
              <p:custDataLst>
                <p:tags r:id="rId276"/>
              </p:custDataLst>
            </p:nvPr>
          </p:nvSpPr>
          <p:spPr>
            <a:xfrm>
              <a:off x="7132490" y="821531"/>
              <a:ext cx="46980" cy="321470"/>
            </a:xfrm>
            <a:custGeom>
              <a:avLst/>
              <a:gdLst/>
              <a:ahLst/>
              <a:cxnLst/>
              <a:rect l="0" t="0" r="0" b="0"/>
              <a:pathLst>
                <a:path w="46980" h="321470">
                  <a:moveTo>
                    <a:pt x="4116" y="0"/>
                  </a:moveTo>
                  <a:lnTo>
                    <a:pt x="4116" y="0"/>
                  </a:lnTo>
                  <a:lnTo>
                    <a:pt x="324" y="3793"/>
                  </a:lnTo>
                  <a:lnTo>
                    <a:pt x="0" y="5703"/>
                  </a:lnTo>
                  <a:lnTo>
                    <a:pt x="578" y="7771"/>
                  </a:lnTo>
                  <a:lnTo>
                    <a:pt x="1757" y="9943"/>
                  </a:lnTo>
                  <a:lnTo>
                    <a:pt x="3650" y="26424"/>
                  </a:lnTo>
                  <a:lnTo>
                    <a:pt x="6141" y="60723"/>
                  </a:lnTo>
                  <a:lnTo>
                    <a:pt x="8985" y="84138"/>
                  </a:lnTo>
                  <a:lnTo>
                    <a:pt x="10249" y="113066"/>
                  </a:lnTo>
                  <a:lnTo>
                    <a:pt x="12927" y="144443"/>
                  </a:lnTo>
                  <a:lnTo>
                    <a:pt x="16764" y="176116"/>
                  </a:lnTo>
                  <a:lnTo>
                    <a:pt x="21114" y="206068"/>
                  </a:lnTo>
                  <a:lnTo>
                    <a:pt x="27810" y="233138"/>
                  </a:lnTo>
                  <a:lnTo>
                    <a:pt x="38389" y="266457"/>
                  </a:lnTo>
                  <a:lnTo>
                    <a:pt x="45847" y="300025"/>
                  </a:lnTo>
                  <a:lnTo>
                    <a:pt x="46979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5722"/>
            <p:cNvSpPr/>
            <p:nvPr>
              <p:custDataLst>
                <p:tags r:id="rId277"/>
              </p:custDataLst>
            </p:nvPr>
          </p:nvSpPr>
          <p:spPr>
            <a:xfrm>
              <a:off x="7600950" y="750094"/>
              <a:ext cx="50007" cy="250032"/>
            </a:xfrm>
            <a:custGeom>
              <a:avLst/>
              <a:gdLst/>
              <a:ahLst/>
              <a:cxnLst/>
              <a:rect l="0" t="0" r="0" b="0"/>
              <a:pathLst>
                <a:path w="50007" h="250032">
                  <a:moveTo>
                    <a:pt x="0" y="0"/>
                  </a:moveTo>
                  <a:lnTo>
                    <a:pt x="0" y="0"/>
                  </a:lnTo>
                  <a:lnTo>
                    <a:pt x="0" y="33621"/>
                  </a:lnTo>
                  <a:lnTo>
                    <a:pt x="3793" y="64113"/>
                  </a:lnTo>
                  <a:lnTo>
                    <a:pt x="5655" y="88820"/>
                  </a:lnTo>
                  <a:lnTo>
                    <a:pt x="7276" y="114881"/>
                  </a:lnTo>
                  <a:lnTo>
                    <a:pt x="10642" y="139694"/>
                  </a:lnTo>
                  <a:lnTo>
                    <a:pt x="17000" y="172183"/>
                  </a:lnTo>
                  <a:lnTo>
                    <a:pt x="23911" y="201918"/>
                  </a:lnTo>
                  <a:lnTo>
                    <a:pt x="30077" y="232308"/>
                  </a:lnTo>
                  <a:lnTo>
                    <a:pt x="31958" y="235834"/>
                  </a:lnTo>
                  <a:lnTo>
                    <a:pt x="34006" y="238185"/>
                  </a:lnTo>
                  <a:lnTo>
                    <a:pt x="39885" y="242288"/>
                  </a:lnTo>
                  <a:lnTo>
                    <a:pt x="41539" y="246061"/>
                  </a:lnTo>
                  <a:lnTo>
                    <a:pt x="42774" y="247384"/>
                  </a:lnTo>
                  <a:lnTo>
                    <a:pt x="50006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5723"/>
            <p:cNvSpPr/>
            <p:nvPr>
              <p:custDataLst>
                <p:tags r:id="rId278"/>
              </p:custDataLst>
            </p:nvPr>
          </p:nvSpPr>
          <p:spPr>
            <a:xfrm>
              <a:off x="8015288" y="757238"/>
              <a:ext cx="64294" cy="142418"/>
            </a:xfrm>
            <a:custGeom>
              <a:avLst/>
              <a:gdLst/>
              <a:ahLst/>
              <a:cxnLst/>
              <a:rect l="0" t="0" r="0" b="0"/>
              <a:pathLst>
                <a:path w="64294" h="142418">
                  <a:moveTo>
                    <a:pt x="0" y="21431"/>
                  </a:moveTo>
                  <a:lnTo>
                    <a:pt x="0" y="21431"/>
                  </a:lnTo>
                  <a:lnTo>
                    <a:pt x="793" y="42151"/>
                  </a:lnTo>
                  <a:lnTo>
                    <a:pt x="12185" y="74236"/>
                  </a:lnTo>
                  <a:lnTo>
                    <a:pt x="21308" y="108842"/>
                  </a:lnTo>
                  <a:lnTo>
                    <a:pt x="26863" y="122825"/>
                  </a:lnTo>
                  <a:lnTo>
                    <a:pt x="33734" y="135063"/>
                  </a:lnTo>
                  <a:lnTo>
                    <a:pt x="34396" y="137667"/>
                  </a:lnTo>
                  <a:lnTo>
                    <a:pt x="35630" y="139403"/>
                  </a:lnTo>
                  <a:lnTo>
                    <a:pt x="37247" y="140560"/>
                  </a:lnTo>
                  <a:lnTo>
                    <a:pt x="41754" y="142417"/>
                  </a:lnTo>
                  <a:lnTo>
                    <a:pt x="42123" y="141776"/>
                  </a:lnTo>
                  <a:lnTo>
                    <a:pt x="42765" y="132891"/>
                  </a:lnTo>
                  <a:lnTo>
                    <a:pt x="36375" y="97972"/>
                  </a:lnTo>
                  <a:lnTo>
                    <a:pt x="35848" y="65537"/>
                  </a:lnTo>
                  <a:lnTo>
                    <a:pt x="37873" y="45347"/>
                  </a:lnTo>
                  <a:lnTo>
                    <a:pt x="47908" y="20171"/>
                  </a:lnTo>
                  <a:lnTo>
                    <a:pt x="642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5724"/>
            <p:cNvSpPr/>
            <p:nvPr>
              <p:custDataLst>
                <p:tags r:id="rId279"/>
              </p:custDataLst>
            </p:nvPr>
          </p:nvSpPr>
          <p:spPr>
            <a:xfrm>
              <a:off x="7188033" y="878681"/>
              <a:ext cx="148599" cy="150020"/>
            </a:xfrm>
            <a:custGeom>
              <a:avLst/>
              <a:gdLst/>
              <a:ahLst/>
              <a:cxnLst/>
              <a:rect l="0" t="0" r="0" b="0"/>
              <a:pathLst>
                <a:path w="148599" h="150020">
                  <a:moveTo>
                    <a:pt x="84305" y="0"/>
                  </a:moveTo>
                  <a:lnTo>
                    <a:pt x="84305" y="0"/>
                  </a:lnTo>
                  <a:lnTo>
                    <a:pt x="78154" y="0"/>
                  </a:lnTo>
                  <a:lnTo>
                    <a:pt x="56602" y="31227"/>
                  </a:lnTo>
                  <a:lnTo>
                    <a:pt x="35554" y="65520"/>
                  </a:lnTo>
                  <a:lnTo>
                    <a:pt x="20490" y="98058"/>
                  </a:lnTo>
                  <a:lnTo>
                    <a:pt x="10580" y="114884"/>
                  </a:lnTo>
                  <a:lnTo>
                    <a:pt x="1773" y="125851"/>
                  </a:lnTo>
                  <a:lnTo>
                    <a:pt x="0" y="130811"/>
                  </a:lnTo>
                  <a:lnTo>
                    <a:pt x="320" y="132451"/>
                  </a:lnTo>
                  <a:lnTo>
                    <a:pt x="1327" y="133545"/>
                  </a:lnTo>
                  <a:lnTo>
                    <a:pt x="4564" y="134760"/>
                  </a:lnTo>
                  <a:lnTo>
                    <a:pt x="36990" y="135706"/>
                  </a:lnTo>
                  <a:lnTo>
                    <a:pt x="70985" y="135729"/>
                  </a:lnTo>
                  <a:lnTo>
                    <a:pt x="90941" y="136525"/>
                  </a:lnTo>
                  <a:lnTo>
                    <a:pt x="124881" y="144551"/>
                  </a:lnTo>
                  <a:lnTo>
                    <a:pt x="130914" y="147589"/>
                  </a:lnTo>
                  <a:lnTo>
                    <a:pt x="141254" y="149539"/>
                  </a:lnTo>
                  <a:lnTo>
                    <a:pt x="148598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5725"/>
            <p:cNvSpPr/>
            <p:nvPr>
              <p:custDataLst>
                <p:tags r:id="rId280"/>
              </p:custDataLst>
            </p:nvPr>
          </p:nvSpPr>
          <p:spPr>
            <a:xfrm>
              <a:off x="8301038" y="686669"/>
              <a:ext cx="192578" cy="234876"/>
            </a:xfrm>
            <a:custGeom>
              <a:avLst/>
              <a:gdLst/>
              <a:ahLst/>
              <a:cxnLst/>
              <a:rect l="0" t="0" r="0" b="0"/>
              <a:pathLst>
                <a:path w="192578" h="234876">
                  <a:moveTo>
                    <a:pt x="0" y="56281"/>
                  </a:moveTo>
                  <a:lnTo>
                    <a:pt x="0" y="56281"/>
                  </a:lnTo>
                  <a:lnTo>
                    <a:pt x="0" y="60073"/>
                  </a:lnTo>
                  <a:lnTo>
                    <a:pt x="2116" y="64052"/>
                  </a:lnTo>
                  <a:lnTo>
                    <a:pt x="23603" y="90527"/>
                  </a:lnTo>
                  <a:lnTo>
                    <a:pt x="54895" y="108582"/>
                  </a:lnTo>
                  <a:lnTo>
                    <a:pt x="69094" y="111994"/>
                  </a:lnTo>
                  <a:lnTo>
                    <a:pt x="78598" y="110676"/>
                  </a:lnTo>
                  <a:lnTo>
                    <a:pt x="97634" y="103362"/>
                  </a:lnTo>
                  <a:lnTo>
                    <a:pt x="105040" y="96785"/>
                  </a:lnTo>
                  <a:lnTo>
                    <a:pt x="118784" y="74227"/>
                  </a:lnTo>
                  <a:lnTo>
                    <a:pt x="125330" y="55248"/>
                  </a:lnTo>
                  <a:lnTo>
                    <a:pt x="131950" y="24219"/>
                  </a:lnTo>
                  <a:lnTo>
                    <a:pt x="135778" y="5733"/>
                  </a:lnTo>
                  <a:lnTo>
                    <a:pt x="137349" y="3532"/>
                  </a:lnTo>
                  <a:lnTo>
                    <a:pt x="141783" y="0"/>
                  </a:lnTo>
                  <a:lnTo>
                    <a:pt x="142147" y="504"/>
                  </a:lnTo>
                  <a:lnTo>
                    <a:pt x="142846" y="29682"/>
                  </a:lnTo>
                  <a:lnTo>
                    <a:pt x="142869" y="63168"/>
                  </a:lnTo>
                  <a:lnTo>
                    <a:pt x="143667" y="94922"/>
                  </a:lnTo>
                  <a:lnTo>
                    <a:pt x="148577" y="124792"/>
                  </a:lnTo>
                  <a:lnTo>
                    <a:pt x="155060" y="152957"/>
                  </a:lnTo>
                  <a:lnTo>
                    <a:pt x="166723" y="187781"/>
                  </a:lnTo>
                  <a:lnTo>
                    <a:pt x="172944" y="211083"/>
                  </a:lnTo>
                  <a:lnTo>
                    <a:pt x="183752" y="227524"/>
                  </a:lnTo>
                  <a:lnTo>
                    <a:pt x="185345" y="233423"/>
                  </a:lnTo>
                  <a:lnTo>
                    <a:pt x="186270" y="233907"/>
                  </a:lnTo>
                  <a:lnTo>
                    <a:pt x="192577" y="234837"/>
                  </a:lnTo>
                  <a:lnTo>
                    <a:pt x="185737" y="234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5726"/>
            <p:cNvSpPr/>
            <p:nvPr>
              <p:custDataLst>
                <p:tags r:id="rId281"/>
              </p:custDataLst>
            </p:nvPr>
          </p:nvSpPr>
          <p:spPr>
            <a:xfrm>
              <a:off x="8151019" y="721519"/>
              <a:ext cx="64295" cy="135312"/>
            </a:xfrm>
            <a:custGeom>
              <a:avLst/>
              <a:gdLst/>
              <a:ahLst/>
              <a:cxnLst/>
              <a:rect l="0" t="0" r="0" b="0"/>
              <a:pathLst>
                <a:path w="64295" h="135312">
                  <a:moveTo>
                    <a:pt x="0" y="71437"/>
                  </a:moveTo>
                  <a:lnTo>
                    <a:pt x="0" y="71437"/>
                  </a:lnTo>
                  <a:lnTo>
                    <a:pt x="0" y="75230"/>
                  </a:lnTo>
                  <a:lnTo>
                    <a:pt x="2117" y="79208"/>
                  </a:lnTo>
                  <a:lnTo>
                    <a:pt x="4910" y="83622"/>
                  </a:lnTo>
                  <a:lnTo>
                    <a:pt x="12651" y="102565"/>
                  </a:lnTo>
                  <a:lnTo>
                    <a:pt x="26502" y="121314"/>
                  </a:lnTo>
                  <a:lnTo>
                    <a:pt x="28448" y="126149"/>
                  </a:lnTo>
                  <a:lnTo>
                    <a:pt x="35388" y="135311"/>
                  </a:lnTo>
                  <a:lnTo>
                    <a:pt x="35689" y="125751"/>
                  </a:lnTo>
                  <a:lnTo>
                    <a:pt x="33589" y="121241"/>
                  </a:lnTo>
                  <a:lnTo>
                    <a:pt x="31917" y="118927"/>
                  </a:lnTo>
                  <a:lnTo>
                    <a:pt x="29235" y="98104"/>
                  </a:lnTo>
                  <a:lnTo>
                    <a:pt x="28662" y="67835"/>
                  </a:lnTo>
                  <a:lnTo>
                    <a:pt x="29386" y="42944"/>
                  </a:lnTo>
                  <a:lnTo>
                    <a:pt x="32375" y="32051"/>
                  </a:lnTo>
                  <a:lnTo>
                    <a:pt x="38466" y="24034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5727"/>
            <p:cNvSpPr/>
            <p:nvPr>
              <p:custDataLst>
                <p:tags r:id="rId282"/>
              </p:custDataLst>
            </p:nvPr>
          </p:nvSpPr>
          <p:spPr>
            <a:xfrm>
              <a:off x="7379494" y="921544"/>
              <a:ext cx="92870" cy="35720"/>
            </a:xfrm>
            <a:custGeom>
              <a:avLst/>
              <a:gdLst/>
              <a:ahLst/>
              <a:cxnLst/>
              <a:rect l="0" t="0" r="0" b="0"/>
              <a:pathLst>
                <a:path w="92870" h="35720">
                  <a:moveTo>
                    <a:pt x="0" y="35719"/>
                  </a:moveTo>
                  <a:lnTo>
                    <a:pt x="0" y="35719"/>
                  </a:lnTo>
                  <a:lnTo>
                    <a:pt x="3793" y="35719"/>
                  </a:lnTo>
                  <a:lnTo>
                    <a:pt x="7771" y="33602"/>
                  </a:lnTo>
                  <a:lnTo>
                    <a:pt x="20585" y="25775"/>
                  </a:lnTo>
                  <a:lnTo>
                    <a:pt x="53910" y="11869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5728"/>
            <p:cNvSpPr/>
            <p:nvPr>
              <p:custDataLst>
                <p:tags r:id="rId283"/>
              </p:custDataLst>
            </p:nvPr>
          </p:nvSpPr>
          <p:spPr>
            <a:xfrm>
              <a:off x="7929563" y="1111743"/>
              <a:ext cx="117014" cy="137150"/>
            </a:xfrm>
            <a:custGeom>
              <a:avLst/>
              <a:gdLst/>
              <a:ahLst/>
              <a:cxnLst/>
              <a:rect l="0" t="0" r="0" b="0"/>
              <a:pathLst>
                <a:path w="117014" h="137150">
                  <a:moveTo>
                    <a:pt x="0" y="45545"/>
                  </a:moveTo>
                  <a:lnTo>
                    <a:pt x="0" y="45545"/>
                  </a:lnTo>
                  <a:lnTo>
                    <a:pt x="0" y="76918"/>
                  </a:lnTo>
                  <a:lnTo>
                    <a:pt x="0" y="109457"/>
                  </a:lnTo>
                  <a:lnTo>
                    <a:pt x="0" y="114346"/>
                  </a:lnTo>
                  <a:lnTo>
                    <a:pt x="4233" y="124013"/>
                  </a:lnTo>
                  <a:lnTo>
                    <a:pt x="7584" y="128813"/>
                  </a:lnTo>
                  <a:lnTo>
                    <a:pt x="15541" y="134146"/>
                  </a:lnTo>
                  <a:lnTo>
                    <a:pt x="28946" y="137149"/>
                  </a:lnTo>
                  <a:lnTo>
                    <a:pt x="38265" y="137058"/>
                  </a:lnTo>
                  <a:lnTo>
                    <a:pt x="65726" y="128396"/>
                  </a:lnTo>
                  <a:lnTo>
                    <a:pt x="87448" y="113563"/>
                  </a:lnTo>
                  <a:lnTo>
                    <a:pt x="104909" y="95346"/>
                  </a:lnTo>
                  <a:lnTo>
                    <a:pt x="116237" y="72668"/>
                  </a:lnTo>
                  <a:lnTo>
                    <a:pt x="117013" y="61304"/>
                  </a:lnTo>
                  <a:lnTo>
                    <a:pt x="111042" y="37280"/>
                  </a:lnTo>
                  <a:lnTo>
                    <a:pt x="100722" y="20430"/>
                  </a:lnTo>
                  <a:lnTo>
                    <a:pt x="87611" y="9175"/>
                  </a:lnTo>
                  <a:lnTo>
                    <a:pt x="69879" y="814"/>
                  </a:lnTo>
                  <a:lnTo>
                    <a:pt x="56457" y="0"/>
                  </a:lnTo>
                  <a:lnTo>
                    <a:pt x="21997" y="4563"/>
                  </a:lnTo>
                  <a:lnTo>
                    <a:pt x="7143" y="98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5729"/>
            <p:cNvSpPr/>
            <p:nvPr>
              <p:custDataLst>
                <p:tags r:id="rId284"/>
              </p:custDataLst>
            </p:nvPr>
          </p:nvSpPr>
          <p:spPr>
            <a:xfrm>
              <a:off x="8115300" y="1078706"/>
              <a:ext cx="221457" cy="142876"/>
            </a:xfrm>
            <a:custGeom>
              <a:avLst/>
              <a:gdLst/>
              <a:ahLst/>
              <a:cxnLst/>
              <a:rect l="0" t="0" r="0" b="0"/>
              <a:pathLst>
                <a:path w="221457" h="142876">
                  <a:moveTo>
                    <a:pt x="0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2117" y="7771"/>
                  </a:lnTo>
                  <a:lnTo>
                    <a:pt x="9943" y="16793"/>
                  </a:lnTo>
                  <a:lnTo>
                    <a:pt x="12357" y="23603"/>
                  </a:lnTo>
                  <a:lnTo>
                    <a:pt x="13001" y="27642"/>
                  </a:lnTo>
                  <a:lnTo>
                    <a:pt x="34061" y="58688"/>
                  </a:lnTo>
                  <a:lnTo>
                    <a:pt x="51591" y="90955"/>
                  </a:lnTo>
                  <a:lnTo>
                    <a:pt x="83022" y="125794"/>
                  </a:lnTo>
                  <a:lnTo>
                    <a:pt x="83924" y="126725"/>
                  </a:lnTo>
                  <a:lnTo>
                    <a:pt x="87040" y="127760"/>
                  </a:lnTo>
                  <a:lnTo>
                    <a:pt x="88984" y="128036"/>
                  </a:lnTo>
                  <a:lnTo>
                    <a:pt x="90278" y="127426"/>
                  </a:lnTo>
                  <a:lnTo>
                    <a:pt x="91142" y="126226"/>
                  </a:lnTo>
                  <a:lnTo>
                    <a:pt x="92101" y="121982"/>
                  </a:lnTo>
                  <a:lnTo>
                    <a:pt x="91848" y="109873"/>
                  </a:lnTo>
                  <a:lnTo>
                    <a:pt x="86689" y="74206"/>
                  </a:lnTo>
                  <a:lnTo>
                    <a:pt x="90825" y="44203"/>
                  </a:lnTo>
                  <a:lnTo>
                    <a:pt x="93057" y="28091"/>
                  </a:lnTo>
                  <a:lnTo>
                    <a:pt x="96393" y="20951"/>
                  </a:lnTo>
                  <a:lnTo>
                    <a:pt x="106525" y="12470"/>
                  </a:lnTo>
                  <a:lnTo>
                    <a:pt x="110703" y="11488"/>
                  </a:lnTo>
                  <a:lnTo>
                    <a:pt x="119581" y="12514"/>
                  </a:lnTo>
                  <a:lnTo>
                    <a:pt x="133503" y="17555"/>
                  </a:lnTo>
                  <a:lnTo>
                    <a:pt x="147682" y="27868"/>
                  </a:lnTo>
                  <a:lnTo>
                    <a:pt x="171456" y="57998"/>
                  </a:lnTo>
                  <a:lnTo>
                    <a:pt x="190354" y="92981"/>
                  </a:lnTo>
                  <a:lnTo>
                    <a:pt x="210393" y="125129"/>
                  </a:lnTo>
                  <a:lnTo>
                    <a:pt x="213945" y="136911"/>
                  </a:lnTo>
                  <a:lnTo>
                    <a:pt x="215655" y="138899"/>
                  </a:lnTo>
                  <a:lnTo>
                    <a:pt x="221456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5730"/>
            <p:cNvSpPr/>
            <p:nvPr>
              <p:custDataLst>
                <p:tags r:id="rId285"/>
              </p:custDataLst>
            </p:nvPr>
          </p:nvSpPr>
          <p:spPr>
            <a:xfrm>
              <a:off x="7636669" y="771525"/>
              <a:ext cx="150020" cy="192882"/>
            </a:xfrm>
            <a:custGeom>
              <a:avLst/>
              <a:gdLst/>
              <a:ahLst/>
              <a:cxnLst/>
              <a:rect l="0" t="0" r="0" b="0"/>
              <a:pathLst>
                <a:path w="150020" h="192882">
                  <a:moveTo>
                    <a:pt x="85725" y="0"/>
                  </a:moveTo>
                  <a:lnTo>
                    <a:pt x="85725" y="0"/>
                  </a:lnTo>
                  <a:lnTo>
                    <a:pt x="78581" y="0"/>
                  </a:lnTo>
                  <a:lnTo>
                    <a:pt x="85430" y="0"/>
                  </a:lnTo>
                  <a:lnTo>
                    <a:pt x="78666" y="0"/>
                  </a:lnTo>
                  <a:lnTo>
                    <a:pt x="85717" y="0"/>
                  </a:lnTo>
                  <a:lnTo>
                    <a:pt x="81930" y="0"/>
                  </a:lnTo>
                  <a:lnTo>
                    <a:pt x="80814" y="794"/>
                  </a:lnTo>
                  <a:lnTo>
                    <a:pt x="80069" y="2117"/>
                  </a:lnTo>
                  <a:lnTo>
                    <a:pt x="78777" y="7276"/>
                  </a:lnTo>
                  <a:lnTo>
                    <a:pt x="78668" y="10642"/>
                  </a:lnTo>
                  <a:lnTo>
                    <a:pt x="76503" y="14784"/>
                  </a:lnTo>
                  <a:lnTo>
                    <a:pt x="73689" y="19271"/>
                  </a:lnTo>
                  <a:lnTo>
                    <a:pt x="71310" y="26259"/>
                  </a:lnTo>
                  <a:lnTo>
                    <a:pt x="66725" y="34151"/>
                  </a:lnTo>
                  <a:lnTo>
                    <a:pt x="56665" y="64481"/>
                  </a:lnTo>
                  <a:lnTo>
                    <a:pt x="47529" y="79588"/>
                  </a:lnTo>
                  <a:lnTo>
                    <a:pt x="25262" y="104033"/>
                  </a:lnTo>
                  <a:lnTo>
                    <a:pt x="18144" y="116583"/>
                  </a:lnTo>
                  <a:lnTo>
                    <a:pt x="13884" y="119284"/>
                  </a:lnTo>
                  <a:lnTo>
                    <a:pt x="11638" y="120004"/>
                  </a:lnTo>
                  <a:lnTo>
                    <a:pt x="10139" y="121277"/>
                  </a:lnTo>
                  <a:lnTo>
                    <a:pt x="8475" y="124809"/>
                  </a:lnTo>
                  <a:lnTo>
                    <a:pt x="7238" y="126069"/>
                  </a:lnTo>
                  <a:lnTo>
                    <a:pt x="1" y="128587"/>
                  </a:lnTo>
                  <a:lnTo>
                    <a:pt x="0" y="128587"/>
                  </a:lnTo>
                  <a:lnTo>
                    <a:pt x="10642" y="128588"/>
                  </a:lnTo>
                  <a:lnTo>
                    <a:pt x="14783" y="130704"/>
                  </a:lnTo>
                  <a:lnTo>
                    <a:pt x="19270" y="133497"/>
                  </a:lnTo>
                  <a:lnTo>
                    <a:pt x="26259" y="135863"/>
                  </a:lnTo>
                  <a:lnTo>
                    <a:pt x="59812" y="154847"/>
                  </a:lnTo>
                  <a:lnTo>
                    <a:pt x="92885" y="171454"/>
                  </a:lnTo>
                  <a:lnTo>
                    <a:pt x="105045" y="176478"/>
                  </a:lnTo>
                  <a:lnTo>
                    <a:pt x="137781" y="185407"/>
                  </a:lnTo>
                  <a:lnTo>
                    <a:pt x="139480" y="186311"/>
                  </a:lnTo>
                  <a:lnTo>
                    <a:pt x="140611" y="187707"/>
                  </a:lnTo>
                  <a:lnTo>
                    <a:pt x="141366" y="189432"/>
                  </a:lnTo>
                  <a:lnTo>
                    <a:pt x="142662" y="190582"/>
                  </a:lnTo>
                  <a:lnTo>
                    <a:pt x="150019" y="192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4" name="SMARTInkShape-Group1853"/>
          <p:cNvGrpSpPr/>
          <p:nvPr/>
        </p:nvGrpSpPr>
        <p:grpSpPr>
          <a:xfrm>
            <a:off x="1372992" y="1753247"/>
            <a:ext cx="248640" cy="214436"/>
            <a:chOff x="1372992" y="1753247"/>
            <a:chExt cx="248640" cy="214436"/>
          </a:xfrm>
        </p:grpSpPr>
        <p:sp>
          <p:nvSpPr>
            <p:cNvPr id="1532" name="SMARTInkShape-5731"/>
            <p:cNvSpPr/>
            <p:nvPr>
              <p:custDataLst>
                <p:tags r:id="rId273"/>
              </p:custDataLst>
            </p:nvPr>
          </p:nvSpPr>
          <p:spPr>
            <a:xfrm>
              <a:off x="1494692" y="1753247"/>
              <a:ext cx="126940" cy="214436"/>
            </a:xfrm>
            <a:custGeom>
              <a:avLst/>
              <a:gdLst/>
              <a:ahLst/>
              <a:cxnLst/>
              <a:rect l="0" t="0" r="0" b="0"/>
              <a:pathLst>
                <a:path w="126940" h="214436">
                  <a:moveTo>
                    <a:pt x="126939" y="4116"/>
                  </a:moveTo>
                  <a:lnTo>
                    <a:pt x="126939" y="4116"/>
                  </a:lnTo>
                  <a:lnTo>
                    <a:pt x="116297" y="4116"/>
                  </a:lnTo>
                  <a:lnTo>
                    <a:pt x="101965" y="0"/>
                  </a:lnTo>
                  <a:lnTo>
                    <a:pt x="88495" y="3337"/>
                  </a:lnTo>
                  <a:lnTo>
                    <a:pt x="53365" y="18497"/>
                  </a:lnTo>
                  <a:lnTo>
                    <a:pt x="21089" y="35231"/>
                  </a:lnTo>
                  <a:lnTo>
                    <a:pt x="9675" y="44732"/>
                  </a:lnTo>
                  <a:lnTo>
                    <a:pt x="2059" y="56455"/>
                  </a:lnTo>
                  <a:lnTo>
                    <a:pt x="0" y="62567"/>
                  </a:lnTo>
                  <a:lnTo>
                    <a:pt x="244" y="65308"/>
                  </a:lnTo>
                  <a:lnTo>
                    <a:pt x="2632" y="70471"/>
                  </a:lnTo>
                  <a:lnTo>
                    <a:pt x="16336" y="85162"/>
                  </a:lnTo>
                  <a:lnTo>
                    <a:pt x="49414" y="107248"/>
                  </a:lnTo>
                  <a:lnTo>
                    <a:pt x="80423" y="126627"/>
                  </a:lnTo>
                  <a:lnTo>
                    <a:pt x="99701" y="142909"/>
                  </a:lnTo>
                  <a:lnTo>
                    <a:pt x="106366" y="152056"/>
                  </a:lnTo>
                  <a:lnTo>
                    <a:pt x="109858" y="161413"/>
                  </a:lnTo>
                  <a:lnTo>
                    <a:pt x="110789" y="166130"/>
                  </a:lnTo>
                  <a:lnTo>
                    <a:pt x="109707" y="175605"/>
                  </a:lnTo>
                  <a:lnTo>
                    <a:pt x="108308" y="180355"/>
                  </a:lnTo>
                  <a:lnTo>
                    <a:pt x="102519" y="187748"/>
                  </a:lnTo>
                  <a:lnTo>
                    <a:pt x="69270" y="211230"/>
                  </a:lnTo>
                  <a:lnTo>
                    <a:pt x="64681" y="213629"/>
                  </a:lnTo>
                  <a:lnTo>
                    <a:pt x="60034" y="214435"/>
                  </a:lnTo>
                  <a:lnTo>
                    <a:pt x="50637" y="213214"/>
                  </a:lnTo>
                  <a:lnTo>
                    <a:pt x="27109" y="202540"/>
                  </a:lnTo>
                  <a:lnTo>
                    <a:pt x="19783" y="1969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SMARTInkShape-5732"/>
            <p:cNvSpPr/>
            <p:nvPr>
              <p:custDataLst>
                <p:tags r:id="rId274"/>
              </p:custDataLst>
            </p:nvPr>
          </p:nvSpPr>
          <p:spPr>
            <a:xfrm>
              <a:off x="1372992" y="1843126"/>
              <a:ext cx="48172" cy="46664"/>
            </a:xfrm>
            <a:custGeom>
              <a:avLst/>
              <a:gdLst/>
              <a:ahLst/>
              <a:cxnLst/>
              <a:rect l="0" t="0" r="0" b="0"/>
              <a:pathLst>
                <a:path w="48172" h="46664">
                  <a:moveTo>
                    <a:pt x="12896" y="14249"/>
                  </a:moveTo>
                  <a:lnTo>
                    <a:pt x="12896" y="14249"/>
                  </a:lnTo>
                  <a:lnTo>
                    <a:pt x="12896" y="8098"/>
                  </a:lnTo>
                  <a:lnTo>
                    <a:pt x="13689" y="7767"/>
                  </a:lnTo>
                  <a:lnTo>
                    <a:pt x="19046" y="7192"/>
                  </a:lnTo>
                  <a:lnTo>
                    <a:pt x="26340" y="12032"/>
                  </a:lnTo>
                  <a:lnTo>
                    <a:pt x="36282" y="14386"/>
                  </a:lnTo>
                  <a:lnTo>
                    <a:pt x="38011" y="15928"/>
                  </a:lnTo>
                  <a:lnTo>
                    <a:pt x="39933" y="19758"/>
                  </a:lnTo>
                  <a:lnTo>
                    <a:pt x="41268" y="31016"/>
                  </a:lnTo>
                  <a:lnTo>
                    <a:pt x="39264" y="35724"/>
                  </a:lnTo>
                  <a:lnTo>
                    <a:pt x="37618" y="38091"/>
                  </a:lnTo>
                  <a:lnTo>
                    <a:pt x="34933" y="39668"/>
                  </a:lnTo>
                  <a:lnTo>
                    <a:pt x="25158" y="42683"/>
                  </a:lnTo>
                  <a:lnTo>
                    <a:pt x="23452" y="44317"/>
                  </a:lnTo>
                  <a:lnTo>
                    <a:pt x="22314" y="46201"/>
                  </a:lnTo>
                  <a:lnTo>
                    <a:pt x="20762" y="46663"/>
                  </a:lnTo>
                  <a:lnTo>
                    <a:pt x="18934" y="46177"/>
                  </a:lnTo>
                  <a:lnTo>
                    <a:pt x="14785" y="44314"/>
                  </a:lnTo>
                  <a:lnTo>
                    <a:pt x="7987" y="42472"/>
                  </a:lnTo>
                  <a:lnTo>
                    <a:pt x="3306" y="39228"/>
                  </a:lnTo>
                  <a:lnTo>
                    <a:pt x="696" y="35140"/>
                  </a:lnTo>
                  <a:lnTo>
                    <a:pt x="0" y="32939"/>
                  </a:lnTo>
                  <a:lnTo>
                    <a:pt x="1343" y="26260"/>
                  </a:lnTo>
                  <a:lnTo>
                    <a:pt x="6562" y="15691"/>
                  </a:lnTo>
                  <a:lnTo>
                    <a:pt x="15437" y="5009"/>
                  </a:lnTo>
                  <a:lnTo>
                    <a:pt x="22227" y="2205"/>
                  </a:lnTo>
                  <a:lnTo>
                    <a:pt x="47117" y="0"/>
                  </a:lnTo>
                  <a:lnTo>
                    <a:pt x="47616" y="781"/>
                  </a:lnTo>
                  <a:lnTo>
                    <a:pt x="48171" y="3765"/>
                  </a:lnTo>
                  <a:lnTo>
                    <a:pt x="46300" y="7738"/>
                  </a:lnTo>
                  <a:lnTo>
                    <a:pt x="44690" y="9908"/>
                  </a:lnTo>
                  <a:lnTo>
                    <a:pt x="40785" y="12320"/>
                  </a:lnTo>
                  <a:lnTo>
                    <a:pt x="36403" y="14185"/>
                  </a:lnTo>
                  <a:lnTo>
                    <a:pt x="29474" y="18904"/>
                  </a:lnTo>
                  <a:lnTo>
                    <a:pt x="22394" y="20655"/>
                  </a:lnTo>
                  <a:lnTo>
                    <a:pt x="12896" y="21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2" name="SMARTInkShape-Group1854"/>
          <p:cNvGrpSpPr/>
          <p:nvPr/>
        </p:nvGrpSpPr>
        <p:grpSpPr>
          <a:xfrm>
            <a:off x="1703857" y="1664494"/>
            <a:ext cx="932188" cy="284173"/>
            <a:chOff x="1703857" y="1664494"/>
            <a:chExt cx="932188" cy="284173"/>
          </a:xfrm>
        </p:grpSpPr>
        <p:sp>
          <p:nvSpPr>
            <p:cNvPr id="1535" name="SMARTInkShape-5733"/>
            <p:cNvSpPr/>
            <p:nvPr>
              <p:custDataLst>
                <p:tags r:id="rId266"/>
              </p:custDataLst>
            </p:nvPr>
          </p:nvSpPr>
          <p:spPr>
            <a:xfrm>
              <a:off x="2593620" y="1743075"/>
              <a:ext cx="42425" cy="127043"/>
            </a:xfrm>
            <a:custGeom>
              <a:avLst/>
              <a:gdLst/>
              <a:ahLst/>
              <a:cxnLst/>
              <a:rect l="0" t="0" r="0" b="0"/>
              <a:pathLst>
                <a:path w="42425" h="127043">
                  <a:moveTo>
                    <a:pt x="13849" y="0"/>
                  </a:moveTo>
                  <a:lnTo>
                    <a:pt x="13849" y="0"/>
                  </a:lnTo>
                  <a:lnTo>
                    <a:pt x="13849" y="7585"/>
                  </a:lnTo>
                  <a:lnTo>
                    <a:pt x="11732" y="13425"/>
                  </a:lnTo>
                  <a:lnTo>
                    <a:pt x="10056" y="16094"/>
                  </a:lnTo>
                  <a:lnTo>
                    <a:pt x="7367" y="37487"/>
                  </a:lnTo>
                  <a:lnTo>
                    <a:pt x="6792" y="71670"/>
                  </a:lnTo>
                  <a:lnTo>
                    <a:pt x="6713" y="104377"/>
                  </a:lnTo>
                  <a:lnTo>
                    <a:pt x="4592" y="112007"/>
                  </a:lnTo>
                  <a:lnTo>
                    <a:pt x="2915" y="115152"/>
                  </a:lnTo>
                  <a:lnTo>
                    <a:pt x="2591" y="118043"/>
                  </a:lnTo>
                  <a:lnTo>
                    <a:pt x="6007" y="127042"/>
                  </a:lnTo>
                  <a:lnTo>
                    <a:pt x="6239" y="126764"/>
                  </a:lnTo>
                  <a:lnTo>
                    <a:pt x="6644" y="118509"/>
                  </a:lnTo>
                  <a:lnTo>
                    <a:pt x="0" y="83401"/>
                  </a:lnTo>
                  <a:lnTo>
                    <a:pt x="413" y="50494"/>
                  </a:lnTo>
                  <a:lnTo>
                    <a:pt x="9512" y="24190"/>
                  </a:lnTo>
                  <a:lnTo>
                    <a:pt x="16356" y="13429"/>
                  </a:lnTo>
                  <a:lnTo>
                    <a:pt x="4242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5734"/>
            <p:cNvSpPr/>
            <p:nvPr>
              <p:custDataLst>
                <p:tags r:id="rId267"/>
              </p:custDataLst>
            </p:nvPr>
          </p:nvSpPr>
          <p:spPr>
            <a:xfrm>
              <a:off x="2278954" y="1671638"/>
              <a:ext cx="28478" cy="199654"/>
            </a:xfrm>
            <a:custGeom>
              <a:avLst/>
              <a:gdLst/>
              <a:ahLst/>
              <a:cxnLst/>
              <a:rect l="0" t="0" r="0" b="0"/>
              <a:pathLst>
                <a:path w="28478" h="199654">
                  <a:moveTo>
                    <a:pt x="28477" y="0"/>
                  </a:moveTo>
                  <a:lnTo>
                    <a:pt x="28477" y="0"/>
                  </a:lnTo>
                  <a:lnTo>
                    <a:pt x="28477" y="9942"/>
                  </a:lnTo>
                  <a:lnTo>
                    <a:pt x="26361" y="14473"/>
                  </a:lnTo>
                  <a:lnTo>
                    <a:pt x="24685" y="16792"/>
                  </a:lnTo>
                  <a:lnTo>
                    <a:pt x="17835" y="50853"/>
                  </a:lnTo>
                  <a:lnTo>
                    <a:pt x="10000" y="84451"/>
                  </a:lnTo>
                  <a:lnTo>
                    <a:pt x="5513" y="119545"/>
                  </a:lnTo>
                  <a:lnTo>
                    <a:pt x="1011" y="149643"/>
                  </a:lnTo>
                  <a:lnTo>
                    <a:pt x="0" y="182905"/>
                  </a:lnTo>
                  <a:lnTo>
                    <a:pt x="761" y="186230"/>
                  </a:lnTo>
                  <a:lnTo>
                    <a:pt x="2062" y="188447"/>
                  </a:lnTo>
                  <a:lnTo>
                    <a:pt x="3724" y="189925"/>
                  </a:lnTo>
                  <a:lnTo>
                    <a:pt x="5569" y="193684"/>
                  </a:lnTo>
                  <a:lnTo>
                    <a:pt x="6960" y="199653"/>
                  </a:lnTo>
                  <a:lnTo>
                    <a:pt x="7046" y="192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5735"/>
            <p:cNvSpPr/>
            <p:nvPr>
              <p:custDataLst>
                <p:tags r:id="rId268"/>
              </p:custDataLst>
            </p:nvPr>
          </p:nvSpPr>
          <p:spPr>
            <a:xfrm>
              <a:off x="1993201" y="1800225"/>
              <a:ext cx="77948" cy="125194"/>
            </a:xfrm>
            <a:custGeom>
              <a:avLst/>
              <a:gdLst/>
              <a:ahLst/>
              <a:cxnLst/>
              <a:rect l="0" t="0" r="0" b="0"/>
              <a:pathLst>
                <a:path w="77948" h="125194">
                  <a:moveTo>
                    <a:pt x="21337" y="7144"/>
                  </a:moveTo>
                  <a:lnTo>
                    <a:pt x="21337" y="7144"/>
                  </a:lnTo>
                  <a:lnTo>
                    <a:pt x="17544" y="10936"/>
                  </a:lnTo>
                  <a:lnTo>
                    <a:pt x="15682" y="14915"/>
                  </a:lnTo>
                  <a:lnTo>
                    <a:pt x="8577" y="49160"/>
                  </a:lnTo>
                  <a:lnTo>
                    <a:pt x="1529" y="84161"/>
                  </a:lnTo>
                  <a:lnTo>
                    <a:pt x="0" y="115179"/>
                  </a:lnTo>
                  <a:lnTo>
                    <a:pt x="763" y="117267"/>
                  </a:lnTo>
                  <a:lnTo>
                    <a:pt x="2064" y="118659"/>
                  </a:lnTo>
                  <a:lnTo>
                    <a:pt x="13649" y="124686"/>
                  </a:lnTo>
                  <a:lnTo>
                    <a:pt x="17005" y="125193"/>
                  </a:lnTo>
                  <a:lnTo>
                    <a:pt x="22851" y="123639"/>
                  </a:lnTo>
                  <a:lnTo>
                    <a:pt x="52521" y="108594"/>
                  </a:lnTo>
                  <a:lnTo>
                    <a:pt x="65854" y="96646"/>
                  </a:lnTo>
                  <a:lnTo>
                    <a:pt x="72343" y="87668"/>
                  </a:lnTo>
                  <a:lnTo>
                    <a:pt x="75756" y="78387"/>
                  </a:lnTo>
                  <a:lnTo>
                    <a:pt x="77947" y="55700"/>
                  </a:lnTo>
                  <a:lnTo>
                    <a:pt x="74534" y="39082"/>
                  </a:lnTo>
                  <a:lnTo>
                    <a:pt x="68496" y="24103"/>
                  </a:lnTo>
                  <a:lnTo>
                    <a:pt x="61875" y="16533"/>
                  </a:lnTo>
                  <a:lnTo>
                    <a:pt x="427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5736"/>
            <p:cNvSpPr/>
            <p:nvPr>
              <p:custDataLst>
                <p:tags r:id="rId269"/>
              </p:custDataLst>
            </p:nvPr>
          </p:nvSpPr>
          <p:spPr>
            <a:xfrm>
              <a:off x="2421731" y="1736062"/>
              <a:ext cx="100014" cy="119457"/>
            </a:xfrm>
            <a:custGeom>
              <a:avLst/>
              <a:gdLst/>
              <a:ahLst/>
              <a:cxnLst/>
              <a:rect l="0" t="0" r="0" b="0"/>
              <a:pathLst>
                <a:path w="100014" h="119457">
                  <a:moveTo>
                    <a:pt x="0" y="42732"/>
                  </a:moveTo>
                  <a:lnTo>
                    <a:pt x="0" y="42732"/>
                  </a:lnTo>
                  <a:lnTo>
                    <a:pt x="3793" y="42732"/>
                  </a:lnTo>
                  <a:lnTo>
                    <a:pt x="7771" y="44848"/>
                  </a:lnTo>
                  <a:lnTo>
                    <a:pt x="12185" y="47641"/>
                  </a:lnTo>
                  <a:lnTo>
                    <a:pt x="16793" y="48883"/>
                  </a:lnTo>
                  <a:lnTo>
                    <a:pt x="50197" y="41018"/>
                  </a:lnTo>
                  <a:lnTo>
                    <a:pt x="69094" y="32868"/>
                  </a:lnTo>
                  <a:lnTo>
                    <a:pt x="76482" y="26177"/>
                  </a:lnTo>
                  <a:lnTo>
                    <a:pt x="87692" y="12739"/>
                  </a:lnTo>
                  <a:lnTo>
                    <a:pt x="88624" y="10036"/>
                  </a:lnTo>
                  <a:lnTo>
                    <a:pt x="88451" y="7441"/>
                  </a:lnTo>
                  <a:lnTo>
                    <a:pt x="87543" y="4917"/>
                  </a:lnTo>
                  <a:lnTo>
                    <a:pt x="86143" y="3235"/>
                  </a:lnTo>
                  <a:lnTo>
                    <a:pt x="82471" y="1365"/>
                  </a:lnTo>
                  <a:lnTo>
                    <a:pt x="59037" y="0"/>
                  </a:lnTo>
                  <a:lnTo>
                    <a:pt x="55233" y="1544"/>
                  </a:lnTo>
                  <a:lnTo>
                    <a:pt x="22460" y="30938"/>
                  </a:lnTo>
                  <a:lnTo>
                    <a:pt x="6377" y="53719"/>
                  </a:lnTo>
                  <a:lnTo>
                    <a:pt x="1890" y="72446"/>
                  </a:lnTo>
                  <a:lnTo>
                    <a:pt x="2957" y="83984"/>
                  </a:lnTo>
                  <a:lnTo>
                    <a:pt x="10109" y="104326"/>
                  </a:lnTo>
                  <a:lnTo>
                    <a:pt x="18781" y="111911"/>
                  </a:lnTo>
                  <a:lnTo>
                    <a:pt x="29778" y="117135"/>
                  </a:lnTo>
                  <a:lnTo>
                    <a:pt x="39958" y="119456"/>
                  </a:lnTo>
                  <a:lnTo>
                    <a:pt x="71996" y="115414"/>
                  </a:lnTo>
                  <a:lnTo>
                    <a:pt x="84386" y="113929"/>
                  </a:lnTo>
                  <a:lnTo>
                    <a:pt x="100013" y="107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5737"/>
            <p:cNvSpPr/>
            <p:nvPr>
              <p:custDataLst>
                <p:tags r:id="rId270"/>
              </p:custDataLst>
            </p:nvPr>
          </p:nvSpPr>
          <p:spPr>
            <a:xfrm>
              <a:off x="2207419" y="1721644"/>
              <a:ext cx="121445" cy="28576"/>
            </a:xfrm>
            <a:custGeom>
              <a:avLst/>
              <a:gdLst/>
              <a:ahLst/>
              <a:cxnLst/>
              <a:rect l="0" t="0" r="0" b="0"/>
              <a:pathLst>
                <a:path w="121445" h="28576">
                  <a:moveTo>
                    <a:pt x="0" y="28575"/>
                  </a:moveTo>
                  <a:lnTo>
                    <a:pt x="0" y="28575"/>
                  </a:lnTo>
                  <a:lnTo>
                    <a:pt x="3792" y="24782"/>
                  </a:lnTo>
                  <a:lnTo>
                    <a:pt x="7771" y="22920"/>
                  </a:lnTo>
                  <a:lnTo>
                    <a:pt x="37584" y="15367"/>
                  </a:lnTo>
                  <a:lnTo>
                    <a:pt x="69571" y="8797"/>
                  </a:lnTo>
                  <a:lnTo>
                    <a:pt x="99644" y="1973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5738"/>
            <p:cNvSpPr/>
            <p:nvPr>
              <p:custDataLst>
                <p:tags r:id="rId271"/>
              </p:custDataLst>
            </p:nvPr>
          </p:nvSpPr>
          <p:spPr>
            <a:xfrm>
              <a:off x="2129830" y="1764506"/>
              <a:ext cx="49015" cy="135693"/>
            </a:xfrm>
            <a:custGeom>
              <a:avLst/>
              <a:gdLst/>
              <a:ahLst/>
              <a:cxnLst/>
              <a:rect l="0" t="0" r="0" b="0"/>
              <a:pathLst>
                <a:path w="49015" h="135693">
                  <a:moveTo>
                    <a:pt x="6151" y="35719"/>
                  </a:moveTo>
                  <a:lnTo>
                    <a:pt x="6151" y="35719"/>
                  </a:lnTo>
                  <a:lnTo>
                    <a:pt x="6151" y="66946"/>
                  </a:lnTo>
                  <a:lnTo>
                    <a:pt x="6151" y="102270"/>
                  </a:lnTo>
                  <a:lnTo>
                    <a:pt x="6151" y="135692"/>
                  </a:lnTo>
                  <a:lnTo>
                    <a:pt x="5358" y="121957"/>
                  </a:lnTo>
                  <a:lnTo>
                    <a:pt x="0" y="95788"/>
                  </a:lnTo>
                  <a:lnTo>
                    <a:pt x="6341" y="61944"/>
                  </a:lnTo>
                  <a:lnTo>
                    <a:pt x="16015" y="38104"/>
                  </a:lnTo>
                  <a:lnTo>
                    <a:pt x="45648" y="3454"/>
                  </a:lnTo>
                  <a:lnTo>
                    <a:pt x="4901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5739"/>
            <p:cNvSpPr/>
            <p:nvPr>
              <p:custDataLst>
                <p:tags r:id="rId272"/>
              </p:custDataLst>
            </p:nvPr>
          </p:nvSpPr>
          <p:spPr>
            <a:xfrm>
              <a:off x="1703857" y="1664494"/>
              <a:ext cx="167807" cy="284173"/>
            </a:xfrm>
            <a:custGeom>
              <a:avLst/>
              <a:gdLst/>
              <a:ahLst/>
              <a:cxnLst/>
              <a:rect l="0" t="0" r="0" b="0"/>
              <a:pathLst>
                <a:path w="167807" h="284173">
                  <a:moveTo>
                    <a:pt x="10643" y="0"/>
                  </a:moveTo>
                  <a:lnTo>
                    <a:pt x="10643" y="0"/>
                  </a:lnTo>
                  <a:lnTo>
                    <a:pt x="10643" y="30528"/>
                  </a:lnTo>
                  <a:lnTo>
                    <a:pt x="10643" y="58169"/>
                  </a:lnTo>
                  <a:lnTo>
                    <a:pt x="10643" y="87703"/>
                  </a:lnTo>
                  <a:lnTo>
                    <a:pt x="8526" y="111210"/>
                  </a:lnTo>
                  <a:lnTo>
                    <a:pt x="5734" y="135945"/>
                  </a:lnTo>
                  <a:lnTo>
                    <a:pt x="4161" y="168515"/>
                  </a:lnTo>
                  <a:lnTo>
                    <a:pt x="2902" y="201360"/>
                  </a:lnTo>
                  <a:lnTo>
                    <a:pt x="0" y="234596"/>
                  </a:lnTo>
                  <a:lnTo>
                    <a:pt x="3192" y="268618"/>
                  </a:lnTo>
                  <a:lnTo>
                    <a:pt x="3481" y="284172"/>
                  </a:lnTo>
                  <a:lnTo>
                    <a:pt x="3494" y="281490"/>
                  </a:lnTo>
                  <a:lnTo>
                    <a:pt x="10774" y="247908"/>
                  </a:lnTo>
                  <a:lnTo>
                    <a:pt x="20400" y="213423"/>
                  </a:lnTo>
                  <a:lnTo>
                    <a:pt x="37353" y="179829"/>
                  </a:lnTo>
                  <a:lnTo>
                    <a:pt x="56782" y="151850"/>
                  </a:lnTo>
                  <a:lnTo>
                    <a:pt x="85863" y="134218"/>
                  </a:lnTo>
                  <a:lnTo>
                    <a:pt x="100840" y="130256"/>
                  </a:lnTo>
                  <a:lnTo>
                    <a:pt x="110526" y="131445"/>
                  </a:lnTo>
                  <a:lnTo>
                    <a:pt x="119329" y="134620"/>
                  </a:lnTo>
                  <a:lnTo>
                    <a:pt x="125888" y="138677"/>
                  </a:lnTo>
                  <a:lnTo>
                    <a:pt x="134042" y="149216"/>
                  </a:lnTo>
                  <a:lnTo>
                    <a:pt x="148718" y="180143"/>
                  </a:lnTo>
                  <a:lnTo>
                    <a:pt x="152570" y="211590"/>
                  </a:lnTo>
                  <a:lnTo>
                    <a:pt x="153435" y="244820"/>
                  </a:lnTo>
                  <a:lnTo>
                    <a:pt x="153481" y="254594"/>
                  </a:lnTo>
                  <a:lnTo>
                    <a:pt x="154287" y="257836"/>
                  </a:lnTo>
                  <a:lnTo>
                    <a:pt x="155618" y="259997"/>
                  </a:lnTo>
                  <a:lnTo>
                    <a:pt x="167806" y="271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3" name="SMARTInkShape-Group1855"/>
          <p:cNvGrpSpPr/>
          <p:nvPr/>
        </p:nvGrpSpPr>
        <p:grpSpPr>
          <a:xfrm>
            <a:off x="2894231" y="1610372"/>
            <a:ext cx="1070313" cy="287998"/>
            <a:chOff x="2894231" y="1610372"/>
            <a:chExt cx="1070313" cy="287998"/>
          </a:xfrm>
        </p:grpSpPr>
        <p:sp>
          <p:nvSpPr>
            <p:cNvPr id="1543" name="SMARTInkShape-5740"/>
            <p:cNvSpPr/>
            <p:nvPr>
              <p:custDataLst>
                <p:tags r:id="rId256"/>
              </p:custDataLst>
            </p:nvPr>
          </p:nvSpPr>
          <p:spPr>
            <a:xfrm>
              <a:off x="3843338" y="1707356"/>
              <a:ext cx="121206" cy="149882"/>
            </a:xfrm>
            <a:custGeom>
              <a:avLst/>
              <a:gdLst/>
              <a:ahLst/>
              <a:cxnLst/>
              <a:rect l="0" t="0" r="0" b="0"/>
              <a:pathLst>
                <a:path w="121206" h="149882">
                  <a:moveTo>
                    <a:pt x="7143" y="0"/>
                  </a:moveTo>
                  <a:lnTo>
                    <a:pt x="7143" y="0"/>
                  </a:lnTo>
                  <a:lnTo>
                    <a:pt x="7143" y="3793"/>
                  </a:lnTo>
                  <a:lnTo>
                    <a:pt x="5027" y="7771"/>
                  </a:lnTo>
                  <a:lnTo>
                    <a:pt x="2234" y="12185"/>
                  </a:lnTo>
                  <a:lnTo>
                    <a:pt x="992" y="16793"/>
                  </a:lnTo>
                  <a:lnTo>
                    <a:pt x="87" y="50854"/>
                  </a:lnTo>
                  <a:lnTo>
                    <a:pt x="7" y="83000"/>
                  </a:lnTo>
                  <a:lnTo>
                    <a:pt x="0" y="113756"/>
                  </a:lnTo>
                  <a:lnTo>
                    <a:pt x="793" y="89455"/>
                  </a:lnTo>
                  <a:lnTo>
                    <a:pt x="12979" y="56913"/>
                  </a:lnTo>
                  <a:lnTo>
                    <a:pt x="24836" y="41910"/>
                  </a:lnTo>
                  <a:lnTo>
                    <a:pt x="39196" y="32086"/>
                  </a:lnTo>
                  <a:lnTo>
                    <a:pt x="51551" y="26696"/>
                  </a:lnTo>
                  <a:lnTo>
                    <a:pt x="62863" y="25888"/>
                  </a:lnTo>
                  <a:lnTo>
                    <a:pt x="72389" y="28174"/>
                  </a:lnTo>
                  <a:lnTo>
                    <a:pt x="83008" y="34718"/>
                  </a:lnTo>
                  <a:lnTo>
                    <a:pt x="108923" y="59862"/>
                  </a:lnTo>
                  <a:lnTo>
                    <a:pt x="115350" y="69203"/>
                  </a:lnTo>
                  <a:lnTo>
                    <a:pt x="119638" y="87180"/>
                  </a:lnTo>
                  <a:lnTo>
                    <a:pt x="121205" y="119519"/>
                  </a:lnTo>
                  <a:lnTo>
                    <a:pt x="120544" y="129320"/>
                  </a:lnTo>
                  <a:lnTo>
                    <a:pt x="115279" y="144726"/>
                  </a:lnTo>
                  <a:lnTo>
                    <a:pt x="114158" y="146490"/>
                  </a:lnTo>
                  <a:lnTo>
                    <a:pt x="112618" y="147666"/>
                  </a:lnTo>
                  <a:lnTo>
                    <a:pt x="107475" y="149881"/>
                  </a:lnTo>
                  <a:lnTo>
                    <a:pt x="107156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5741"/>
            <p:cNvSpPr/>
            <p:nvPr>
              <p:custDataLst>
                <p:tags r:id="rId257"/>
              </p:custDataLst>
            </p:nvPr>
          </p:nvSpPr>
          <p:spPr>
            <a:xfrm>
              <a:off x="3416149" y="1728788"/>
              <a:ext cx="68550" cy="142475"/>
            </a:xfrm>
            <a:custGeom>
              <a:avLst/>
              <a:gdLst/>
              <a:ahLst/>
              <a:cxnLst/>
              <a:rect l="0" t="0" r="0" b="0"/>
              <a:pathLst>
                <a:path w="68550" h="142475">
                  <a:moveTo>
                    <a:pt x="55714" y="0"/>
                  </a:moveTo>
                  <a:lnTo>
                    <a:pt x="55714" y="0"/>
                  </a:lnTo>
                  <a:lnTo>
                    <a:pt x="38921" y="0"/>
                  </a:lnTo>
                  <a:lnTo>
                    <a:pt x="28072" y="3792"/>
                  </a:lnTo>
                  <a:lnTo>
                    <a:pt x="18596" y="9942"/>
                  </a:lnTo>
                  <a:lnTo>
                    <a:pt x="5837" y="29257"/>
                  </a:lnTo>
                  <a:lnTo>
                    <a:pt x="1796" y="38403"/>
                  </a:lnTo>
                  <a:lnTo>
                    <a:pt x="0" y="47759"/>
                  </a:lnTo>
                  <a:lnTo>
                    <a:pt x="1319" y="57209"/>
                  </a:lnTo>
                  <a:lnTo>
                    <a:pt x="8633" y="76212"/>
                  </a:lnTo>
                  <a:lnTo>
                    <a:pt x="22978" y="90490"/>
                  </a:lnTo>
                  <a:lnTo>
                    <a:pt x="52287" y="112434"/>
                  </a:lnTo>
                  <a:lnTo>
                    <a:pt x="60166" y="123095"/>
                  </a:lnTo>
                  <a:lnTo>
                    <a:pt x="66735" y="127754"/>
                  </a:lnTo>
                  <a:lnTo>
                    <a:pt x="68549" y="131656"/>
                  </a:lnTo>
                  <a:lnTo>
                    <a:pt x="68239" y="133808"/>
                  </a:lnTo>
                  <a:lnTo>
                    <a:pt x="65779" y="138316"/>
                  </a:lnTo>
                  <a:lnTo>
                    <a:pt x="63217" y="139836"/>
                  </a:lnTo>
                  <a:lnTo>
                    <a:pt x="49817" y="142274"/>
                  </a:lnTo>
                  <a:lnTo>
                    <a:pt x="47020" y="142474"/>
                  </a:lnTo>
                  <a:lnTo>
                    <a:pt x="41795" y="140580"/>
                  </a:lnTo>
                  <a:lnTo>
                    <a:pt x="36828" y="137886"/>
                  </a:lnTo>
                  <a:lnTo>
                    <a:pt x="27139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5742"/>
            <p:cNvSpPr/>
            <p:nvPr>
              <p:custDataLst>
                <p:tags r:id="rId258"/>
              </p:custDataLst>
            </p:nvPr>
          </p:nvSpPr>
          <p:spPr>
            <a:xfrm>
              <a:off x="3521869" y="1707356"/>
              <a:ext cx="103108" cy="106936"/>
            </a:xfrm>
            <a:custGeom>
              <a:avLst/>
              <a:gdLst/>
              <a:ahLst/>
              <a:cxnLst/>
              <a:rect l="0" t="0" r="0" b="0"/>
              <a:pathLst>
                <a:path w="103108" h="106936">
                  <a:moveTo>
                    <a:pt x="28575" y="0"/>
                  </a:moveTo>
                  <a:lnTo>
                    <a:pt x="28575" y="0"/>
                  </a:lnTo>
                  <a:lnTo>
                    <a:pt x="53411" y="794"/>
                  </a:lnTo>
                  <a:lnTo>
                    <a:pt x="76334" y="9943"/>
                  </a:lnTo>
                  <a:lnTo>
                    <a:pt x="83668" y="16590"/>
                  </a:lnTo>
                  <a:lnTo>
                    <a:pt x="102273" y="47760"/>
                  </a:lnTo>
                  <a:lnTo>
                    <a:pt x="103107" y="52478"/>
                  </a:lnTo>
                  <a:lnTo>
                    <a:pt x="101917" y="61953"/>
                  </a:lnTo>
                  <a:lnTo>
                    <a:pt x="92992" y="76212"/>
                  </a:lnTo>
                  <a:lnTo>
                    <a:pt x="62684" y="98626"/>
                  </a:lnTo>
                  <a:lnTo>
                    <a:pt x="46178" y="104629"/>
                  </a:lnTo>
                  <a:lnTo>
                    <a:pt x="14392" y="106935"/>
                  </a:lnTo>
                  <a:lnTo>
                    <a:pt x="8248" y="104941"/>
                  </a:lnTo>
                  <a:lnTo>
                    <a:pt x="0" y="1000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SMARTInkShape-5743"/>
            <p:cNvSpPr/>
            <p:nvPr>
              <p:custDataLst>
                <p:tags r:id="rId259"/>
              </p:custDataLst>
            </p:nvPr>
          </p:nvSpPr>
          <p:spPr>
            <a:xfrm>
              <a:off x="3136106" y="1728788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4782"/>
                  </a:lnTo>
                  <a:lnTo>
                    <a:pt x="794" y="23665"/>
                  </a:lnTo>
                  <a:lnTo>
                    <a:pt x="2117" y="22920"/>
                  </a:lnTo>
                  <a:lnTo>
                    <a:pt x="32250" y="14172"/>
                  </a:lnTo>
                  <a:lnTo>
                    <a:pt x="64778" y="8226"/>
                  </a:lnTo>
                  <a:lnTo>
                    <a:pt x="97960" y="5169"/>
                  </a:lnTo>
                  <a:lnTo>
                    <a:pt x="115809" y="153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SMARTInkShape-5744"/>
            <p:cNvSpPr/>
            <p:nvPr>
              <p:custDataLst>
                <p:tags r:id="rId260"/>
              </p:custDataLst>
            </p:nvPr>
          </p:nvSpPr>
          <p:spPr>
            <a:xfrm>
              <a:off x="3171825" y="1610372"/>
              <a:ext cx="85726" cy="252191"/>
            </a:xfrm>
            <a:custGeom>
              <a:avLst/>
              <a:gdLst/>
              <a:ahLst/>
              <a:cxnLst/>
              <a:rect l="0" t="0" r="0" b="0"/>
              <a:pathLst>
                <a:path w="85726" h="252191">
                  <a:moveTo>
                    <a:pt x="85725" y="4116"/>
                  </a:moveTo>
                  <a:lnTo>
                    <a:pt x="85725" y="4116"/>
                  </a:lnTo>
                  <a:lnTo>
                    <a:pt x="81933" y="323"/>
                  </a:lnTo>
                  <a:lnTo>
                    <a:pt x="80022" y="0"/>
                  </a:lnTo>
                  <a:lnTo>
                    <a:pt x="77954" y="578"/>
                  </a:lnTo>
                  <a:lnTo>
                    <a:pt x="73540" y="2543"/>
                  </a:lnTo>
                  <a:lnTo>
                    <a:pt x="66592" y="4443"/>
                  </a:lnTo>
                  <a:lnTo>
                    <a:pt x="50965" y="17790"/>
                  </a:lnTo>
                  <a:lnTo>
                    <a:pt x="46464" y="26333"/>
                  </a:lnTo>
                  <a:lnTo>
                    <a:pt x="37524" y="61962"/>
                  </a:lnTo>
                  <a:lnTo>
                    <a:pt x="36075" y="93770"/>
                  </a:lnTo>
                  <a:lnTo>
                    <a:pt x="39617" y="121256"/>
                  </a:lnTo>
                  <a:lnTo>
                    <a:pt x="41901" y="149508"/>
                  </a:lnTo>
                  <a:lnTo>
                    <a:pt x="43466" y="181795"/>
                  </a:lnTo>
                  <a:lnTo>
                    <a:pt x="46922" y="203870"/>
                  </a:lnTo>
                  <a:lnTo>
                    <a:pt x="43624" y="224698"/>
                  </a:lnTo>
                  <a:lnTo>
                    <a:pt x="37620" y="240482"/>
                  </a:lnTo>
                  <a:lnTo>
                    <a:pt x="33124" y="247544"/>
                  </a:lnTo>
                  <a:lnTo>
                    <a:pt x="28480" y="251212"/>
                  </a:lnTo>
                  <a:lnTo>
                    <a:pt x="26131" y="252190"/>
                  </a:lnTo>
                  <a:lnTo>
                    <a:pt x="19286" y="251161"/>
                  </a:lnTo>
                  <a:lnTo>
                    <a:pt x="15239" y="249775"/>
                  </a:lnTo>
                  <a:lnTo>
                    <a:pt x="8625" y="244002"/>
                  </a:lnTo>
                  <a:lnTo>
                    <a:pt x="0" y="2327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SMARTInkShape-5745"/>
            <p:cNvSpPr/>
            <p:nvPr>
              <p:custDataLst>
                <p:tags r:id="rId261"/>
              </p:custDataLst>
            </p:nvPr>
          </p:nvSpPr>
          <p:spPr>
            <a:xfrm>
              <a:off x="2894231" y="1664494"/>
              <a:ext cx="184726" cy="190919"/>
            </a:xfrm>
            <a:custGeom>
              <a:avLst/>
              <a:gdLst/>
              <a:ahLst/>
              <a:cxnLst/>
              <a:rect l="0" t="0" r="0" b="0"/>
              <a:pathLst>
                <a:path w="184726" h="190919">
                  <a:moveTo>
                    <a:pt x="27563" y="0"/>
                  </a:moveTo>
                  <a:lnTo>
                    <a:pt x="27563" y="0"/>
                  </a:lnTo>
                  <a:lnTo>
                    <a:pt x="23770" y="3792"/>
                  </a:lnTo>
                  <a:lnTo>
                    <a:pt x="21908" y="9887"/>
                  </a:lnTo>
                  <a:lnTo>
                    <a:pt x="14912" y="37814"/>
                  </a:lnTo>
                  <a:lnTo>
                    <a:pt x="8101" y="72322"/>
                  </a:lnTo>
                  <a:lnTo>
                    <a:pt x="4598" y="100274"/>
                  </a:lnTo>
                  <a:lnTo>
                    <a:pt x="96" y="134372"/>
                  </a:lnTo>
                  <a:lnTo>
                    <a:pt x="0" y="163244"/>
                  </a:lnTo>
                  <a:lnTo>
                    <a:pt x="4756" y="179161"/>
                  </a:lnTo>
                  <a:lnTo>
                    <a:pt x="8960" y="186254"/>
                  </a:lnTo>
                  <a:lnTo>
                    <a:pt x="11986" y="188463"/>
                  </a:lnTo>
                  <a:lnTo>
                    <a:pt x="19581" y="190918"/>
                  </a:lnTo>
                  <a:lnTo>
                    <a:pt x="28249" y="189892"/>
                  </a:lnTo>
                  <a:lnTo>
                    <a:pt x="57169" y="179787"/>
                  </a:lnTo>
                  <a:lnTo>
                    <a:pt x="77081" y="167217"/>
                  </a:lnTo>
                  <a:lnTo>
                    <a:pt x="107177" y="135174"/>
                  </a:lnTo>
                  <a:lnTo>
                    <a:pt x="134228" y="102056"/>
                  </a:lnTo>
                  <a:lnTo>
                    <a:pt x="155480" y="75850"/>
                  </a:lnTo>
                  <a:lnTo>
                    <a:pt x="162837" y="71696"/>
                  </a:lnTo>
                  <a:lnTo>
                    <a:pt x="163282" y="105029"/>
                  </a:lnTo>
                  <a:lnTo>
                    <a:pt x="163292" y="136392"/>
                  </a:lnTo>
                  <a:lnTo>
                    <a:pt x="164088" y="160924"/>
                  </a:lnTo>
                  <a:lnTo>
                    <a:pt x="167086" y="169682"/>
                  </a:lnTo>
                  <a:lnTo>
                    <a:pt x="168997" y="172653"/>
                  </a:lnTo>
                  <a:lnTo>
                    <a:pt x="176294" y="177811"/>
                  </a:lnTo>
                  <a:lnTo>
                    <a:pt x="179126" y="176129"/>
                  </a:lnTo>
                  <a:lnTo>
                    <a:pt x="184725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5746"/>
            <p:cNvSpPr/>
            <p:nvPr>
              <p:custDataLst>
                <p:tags r:id="rId262"/>
              </p:custDataLst>
            </p:nvPr>
          </p:nvSpPr>
          <p:spPr>
            <a:xfrm>
              <a:off x="3271838" y="1722271"/>
              <a:ext cx="103612" cy="120818"/>
            </a:xfrm>
            <a:custGeom>
              <a:avLst/>
              <a:gdLst/>
              <a:ahLst/>
              <a:cxnLst/>
              <a:rect l="0" t="0" r="0" b="0"/>
              <a:pathLst>
                <a:path w="103612" h="120818">
                  <a:moveTo>
                    <a:pt x="0" y="42235"/>
                  </a:moveTo>
                  <a:lnTo>
                    <a:pt x="0" y="42235"/>
                  </a:lnTo>
                  <a:lnTo>
                    <a:pt x="3792" y="42235"/>
                  </a:lnTo>
                  <a:lnTo>
                    <a:pt x="4909" y="43029"/>
                  </a:lnTo>
                  <a:lnTo>
                    <a:pt x="5654" y="44352"/>
                  </a:lnTo>
                  <a:lnTo>
                    <a:pt x="6150" y="46028"/>
                  </a:lnTo>
                  <a:lnTo>
                    <a:pt x="7275" y="47145"/>
                  </a:lnTo>
                  <a:lnTo>
                    <a:pt x="10641" y="48386"/>
                  </a:lnTo>
                  <a:lnTo>
                    <a:pt x="43091" y="49340"/>
                  </a:lnTo>
                  <a:lnTo>
                    <a:pt x="59334" y="47251"/>
                  </a:lnTo>
                  <a:lnTo>
                    <a:pt x="74995" y="41605"/>
                  </a:lnTo>
                  <a:lnTo>
                    <a:pt x="94131" y="30246"/>
                  </a:lnTo>
                  <a:lnTo>
                    <a:pt x="103030" y="18412"/>
                  </a:lnTo>
                  <a:lnTo>
                    <a:pt x="103611" y="16034"/>
                  </a:lnTo>
                  <a:lnTo>
                    <a:pt x="103205" y="13655"/>
                  </a:lnTo>
                  <a:lnTo>
                    <a:pt x="100638" y="8896"/>
                  </a:lnTo>
                  <a:lnTo>
                    <a:pt x="96851" y="4134"/>
                  </a:lnTo>
                  <a:lnTo>
                    <a:pt x="92521" y="1489"/>
                  </a:lnTo>
                  <a:lnTo>
                    <a:pt x="83505" y="0"/>
                  </a:lnTo>
                  <a:lnTo>
                    <a:pt x="75213" y="445"/>
                  </a:lnTo>
                  <a:lnTo>
                    <a:pt x="66236" y="3289"/>
                  </a:lnTo>
                  <a:lnTo>
                    <a:pt x="52257" y="13145"/>
                  </a:lnTo>
                  <a:lnTo>
                    <a:pt x="41854" y="26119"/>
                  </a:lnTo>
                  <a:lnTo>
                    <a:pt x="28755" y="57223"/>
                  </a:lnTo>
                  <a:lnTo>
                    <a:pt x="22878" y="81444"/>
                  </a:lnTo>
                  <a:lnTo>
                    <a:pt x="26307" y="91676"/>
                  </a:lnTo>
                  <a:lnTo>
                    <a:pt x="40182" y="114392"/>
                  </a:lnTo>
                  <a:lnTo>
                    <a:pt x="45111" y="117961"/>
                  </a:lnTo>
                  <a:lnTo>
                    <a:pt x="57150" y="120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5747"/>
            <p:cNvSpPr/>
            <p:nvPr>
              <p:custDataLst>
                <p:tags r:id="rId263"/>
              </p:custDataLst>
            </p:nvPr>
          </p:nvSpPr>
          <p:spPr>
            <a:xfrm>
              <a:off x="3150394" y="1643063"/>
              <a:ext cx="14288" cy="1"/>
            </a:xfrm>
            <a:custGeom>
              <a:avLst/>
              <a:gdLst/>
              <a:ahLst/>
              <a:cxnLst/>
              <a:rect l="0" t="0" r="0" b="0"/>
              <a:pathLst>
                <a:path w="14288" h="1">
                  <a:moveTo>
                    <a:pt x="0" y="0"/>
                  </a:moveTo>
                  <a:lnTo>
                    <a:pt x="0" y="0"/>
                  </a:lnTo>
                  <a:lnTo>
                    <a:pt x="1428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5748"/>
            <p:cNvSpPr/>
            <p:nvPr>
              <p:custDataLst>
                <p:tags r:id="rId264"/>
              </p:custDataLst>
            </p:nvPr>
          </p:nvSpPr>
          <p:spPr>
            <a:xfrm>
              <a:off x="3623469" y="1714595"/>
              <a:ext cx="141288" cy="107062"/>
            </a:xfrm>
            <a:custGeom>
              <a:avLst/>
              <a:gdLst/>
              <a:ahLst/>
              <a:cxnLst/>
              <a:rect l="0" t="0" r="0" b="0"/>
              <a:pathLst>
                <a:path w="141288" h="107062">
                  <a:moveTo>
                    <a:pt x="112712" y="14193"/>
                  </a:moveTo>
                  <a:lnTo>
                    <a:pt x="112712" y="14193"/>
                  </a:lnTo>
                  <a:lnTo>
                    <a:pt x="112712" y="8042"/>
                  </a:lnTo>
                  <a:lnTo>
                    <a:pt x="108920" y="3551"/>
                  </a:lnTo>
                  <a:lnTo>
                    <a:pt x="104941" y="1525"/>
                  </a:lnTo>
                  <a:lnTo>
                    <a:pt x="91992" y="118"/>
                  </a:lnTo>
                  <a:lnTo>
                    <a:pt x="81279" y="0"/>
                  </a:lnTo>
                  <a:lnTo>
                    <a:pt x="70696" y="4181"/>
                  </a:lnTo>
                  <a:lnTo>
                    <a:pt x="59113" y="10537"/>
                  </a:lnTo>
                  <a:lnTo>
                    <a:pt x="30041" y="23201"/>
                  </a:lnTo>
                  <a:lnTo>
                    <a:pt x="19613" y="31690"/>
                  </a:lnTo>
                  <a:lnTo>
                    <a:pt x="0" y="61409"/>
                  </a:lnTo>
                  <a:lnTo>
                    <a:pt x="265" y="63133"/>
                  </a:lnTo>
                  <a:lnTo>
                    <a:pt x="2675" y="67164"/>
                  </a:lnTo>
                  <a:lnTo>
                    <a:pt x="5223" y="68557"/>
                  </a:lnTo>
                  <a:lnTo>
                    <a:pt x="12287" y="70105"/>
                  </a:lnTo>
                  <a:lnTo>
                    <a:pt x="18602" y="68676"/>
                  </a:lnTo>
                  <a:lnTo>
                    <a:pt x="51030" y="51395"/>
                  </a:lnTo>
                  <a:lnTo>
                    <a:pt x="64362" y="39415"/>
                  </a:lnTo>
                  <a:lnTo>
                    <a:pt x="88025" y="3995"/>
                  </a:lnTo>
                  <a:lnTo>
                    <a:pt x="90852" y="444"/>
                  </a:lnTo>
                  <a:lnTo>
                    <a:pt x="98549" y="32026"/>
                  </a:lnTo>
                  <a:lnTo>
                    <a:pt x="110551" y="65951"/>
                  </a:lnTo>
                  <a:lnTo>
                    <a:pt x="129390" y="100863"/>
                  </a:lnTo>
                  <a:lnTo>
                    <a:pt x="134147" y="104307"/>
                  </a:lnTo>
                  <a:lnTo>
                    <a:pt x="141287" y="1070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5749"/>
            <p:cNvSpPr/>
            <p:nvPr>
              <p:custDataLst>
                <p:tags r:id="rId265"/>
              </p:custDataLst>
            </p:nvPr>
          </p:nvSpPr>
          <p:spPr>
            <a:xfrm>
              <a:off x="3521869" y="1721644"/>
              <a:ext cx="14288" cy="176726"/>
            </a:xfrm>
            <a:custGeom>
              <a:avLst/>
              <a:gdLst/>
              <a:ahLst/>
              <a:cxnLst/>
              <a:rect l="0" t="0" r="0" b="0"/>
              <a:pathLst>
                <a:path w="14288" h="176726">
                  <a:moveTo>
                    <a:pt x="14287" y="0"/>
                  </a:moveTo>
                  <a:lnTo>
                    <a:pt x="14287" y="0"/>
                  </a:lnTo>
                  <a:lnTo>
                    <a:pt x="13494" y="25629"/>
                  </a:lnTo>
                  <a:lnTo>
                    <a:pt x="8136" y="57703"/>
                  </a:lnTo>
                  <a:lnTo>
                    <a:pt x="6546" y="90743"/>
                  </a:lnTo>
                  <a:lnTo>
                    <a:pt x="1528" y="121024"/>
                  </a:lnTo>
                  <a:lnTo>
                    <a:pt x="134" y="156498"/>
                  </a:lnTo>
                  <a:lnTo>
                    <a:pt x="8" y="17672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3" name="SMARTInkShape-Group1856"/>
          <p:cNvGrpSpPr/>
          <p:nvPr/>
        </p:nvGrpSpPr>
        <p:grpSpPr>
          <a:xfrm>
            <a:off x="4343426" y="1571625"/>
            <a:ext cx="1828775" cy="535742"/>
            <a:chOff x="4343426" y="1571625"/>
            <a:chExt cx="1828775" cy="535742"/>
          </a:xfrm>
        </p:grpSpPr>
        <p:sp>
          <p:nvSpPr>
            <p:cNvPr id="1554" name="SMARTInkShape-5750"/>
            <p:cNvSpPr/>
            <p:nvPr>
              <p:custDataLst>
                <p:tags r:id="rId247"/>
              </p:custDataLst>
            </p:nvPr>
          </p:nvSpPr>
          <p:spPr>
            <a:xfrm>
              <a:off x="5179220" y="1571625"/>
              <a:ext cx="320389" cy="492920"/>
            </a:xfrm>
            <a:custGeom>
              <a:avLst/>
              <a:gdLst/>
              <a:ahLst/>
              <a:cxnLst/>
              <a:rect l="0" t="0" r="0" b="0"/>
              <a:pathLst>
                <a:path w="320389" h="492920">
                  <a:moveTo>
                    <a:pt x="0" y="0"/>
                  </a:moveTo>
                  <a:lnTo>
                    <a:pt x="0" y="0"/>
                  </a:lnTo>
                  <a:lnTo>
                    <a:pt x="24834" y="794"/>
                  </a:lnTo>
                  <a:lnTo>
                    <a:pt x="37608" y="5703"/>
                  </a:lnTo>
                  <a:lnTo>
                    <a:pt x="49438" y="12357"/>
                  </a:lnTo>
                  <a:lnTo>
                    <a:pt x="52008" y="13000"/>
                  </a:lnTo>
                  <a:lnTo>
                    <a:pt x="56981" y="17949"/>
                  </a:lnTo>
                  <a:lnTo>
                    <a:pt x="61043" y="24646"/>
                  </a:lnTo>
                  <a:lnTo>
                    <a:pt x="63331" y="33673"/>
                  </a:lnTo>
                  <a:lnTo>
                    <a:pt x="63213" y="46842"/>
                  </a:lnTo>
                  <a:lnTo>
                    <a:pt x="60373" y="58919"/>
                  </a:lnTo>
                  <a:lnTo>
                    <a:pt x="44148" y="89564"/>
                  </a:lnTo>
                  <a:lnTo>
                    <a:pt x="33590" y="124583"/>
                  </a:lnTo>
                  <a:lnTo>
                    <a:pt x="26268" y="152625"/>
                  </a:lnTo>
                  <a:lnTo>
                    <a:pt x="19071" y="184834"/>
                  </a:lnTo>
                  <a:lnTo>
                    <a:pt x="11912" y="219513"/>
                  </a:lnTo>
                  <a:lnTo>
                    <a:pt x="12348" y="251131"/>
                  </a:lnTo>
                  <a:lnTo>
                    <a:pt x="17505" y="280608"/>
                  </a:lnTo>
                  <a:lnTo>
                    <a:pt x="27852" y="309450"/>
                  </a:lnTo>
                  <a:lnTo>
                    <a:pt x="46364" y="341937"/>
                  </a:lnTo>
                  <a:lnTo>
                    <a:pt x="75249" y="374700"/>
                  </a:lnTo>
                  <a:lnTo>
                    <a:pt x="109774" y="394193"/>
                  </a:lnTo>
                  <a:lnTo>
                    <a:pt x="134389" y="403342"/>
                  </a:lnTo>
                  <a:lnTo>
                    <a:pt x="164041" y="410225"/>
                  </a:lnTo>
                  <a:lnTo>
                    <a:pt x="185658" y="413119"/>
                  </a:lnTo>
                  <a:lnTo>
                    <a:pt x="203352" y="410184"/>
                  </a:lnTo>
                  <a:lnTo>
                    <a:pt x="236181" y="399817"/>
                  </a:lnTo>
                  <a:lnTo>
                    <a:pt x="260612" y="390479"/>
                  </a:lnTo>
                  <a:lnTo>
                    <a:pt x="275832" y="379575"/>
                  </a:lnTo>
                  <a:lnTo>
                    <a:pt x="294402" y="355965"/>
                  </a:lnTo>
                  <a:lnTo>
                    <a:pt x="309133" y="321308"/>
                  </a:lnTo>
                  <a:lnTo>
                    <a:pt x="319294" y="291383"/>
                  </a:lnTo>
                  <a:lnTo>
                    <a:pt x="320388" y="257770"/>
                  </a:lnTo>
                  <a:lnTo>
                    <a:pt x="309257" y="226480"/>
                  </a:lnTo>
                  <a:lnTo>
                    <a:pt x="294991" y="198551"/>
                  </a:lnTo>
                  <a:lnTo>
                    <a:pt x="294292" y="194280"/>
                  </a:lnTo>
                  <a:lnTo>
                    <a:pt x="293031" y="191432"/>
                  </a:lnTo>
                  <a:lnTo>
                    <a:pt x="291398" y="189534"/>
                  </a:lnTo>
                  <a:lnTo>
                    <a:pt x="286080" y="185960"/>
                  </a:lnTo>
                  <a:lnTo>
                    <a:pt x="285757" y="216271"/>
                  </a:lnTo>
                  <a:lnTo>
                    <a:pt x="285750" y="250289"/>
                  </a:lnTo>
                  <a:lnTo>
                    <a:pt x="285750" y="275772"/>
                  </a:lnTo>
                  <a:lnTo>
                    <a:pt x="285750" y="306342"/>
                  </a:lnTo>
                  <a:lnTo>
                    <a:pt x="287866" y="335507"/>
                  </a:lnTo>
                  <a:lnTo>
                    <a:pt x="291403" y="364258"/>
                  </a:lnTo>
                  <a:lnTo>
                    <a:pt x="292451" y="392884"/>
                  </a:lnTo>
                  <a:lnTo>
                    <a:pt x="292805" y="427210"/>
                  </a:lnTo>
                  <a:lnTo>
                    <a:pt x="287227" y="462041"/>
                  </a:lnTo>
                  <a:lnTo>
                    <a:pt x="285750" y="4929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5751"/>
            <p:cNvSpPr/>
            <p:nvPr>
              <p:custDataLst>
                <p:tags r:id="rId248"/>
              </p:custDataLst>
            </p:nvPr>
          </p:nvSpPr>
          <p:spPr>
            <a:xfrm>
              <a:off x="4443500" y="1600200"/>
              <a:ext cx="292807" cy="507167"/>
            </a:xfrm>
            <a:custGeom>
              <a:avLst/>
              <a:gdLst/>
              <a:ahLst/>
              <a:cxnLst/>
              <a:rect l="0" t="0" r="0" b="0"/>
              <a:pathLst>
                <a:path w="292807" h="507167">
                  <a:moveTo>
                    <a:pt x="35631" y="0"/>
                  </a:moveTo>
                  <a:lnTo>
                    <a:pt x="35631" y="0"/>
                  </a:lnTo>
                  <a:lnTo>
                    <a:pt x="35631" y="30539"/>
                  </a:lnTo>
                  <a:lnTo>
                    <a:pt x="35631" y="64552"/>
                  </a:lnTo>
                  <a:lnTo>
                    <a:pt x="35631" y="99417"/>
                  </a:lnTo>
                  <a:lnTo>
                    <a:pt x="35631" y="132203"/>
                  </a:lnTo>
                  <a:lnTo>
                    <a:pt x="34838" y="167847"/>
                  </a:lnTo>
                  <a:lnTo>
                    <a:pt x="31839" y="194455"/>
                  </a:lnTo>
                  <a:lnTo>
                    <a:pt x="29977" y="220039"/>
                  </a:lnTo>
                  <a:lnTo>
                    <a:pt x="28356" y="245433"/>
                  </a:lnTo>
                  <a:lnTo>
                    <a:pt x="24989" y="272594"/>
                  </a:lnTo>
                  <a:lnTo>
                    <a:pt x="22964" y="298424"/>
                  </a:lnTo>
                  <a:lnTo>
                    <a:pt x="21270" y="323133"/>
                  </a:lnTo>
                  <a:lnTo>
                    <a:pt x="16648" y="358562"/>
                  </a:lnTo>
                  <a:lnTo>
                    <a:pt x="14131" y="389521"/>
                  </a:lnTo>
                  <a:lnTo>
                    <a:pt x="9506" y="418009"/>
                  </a:lnTo>
                  <a:lnTo>
                    <a:pt x="7379" y="452950"/>
                  </a:lnTo>
                  <a:lnTo>
                    <a:pt x="6326" y="473500"/>
                  </a:lnTo>
                  <a:lnTo>
                    <a:pt x="0" y="505667"/>
                  </a:lnTo>
                  <a:lnTo>
                    <a:pt x="765" y="506180"/>
                  </a:lnTo>
                  <a:lnTo>
                    <a:pt x="6764" y="507166"/>
                  </a:lnTo>
                  <a:lnTo>
                    <a:pt x="6969" y="503402"/>
                  </a:lnTo>
                  <a:lnTo>
                    <a:pt x="7792" y="502289"/>
                  </a:lnTo>
                  <a:lnTo>
                    <a:pt x="16992" y="496563"/>
                  </a:lnTo>
                  <a:lnTo>
                    <a:pt x="34697" y="483296"/>
                  </a:lnTo>
                  <a:lnTo>
                    <a:pt x="65745" y="475248"/>
                  </a:lnTo>
                  <a:lnTo>
                    <a:pt x="86093" y="472602"/>
                  </a:lnTo>
                  <a:lnTo>
                    <a:pt x="120006" y="476617"/>
                  </a:lnTo>
                  <a:lnTo>
                    <a:pt x="147855" y="478034"/>
                  </a:lnTo>
                  <a:lnTo>
                    <a:pt x="176215" y="478454"/>
                  </a:lnTo>
                  <a:lnTo>
                    <a:pt x="204727" y="478579"/>
                  </a:lnTo>
                  <a:lnTo>
                    <a:pt x="232489" y="478616"/>
                  </a:lnTo>
                  <a:lnTo>
                    <a:pt x="263606" y="478628"/>
                  </a:lnTo>
                  <a:lnTo>
                    <a:pt x="276653" y="477836"/>
                  </a:lnTo>
                  <a:lnTo>
                    <a:pt x="292806" y="471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5752"/>
            <p:cNvSpPr/>
            <p:nvPr>
              <p:custDataLst>
                <p:tags r:id="rId249"/>
              </p:custDataLst>
            </p:nvPr>
          </p:nvSpPr>
          <p:spPr>
            <a:xfrm>
              <a:off x="4729778" y="1678781"/>
              <a:ext cx="147449" cy="347138"/>
            </a:xfrm>
            <a:custGeom>
              <a:avLst/>
              <a:gdLst/>
              <a:ahLst/>
              <a:cxnLst/>
              <a:rect l="0" t="0" r="0" b="0"/>
              <a:pathLst>
                <a:path w="147449" h="347138">
                  <a:moveTo>
                    <a:pt x="49391" y="0"/>
                  </a:moveTo>
                  <a:lnTo>
                    <a:pt x="49391" y="0"/>
                  </a:lnTo>
                  <a:lnTo>
                    <a:pt x="45599" y="0"/>
                  </a:lnTo>
                  <a:lnTo>
                    <a:pt x="41620" y="2117"/>
                  </a:lnTo>
                  <a:lnTo>
                    <a:pt x="37206" y="6497"/>
                  </a:lnTo>
                  <a:lnTo>
                    <a:pt x="27904" y="24361"/>
                  </a:lnTo>
                  <a:lnTo>
                    <a:pt x="22916" y="43731"/>
                  </a:lnTo>
                  <a:lnTo>
                    <a:pt x="17438" y="79194"/>
                  </a:lnTo>
                  <a:lnTo>
                    <a:pt x="10995" y="109014"/>
                  </a:lnTo>
                  <a:lnTo>
                    <a:pt x="6397" y="132588"/>
                  </a:lnTo>
                  <a:lnTo>
                    <a:pt x="2501" y="158147"/>
                  </a:lnTo>
                  <a:lnTo>
                    <a:pt x="770" y="182736"/>
                  </a:lnTo>
                  <a:lnTo>
                    <a:pt x="0" y="206893"/>
                  </a:lnTo>
                  <a:lnTo>
                    <a:pt x="452" y="230859"/>
                  </a:lnTo>
                  <a:lnTo>
                    <a:pt x="5169" y="265870"/>
                  </a:lnTo>
                  <a:lnTo>
                    <a:pt x="11594" y="295118"/>
                  </a:lnTo>
                  <a:lnTo>
                    <a:pt x="19318" y="314543"/>
                  </a:lnTo>
                  <a:lnTo>
                    <a:pt x="40296" y="340234"/>
                  </a:lnTo>
                  <a:lnTo>
                    <a:pt x="47465" y="345684"/>
                  </a:lnTo>
                  <a:lnTo>
                    <a:pt x="50488" y="347137"/>
                  </a:lnTo>
                  <a:lnTo>
                    <a:pt x="60197" y="346635"/>
                  </a:lnTo>
                  <a:lnTo>
                    <a:pt x="82041" y="339846"/>
                  </a:lnTo>
                  <a:lnTo>
                    <a:pt x="96812" y="325591"/>
                  </a:lnTo>
                  <a:lnTo>
                    <a:pt x="115232" y="298647"/>
                  </a:lnTo>
                  <a:lnTo>
                    <a:pt x="125432" y="271933"/>
                  </a:lnTo>
                  <a:lnTo>
                    <a:pt x="137362" y="239235"/>
                  </a:lnTo>
                  <a:lnTo>
                    <a:pt x="145483" y="204411"/>
                  </a:lnTo>
                  <a:lnTo>
                    <a:pt x="147448" y="168957"/>
                  </a:lnTo>
                  <a:lnTo>
                    <a:pt x="143356" y="133317"/>
                  </a:lnTo>
                  <a:lnTo>
                    <a:pt x="137116" y="98416"/>
                  </a:lnTo>
                  <a:lnTo>
                    <a:pt x="129447" y="68407"/>
                  </a:lnTo>
                  <a:lnTo>
                    <a:pt x="115152" y="36531"/>
                  </a:lnTo>
                  <a:lnTo>
                    <a:pt x="99397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5753"/>
            <p:cNvSpPr/>
            <p:nvPr>
              <p:custDataLst>
                <p:tags r:id="rId250"/>
              </p:custDataLst>
            </p:nvPr>
          </p:nvSpPr>
          <p:spPr>
            <a:xfrm>
              <a:off x="4907755" y="1735931"/>
              <a:ext cx="21434" cy="335758"/>
            </a:xfrm>
            <a:custGeom>
              <a:avLst/>
              <a:gdLst/>
              <a:ahLst/>
              <a:cxnLst/>
              <a:rect l="0" t="0" r="0" b="0"/>
              <a:pathLst>
                <a:path w="21434" h="335758">
                  <a:moveTo>
                    <a:pt x="21433" y="0"/>
                  </a:moveTo>
                  <a:lnTo>
                    <a:pt x="21433" y="0"/>
                  </a:lnTo>
                  <a:lnTo>
                    <a:pt x="21433" y="34321"/>
                  </a:lnTo>
                  <a:lnTo>
                    <a:pt x="17640" y="60528"/>
                  </a:lnTo>
                  <a:lnTo>
                    <a:pt x="15282" y="92194"/>
                  </a:lnTo>
                  <a:lnTo>
                    <a:pt x="18375" y="126712"/>
                  </a:lnTo>
                  <a:lnTo>
                    <a:pt x="20527" y="158283"/>
                  </a:lnTo>
                  <a:lnTo>
                    <a:pt x="17372" y="191538"/>
                  </a:lnTo>
                  <a:lnTo>
                    <a:pt x="15202" y="226526"/>
                  </a:lnTo>
                  <a:lnTo>
                    <a:pt x="14559" y="258236"/>
                  </a:lnTo>
                  <a:lnTo>
                    <a:pt x="9432" y="290899"/>
                  </a:lnTo>
                  <a:lnTo>
                    <a:pt x="6552" y="322672"/>
                  </a:lnTo>
                  <a:lnTo>
                    <a:pt x="0" y="3357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5754"/>
            <p:cNvSpPr/>
            <p:nvPr>
              <p:custDataLst>
                <p:tags r:id="rId251"/>
              </p:custDataLst>
            </p:nvPr>
          </p:nvSpPr>
          <p:spPr>
            <a:xfrm>
              <a:off x="5637193" y="1707356"/>
              <a:ext cx="220683" cy="371246"/>
            </a:xfrm>
            <a:custGeom>
              <a:avLst/>
              <a:gdLst/>
              <a:ahLst/>
              <a:cxnLst/>
              <a:rect l="0" t="0" r="0" b="0"/>
              <a:pathLst>
                <a:path w="220683" h="371246">
                  <a:moveTo>
                    <a:pt x="84952" y="0"/>
                  </a:moveTo>
                  <a:lnTo>
                    <a:pt x="84952" y="0"/>
                  </a:lnTo>
                  <a:lnTo>
                    <a:pt x="91800" y="0"/>
                  </a:lnTo>
                  <a:lnTo>
                    <a:pt x="92007" y="3793"/>
                  </a:lnTo>
                  <a:lnTo>
                    <a:pt x="89940" y="7771"/>
                  </a:lnTo>
                  <a:lnTo>
                    <a:pt x="74201" y="24042"/>
                  </a:lnTo>
                  <a:lnTo>
                    <a:pt x="39900" y="52624"/>
                  </a:lnTo>
                  <a:lnTo>
                    <a:pt x="28416" y="65457"/>
                  </a:lnTo>
                  <a:lnTo>
                    <a:pt x="8048" y="96374"/>
                  </a:lnTo>
                  <a:lnTo>
                    <a:pt x="3146" y="108714"/>
                  </a:lnTo>
                  <a:lnTo>
                    <a:pt x="0" y="139832"/>
                  </a:lnTo>
                  <a:lnTo>
                    <a:pt x="173" y="170849"/>
                  </a:lnTo>
                  <a:lnTo>
                    <a:pt x="4910" y="199906"/>
                  </a:lnTo>
                  <a:lnTo>
                    <a:pt x="9874" y="232369"/>
                  </a:lnTo>
                  <a:lnTo>
                    <a:pt x="12794" y="263652"/>
                  </a:lnTo>
                  <a:lnTo>
                    <a:pt x="13371" y="292762"/>
                  </a:lnTo>
                  <a:lnTo>
                    <a:pt x="14288" y="323686"/>
                  </a:lnTo>
                  <a:lnTo>
                    <a:pt x="19662" y="349895"/>
                  </a:lnTo>
                  <a:lnTo>
                    <a:pt x="27946" y="362612"/>
                  </a:lnTo>
                  <a:lnTo>
                    <a:pt x="33951" y="367536"/>
                  </a:lnTo>
                  <a:lnTo>
                    <a:pt x="36664" y="368849"/>
                  </a:lnTo>
                  <a:lnTo>
                    <a:pt x="71441" y="371245"/>
                  </a:lnTo>
                  <a:lnTo>
                    <a:pt x="104302" y="370636"/>
                  </a:lnTo>
                  <a:lnTo>
                    <a:pt x="136663" y="361579"/>
                  </a:lnTo>
                  <a:lnTo>
                    <a:pt x="169602" y="348530"/>
                  </a:lnTo>
                  <a:lnTo>
                    <a:pt x="204136" y="330217"/>
                  </a:lnTo>
                  <a:lnTo>
                    <a:pt x="220682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5755"/>
            <p:cNvSpPr/>
            <p:nvPr>
              <p:custDataLst>
                <p:tags r:id="rId252"/>
              </p:custDataLst>
            </p:nvPr>
          </p:nvSpPr>
          <p:spPr>
            <a:xfrm>
              <a:off x="4343426" y="1686282"/>
              <a:ext cx="49981" cy="49650"/>
            </a:xfrm>
            <a:custGeom>
              <a:avLst/>
              <a:gdLst/>
              <a:ahLst/>
              <a:cxnLst/>
              <a:rect l="0" t="0" r="0" b="0"/>
              <a:pathLst>
                <a:path w="49981" h="49650">
                  <a:moveTo>
                    <a:pt x="7118" y="49649"/>
                  </a:moveTo>
                  <a:lnTo>
                    <a:pt x="7118" y="49649"/>
                  </a:lnTo>
                  <a:lnTo>
                    <a:pt x="967" y="49649"/>
                  </a:lnTo>
                  <a:lnTo>
                    <a:pt x="636" y="48856"/>
                  </a:lnTo>
                  <a:lnTo>
                    <a:pt x="0" y="32857"/>
                  </a:lnTo>
                  <a:lnTo>
                    <a:pt x="2102" y="28163"/>
                  </a:lnTo>
                  <a:lnTo>
                    <a:pt x="12160" y="12189"/>
                  </a:lnTo>
                  <a:lnTo>
                    <a:pt x="26193" y="2352"/>
                  </a:lnTo>
                  <a:lnTo>
                    <a:pt x="33319" y="446"/>
                  </a:lnTo>
                  <a:lnTo>
                    <a:pt x="38077" y="0"/>
                  </a:lnTo>
                  <a:lnTo>
                    <a:pt x="39664" y="675"/>
                  </a:lnTo>
                  <a:lnTo>
                    <a:pt x="40721" y="1918"/>
                  </a:lnTo>
                  <a:lnTo>
                    <a:pt x="42419" y="5825"/>
                  </a:lnTo>
                  <a:lnTo>
                    <a:pt x="42833" y="24478"/>
                  </a:lnTo>
                  <a:lnTo>
                    <a:pt x="42040" y="25725"/>
                  </a:lnTo>
                  <a:lnTo>
                    <a:pt x="40718" y="26556"/>
                  </a:lnTo>
                  <a:lnTo>
                    <a:pt x="35780" y="28189"/>
                  </a:lnTo>
                  <a:lnTo>
                    <a:pt x="35719" y="24417"/>
                  </a:lnTo>
                  <a:lnTo>
                    <a:pt x="36504" y="23303"/>
                  </a:lnTo>
                  <a:lnTo>
                    <a:pt x="37821" y="22560"/>
                  </a:lnTo>
                  <a:lnTo>
                    <a:pt x="39493" y="22065"/>
                  </a:lnTo>
                  <a:lnTo>
                    <a:pt x="40607" y="20941"/>
                  </a:lnTo>
                  <a:lnTo>
                    <a:pt x="41846" y="17575"/>
                  </a:lnTo>
                  <a:lnTo>
                    <a:pt x="42970" y="16360"/>
                  </a:lnTo>
                  <a:lnTo>
                    <a:pt x="49975" y="13932"/>
                  </a:lnTo>
                  <a:lnTo>
                    <a:pt x="49980" y="13931"/>
                  </a:lnTo>
                  <a:lnTo>
                    <a:pt x="49980" y="17723"/>
                  </a:lnTo>
                  <a:lnTo>
                    <a:pt x="49187" y="18840"/>
                  </a:lnTo>
                  <a:lnTo>
                    <a:pt x="47864" y="19585"/>
                  </a:lnTo>
                  <a:lnTo>
                    <a:pt x="42837" y="210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5756"/>
            <p:cNvSpPr/>
            <p:nvPr>
              <p:custDataLst>
                <p:tags r:id="rId253"/>
              </p:custDataLst>
            </p:nvPr>
          </p:nvSpPr>
          <p:spPr>
            <a:xfrm>
              <a:off x="5643563" y="1743530"/>
              <a:ext cx="528638" cy="285296"/>
            </a:xfrm>
            <a:custGeom>
              <a:avLst/>
              <a:gdLst/>
              <a:ahLst/>
              <a:cxnLst/>
              <a:rect l="0" t="0" r="0" b="0"/>
              <a:pathLst>
                <a:path w="528638" h="285296">
                  <a:moveTo>
                    <a:pt x="0" y="170995"/>
                  </a:moveTo>
                  <a:lnTo>
                    <a:pt x="0" y="170995"/>
                  </a:lnTo>
                  <a:lnTo>
                    <a:pt x="0" y="167203"/>
                  </a:lnTo>
                  <a:lnTo>
                    <a:pt x="793" y="166085"/>
                  </a:lnTo>
                  <a:lnTo>
                    <a:pt x="2116" y="165341"/>
                  </a:lnTo>
                  <a:lnTo>
                    <a:pt x="3792" y="164844"/>
                  </a:lnTo>
                  <a:lnTo>
                    <a:pt x="37814" y="144449"/>
                  </a:lnTo>
                  <a:lnTo>
                    <a:pt x="64032" y="132085"/>
                  </a:lnTo>
                  <a:lnTo>
                    <a:pt x="96583" y="118368"/>
                  </a:lnTo>
                  <a:lnTo>
                    <a:pt x="131364" y="104249"/>
                  </a:lnTo>
                  <a:lnTo>
                    <a:pt x="166010" y="90011"/>
                  </a:lnTo>
                  <a:lnTo>
                    <a:pt x="195943" y="75739"/>
                  </a:lnTo>
                  <a:lnTo>
                    <a:pt x="227793" y="56694"/>
                  </a:lnTo>
                  <a:lnTo>
                    <a:pt x="240941" y="47169"/>
                  </a:lnTo>
                  <a:lnTo>
                    <a:pt x="255850" y="28120"/>
                  </a:lnTo>
                  <a:lnTo>
                    <a:pt x="266438" y="12862"/>
                  </a:lnTo>
                  <a:lnTo>
                    <a:pt x="267319" y="10011"/>
                  </a:lnTo>
                  <a:lnTo>
                    <a:pt x="267112" y="7316"/>
                  </a:lnTo>
                  <a:lnTo>
                    <a:pt x="264482" y="0"/>
                  </a:lnTo>
                  <a:lnTo>
                    <a:pt x="260574" y="3472"/>
                  </a:lnTo>
                  <a:lnTo>
                    <a:pt x="258685" y="9492"/>
                  </a:lnTo>
                  <a:lnTo>
                    <a:pt x="251653" y="43281"/>
                  </a:lnTo>
                  <a:lnTo>
                    <a:pt x="246559" y="74947"/>
                  </a:lnTo>
                  <a:lnTo>
                    <a:pt x="240183" y="106201"/>
                  </a:lnTo>
                  <a:lnTo>
                    <a:pt x="233266" y="136803"/>
                  </a:lnTo>
                  <a:lnTo>
                    <a:pt x="229982" y="165979"/>
                  </a:lnTo>
                  <a:lnTo>
                    <a:pt x="225217" y="194733"/>
                  </a:lnTo>
                  <a:lnTo>
                    <a:pt x="222199" y="227189"/>
                  </a:lnTo>
                  <a:lnTo>
                    <a:pt x="221499" y="262554"/>
                  </a:lnTo>
                  <a:lnTo>
                    <a:pt x="221464" y="269337"/>
                  </a:lnTo>
                  <a:lnTo>
                    <a:pt x="219339" y="233960"/>
                  </a:lnTo>
                  <a:lnTo>
                    <a:pt x="215305" y="202659"/>
                  </a:lnTo>
                  <a:lnTo>
                    <a:pt x="218399" y="175262"/>
                  </a:lnTo>
                  <a:lnTo>
                    <a:pt x="224342" y="143243"/>
                  </a:lnTo>
                  <a:lnTo>
                    <a:pt x="238715" y="112413"/>
                  </a:lnTo>
                  <a:lnTo>
                    <a:pt x="260789" y="79254"/>
                  </a:lnTo>
                  <a:lnTo>
                    <a:pt x="285145" y="58617"/>
                  </a:lnTo>
                  <a:lnTo>
                    <a:pt x="312470" y="46769"/>
                  </a:lnTo>
                  <a:lnTo>
                    <a:pt x="341468" y="39026"/>
                  </a:lnTo>
                  <a:lnTo>
                    <a:pt x="373255" y="36378"/>
                  </a:lnTo>
                  <a:lnTo>
                    <a:pt x="408251" y="37601"/>
                  </a:lnTo>
                  <a:lnTo>
                    <a:pt x="429731" y="43100"/>
                  </a:lnTo>
                  <a:lnTo>
                    <a:pt x="444101" y="52069"/>
                  </a:lnTo>
                  <a:lnTo>
                    <a:pt x="445292" y="55199"/>
                  </a:lnTo>
                  <a:lnTo>
                    <a:pt x="444499" y="62909"/>
                  </a:lnTo>
                  <a:lnTo>
                    <a:pt x="435797" y="76175"/>
                  </a:lnTo>
                  <a:lnTo>
                    <a:pt x="407229" y="94880"/>
                  </a:lnTo>
                  <a:lnTo>
                    <a:pt x="380304" y="109108"/>
                  </a:lnTo>
                  <a:lnTo>
                    <a:pt x="352219" y="123378"/>
                  </a:lnTo>
                  <a:lnTo>
                    <a:pt x="324583" y="137660"/>
                  </a:lnTo>
                  <a:lnTo>
                    <a:pt x="289952" y="157678"/>
                  </a:lnTo>
                  <a:lnTo>
                    <a:pt x="278176" y="165815"/>
                  </a:lnTo>
                  <a:lnTo>
                    <a:pt x="274446" y="172926"/>
                  </a:lnTo>
                  <a:lnTo>
                    <a:pt x="273451" y="177045"/>
                  </a:lnTo>
                  <a:lnTo>
                    <a:pt x="273582" y="180584"/>
                  </a:lnTo>
                  <a:lnTo>
                    <a:pt x="275844" y="186634"/>
                  </a:lnTo>
                  <a:lnTo>
                    <a:pt x="289164" y="198295"/>
                  </a:lnTo>
                  <a:lnTo>
                    <a:pt x="321496" y="211548"/>
                  </a:lnTo>
                  <a:lnTo>
                    <a:pt x="353050" y="224109"/>
                  </a:lnTo>
                  <a:lnTo>
                    <a:pt x="383654" y="237092"/>
                  </a:lnTo>
                  <a:lnTo>
                    <a:pt x="416710" y="247112"/>
                  </a:lnTo>
                  <a:lnTo>
                    <a:pt x="446967" y="258988"/>
                  </a:lnTo>
                  <a:lnTo>
                    <a:pt x="481402" y="270515"/>
                  </a:lnTo>
                  <a:lnTo>
                    <a:pt x="515064" y="283855"/>
                  </a:lnTo>
                  <a:lnTo>
                    <a:pt x="528637" y="2852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5757"/>
            <p:cNvSpPr/>
            <p:nvPr>
              <p:custDataLst>
                <p:tags r:id="rId254"/>
              </p:custDataLst>
            </p:nvPr>
          </p:nvSpPr>
          <p:spPr>
            <a:xfrm>
              <a:off x="5314950" y="1800251"/>
              <a:ext cx="192881" cy="13183"/>
            </a:xfrm>
            <a:custGeom>
              <a:avLst/>
              <a:gdLst/>
              <a:ahLst/>
              <a:cxnLst/>
              <a:rect l="0" t="0" r="0" b="0"/>
              <a:pathLst>
                <a:path w="192881" h="13183">
                  <a:moveTo>
                    <a:pt x="192880" y="7118"/>
                  </a:moveTo>
                  <a:lnTo>
                    <a:pt x="192880" y="7118"/>
                  </a:lnTo>
                  <a:lnTo>
                    <a:pt x="189089" y="3325"/>
                  </a:lnTo>
                  <a:lnTo>
                    <a:pt x="182994" y="1463"/>
                  </a:lnTo>
                  <a:lnTo>
                    <a:pt x="149151" y="105"/>
                  </a:lnTo>
                  <a:lnTo>
                    <a:pt x="121272" y="0"/>
                  </a:lnTo>
                  <a:lnTo>
                    <a:pt x="87132" y="4888"/>
                  </a:lnTo>
                  <a:lnTo>
                    <a:pt x="51931" y="8794"/>
                  </a:lnTo>
                  <a:lnTo>
                    <a:pt x="21811" y="13182"/>
                  </a:lnTo>
                  <a:lnTo>
                    <a:pt x="11547" y="11665"/>
                  </a:lnTo>
                  <a:lnTo>
                    <a:pt x="0" y="71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5758"/>
            <p:cNvSpPr/>
            <p:nvPr>
              <p:custDataLst>
                <p:tags r:id="rId255"/>
              </p:custDataLst>
            </p:nvPr>
          </p:nvSpPr>
          <p:spPr>
            <a:xfrm>
              <a:off x="4929188" y="1607344"/>
              <a:ext cx="221456" cy="435510"/>
            </a:xfrm>
            <a:custGeom>
              <a:avLst/>
              <a:gdLst/>
              <a:ahLst/>
              <a:cxnLst/>
              <a:rect l="0" t="0" r="0" b="0"/>
              <a:pathLst>
                <a:path w="221456" h="435510">
                  <a:moveTo>
                    <a:pt x="0" y="92869"/>
                  </a:moveTo>
                  <a:lnTo>
                    <a:pt x="0" y="92869"/>
                  </a:lnTo>
                  <a:lnTo>
                    <a:pt x="0" y="96661"/>
                  </a:lnTo>
                  <a:lnTo>
                    <a:pt x="2116" y="100639"/>
                  </a:lnTo>
                  <a:lnTo>
                    <a:pt x="3792" y="102811"/>
                  </a:lnTo>
                  <a:lnTo>
                    <a:pt x="5654" y="109458"/>
                  </a:lnTo>
                  <a:lnTo>
                    <a:pt x="10641" y="130453"/>
                  </a:lnTo>
                  <a:lnTo>
                    <a:pt x="24974" y="164028"/>
                  </a:lnTo>
                  <a:lnTo>
                    <a:pt x="39237" y="195797"/>
                  </a:lnTo>
                  <a:lnTo>
                    <a:pt x="57398" y="226465"/>
                  </a:lnTo>
                  <a:lnTo>
                    <a:pt x="74774" y="260335"/>
                  </a:lnTo>
                  <a:lnTo>
                    <a:pt x="98531" y="294712"/>
                  </a:lnTo>
                  <a:lnTo>
                    <a:pt x="121005" y="325359"/>
                  </a:lnTo>
                  <a:lnTo>
                    <a:pt x="142744" y="353754"/>
                  </a:lnTo>
                  <a:lnTo>
                    <a:pt x="169307" y="385084"/>
                  </a:lnTo>
                  <a:lnTo>
                    <a:pt x="199837" y="420794"/>
                  </a:lnTo>
                  <a:lnTo>
                    <a:pt x="211453" y="432811"/>
                  </a:lnTo>
                  <a:lnTo>
                    <a:pt x="215158" y="434454"/>
                  </a:lnTo>
                  <a:lnTo>
                    <a:pt x="220212" y="435509"/>
                  </a:lnTo>
                  <a:lnTo>
                    <a:pt x="221087" y="428107"/>
                  </a:lnTo>
                  <a:lnTo>
                    <a:pt x="221424" y="398384"/>
                  </a:lnTo>
                  <a:lnTo>
                    <a:pt x="217654" y="370540"/>
                  </a:lnTo>
                  <a:lnTo>
                    <a:pt x="215302" y="337155"/>
                  </a:lnTo>
                  <a:lnTo>
                    <a:pt x="216869" y="311771"/>
                  </a:lnTo>
                  <a:lnTo>
                    <a:pt x="219417" y="284615"/>
                  </a:lnTo>
                  <a:lnTo>
                    <a:pt x="220550" y="256671"/>
                  </a:lnTo>
                  <a:lnTo>
                    <a:pt x="221053" y="228376"/>
                  </a:lnTo>
                  <a:lnTo>
                    <a:pt x="221277" y="199925"/>
                  </a:lnTo>
                  <a:lnTo>
                    <a:pt x="221376" y="171405"/>
                  </a:lnTo>
                  <a:lnTo>
                    <a:pt x="221420" y="144972"/>
                  </a:lnTo>
                  <a:lnTo>
                    <a:pt x="221445" y="109894"/>
                  </a:lnTo>
                  <a:lnTo>
                    <a:pt x="221453" y="79392"/>
                  </a:lnTo>
                  <a:lnTo>
                    <a:pt x="221455" y="50246"/>
                  </a:lnTo>
                  <a:lnTo>
                    <a:pt x="219339" y="25736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2" name="SMARTInkShape-Group1857"/>
          <p:cNvGrpSpPr/>
          <p:nvPr/>
        </p:nvGrpSpPr>
        <p:grpSpPr>
          <a:xfrm>
            <a:off x="6430776" y="1714500"/>
            <a:ext cx="1541650" cy="331675"/>
            <a:chOff x="6430776" y="1714500"/>
            <a:chExt cx="1541650" cy="331675"/>
          </a:xfrm>
        </p:grpSpPr>
        <p:sp>
          <p:nvSpPr>
            <p:cNvPr id="1564" name="SMARTInkShape-5759"/>
            <p:cNvSpPr/>
            <p:nvPr>
              <p:custDataLst>
                <p:tags r:id="rId239"/>
              </p:custDataLst>
            </p:nvPr>
          </p:nvSpPr>
          <p:spPr>
            <a:xfrm>
              <a:off x="7352868" y="1840853"/>
              <a:ext cx="619558" cy="116536"/>
            </a:xfrm>
            <a:custGeom>
              <a:avLst/>
              <a:gdLst/>
              <a:ahLst/>
              <a:cxnLst/>
              <a:rect l="0" t="0" r="0" b="0"/>
              <a:pathLst>
                <a:path w="619558" h="116536">
                  <a:moveTo>
                    <a:pt x="119495" y="9378"/>
                  </a:moveTo>
                  <a:lnTo>
                    <a:pt x="119495" y="9378"/>
                  </a:lnTo>
                  <a:lnTo>
                    <a:pt x="119495" y="3227"/>
                  </a:lnTo>
                  <a:lnTo>
                    <a:pt x="118701" y="2896"/>
                  </a:lnTo>
                  <a:lnTo>
                    <a:pt x="92759" y="2260"/>
                  </a:lnTo>
                  <a:lnTo>
                    <a:pt x="75061" y="9827"/>
                  </a:lnTo>
                  <a:lnTo>
                    <a:pt x="40706" y="31182"/>
                  </a:lnTo>
                  <a:lnTo>
                    <a:pt x="11665" y="49761"/>
                  </a:lnTo>
                  <a:lnTo>
                    <a:pt x="2437" y="61649"/>
                  </a:lnTo>
                  <a:lnTo>
                    <a:pt x="0" y="67799"/>
                  </a:lnTo>
                  <a:lnTo>
                    <a:pt x="144" y="70550"/>
                  </a:lnTo>
                  <a:lnTo>
                    <a:pt x="2421" y="75724"/>
                  </a:lnTo>
                  <a:lnTo>
                    <a:pt x="4139" y="77421"/>
                  </a:lnTo>
                  <a:lnTo>
                    <a:pt x="8165" y="79307"/>
                  </a:lnTo>
                  <a:lnTo>
                    <a:pt x="22479" y="76576"/>
                  </a:lnTo>
                  <a:lnTo>
                    <a:pt x="56457" y="63984"/>
                  </a:lnTo>
                  <a:lnTo>
                    <a:pt x="78321" y="48886"/>
                  </a:lnTo>
                  <a:lnTo>
                    <a:pt x="102734" y="25919"/>
                  </a:lnTo>
                  <a:lnTo>
                    <a:pt x="108077" y="16465"/>
                  </a:lnTo>
                  <a:lnTo>
                    <a:pt x="111245" y="8559"/>
                  </a:lnTo>
                  <a:lnTo>
                    <a:pt x="113201" y="6451"/>
                  </a:lnTo>
                  <a:lnTo>
                    <a:pt x="118251" y="3067"/>
                  </a:lnTo>
                  <a:lnTo>
                    <a:pt x="118665" y="3584"/>
                  </a:lnTo>
                  <a:lnTo>
                    <a:pt x="119126" y="6274"/>
                  </a:lnTo>
                  <a:lnTo>
                    <a:pt x="107123" y="40320"/>
                  </a:lnTo>
                  <a:lnTo>
                    <a:pt x="105585" y="63203"/>
                  </a:lnTo>
                  <a:lnTo>
                    <a:pt x="109112" y="78155"/>
                  </a:lnTo>
                  <a:lnTo>
                    <a:pt x="115183" y="88847"/>
                  </a:lnTo>
                  <a:lnTo>
                    <a:pt x="118208" y="90932"/>
                  </a:lnTo>
                  <a:lnTo>
                    <a:pt x="125802" y="93249"/>
                  </a:lnTo>
                  <a:lnTo>
                    <a:pt x="149315" y="93943"/>
                  </a:lnTo>
                  <a:lnTo>
                    <a:pt x="169870" y="88498"/>
                  </a:lnTo>
                  <a:lnTo>
                    <a:pt x="191041" y="76389"/>
                  </a:lnTo>
                  <a:lnTo>
                    <a:pt x="226665" y="44514"/>
                  </a:lnTo>
                  <a:lnTo>
                    <a:pt x="249628" y="12126"/>
                  </a:lnTo>
                  <a:lnTo>
                    <a:pt x="257359" y="1373"/>
                  </a:lnTo>
                  <a:lnTo>
                    <a:pt x="259823" y="73"/>
                  </a:lnTo>
                  <a:lnTo>
                    <a:pt x="262259" y="0"/>
                  </a:lnTo>
                  <a:lnTo>
                    <a:pt x="264678" y="744"/>
                  </a:lnTo>
                  <a:lnTo>
                    <a:pt x="266289" y="2035"/>
                  </a:lnTo>
                  <a:lnTo>
                    <a:pt x="268080" y="5585"/>
                  </a:lnTo>
                  <a:lnTo>
                    <a:pt x="275111" y="40294"/>
                  </a:lnTo>
                  <a:lnTo>
                    <a:pt x="277247" y="73186"/>
                  </a:lnTo>
                  <a:lnTo>
                    <a:pt x="282300" y="88697"/>
                  </a:lnTo>
                  <a:lnTo>
                    <a:pt x="289002" y="101452"/>
                  </a:lnTo>
                  <a:lnTo>
                    <a:pt x="289650" y="104098"/>
                  </a:lnTo>
                  <a:lnTo>
                    <a:pt x="290875" y="105862"/>
                  </a:lnTo>
                  <a:lnTo>
                    <a:pt x="292485" y="107039"/>
                  </a:lnTo>
                  <a:lnTo>
                    <a:pt x="294353" y="107823"/>
                  </a:lnTo>
                  <a:lnTo>
                    <a:pt x="300662" y="106577"/>
                  </a:lnTo>
                  <a:lnTo>
                    <a:pt x="311022" y="101413"/>
                  </a:lnTo>
                  <a:lnTo>
                    <a:pt x="316537" y="96320"/>
                  </a:lnTo>
                  <a:lnTo>
                    <a:pt x="337076" y="65276"/>
                  </a:lnTo>
                  <a:lnTo>
                    <a:pt x="356325" y="34437"/>
                  </a:lnTo>
                  <a:lnTo>
                    <a:pt x="368172" y="19272"/>
                  </a:lnTo>
                  <a:lnTo>
                    <a:pt x="377126" y="13776"/>
                  </a:lnTo>
                  <a:lnTo>
                    <a:pt x="381737" y="12310"/>
                  </a:lnTo>
                  <a:lnTo>
                    <a:pt x="391093" y="12798"/>
                  </a:lnTo>
                  <a:lnTo>
                    <a:pt x="410033" y="19579"/>
                  </a:lnTo>
                  <a:lnTo>
                    <a:pt x="438584" y="43193"/>
                  </a:lnTo>
                  <a:lnTo>
                    <a:pt x="463365" y="77483"/>
                  </a:lnTo>
                  <a:lnTo>
                    <a:pt x="473144" y="85420"/>
                  </a:lnTo>
                  <a:lnTo>
                    <a:pt x="504946" y="102024"/>
                  </a:lnTo>
                  <a:lnTo>
                    <a:pt x="528039" y="111728"/>
                  </a:lnTo>
                  <a:lnTo>
                    <a:pt x="560440" y="115585"/>
                  </a:lnTo>
                  <a:lnTo>
                    <a:pt x="592710" y="116347"/>
                  </a:lnTo>
                  <a:lnTo>
                    <a:pt x="619557" y="116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5760"/>
            <p:cNvSpPr/>
            <p:nvPr>
              <p:custDataLst>
                <p:tags r:id="rId240"/>
              </p:custDataLst>
            </p:nvPr>
          </p:nvSpPr>
          <p:spPr>
            <a:xfrm>
              <a:off x="7079456" y="1814513"/>
              <a:ext cx="64145" cy="163886"/>
            </a:xfrm>
            <a:custGeom>
              <a:avLst/>
              <a:gdLst/>
              <a:ahLst/>
              <a:cxnLst/>
              <a:rect l="0" t="0" r="0" b="0"/>
              <a:pathLst>
                <a:path w="64145" h="163886">
                  <a:moveTo>
                    <a:pt x="50007" y="0"/>
                  </a:moveTo>
                  <a:lnTo>
                    <a:pt x="50007" y="0"/>
                  </a:lnTo>
                  <a:lnTo>
                    <a:pt x="40064" y="0"/>
                  </a:lnTo>
                  <a:lnTo>
                    <a:pt x="35533" y="2116"/>
                  </a:lnTo>
                  <a:lnTo>
                    <a:pt x="19039" y="16792"/>
                  </a:lnTo>
                  <a:lnTo>
                    <a:pt x="16399" y="23603"/>
                  </a:lnTo>
                  <a:lnTo>
                    <a:pt x="15695" y="27641"/>
                  </a:lnTo>
                  <a:lnTo>
                    <a:pt x="17030" y="36362"/>
                  </a:lnTo>
                  <a:lnTo>
                    <a:pt x="31118" y="69094"/>
                  </a:lnTo>
                  <a:lnTo>
                    <a:pt x="49051" y="101426"/>
                  </a:lnTo>
                  <a:lnTo>
                    <a:pt x="60460" y="118254"/>
                  </a:lnTo>
                  <a:lnTo>
                    <a:pt x="63789" y="136908"/>
                  </a:lnTo>
                  <a:lnTo>
                    <a:pt x="64144" y="144899"/>
                  </a:lnTo>
                  <a:lnTo>
                    <a:pt x="62111" y="149860"/>
                  </a:lnTo>
                  <a:lnTo>
                    <a:pt x="60458" y="152294"/>
                  </a:lnTo>
                  <a:lnTo>
                    <a:pt x="50545" y="159512"/>
                  </a:lnTo>
                  <a:lnTo>
                    <a:pt x="37555" y="162885"/>
                  </a:lnTo>
                  <a:lnTo>
                    <a:pt x="23652" y="163885"/>
                  </a:lnTo>
                  <a:lnTo>
                    <a:pt x="16333" y="162002"/>
                  </a:lnTo>
                  <a:lnTo>
                    <a:pt x="0" y="157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SMARTInkShape-5761"/>
            <p:cNvSpPr/>
            <p:nvPr>
              <p:custDataLst>
                <p:tags r:id="rId241"/>
              </p:custDataLst>
            </p:nvPr>
          </p:nvSpPr>
          <p:spPr>
            <a:xfrm>
              <a:off x="6430776" y="1771650"/>
              <a:ext cx="212913" cy="198354"/>
            </a:xfrm>
            <a:custGeom>
              <a:avLst/>
              <a:gdLst/>
              <a:ahLst/>
              <a:cxnLst/>
              <a:rect l="0" t="0" r="0" b="0"/>
              <a:pathLst>
                <a:path w="212913" h="198354">
                  <a:moveTo>
                    <a:pt x="27174" y="0"/>
                  </a:moveTo>
                  <a:lnTo>
                    <a:pt x="27174" y="0"/>
                  </a:lnTo>
                  <a:lnTo>
                    <a:pt x="27174" y="3792"/>
                  </a:lnTo>
                  <a:lnTo>
                    <a:pt x="17231" y="34321"/>
                  </a:lnTo>
                  <a:lnTo>
                    <a:pt x="10381" y="60528"/>
                  </a:lnTo>
                  <a:lnTo>
                    <a:pt x="3325" y="92194"/>
                  </a:lnTo>
                  <a:lnTo>
                    <a:pt x="0" y="122920"/>
                  </a:lnTo>
                  <a:lnTo>
                    <a:pt x="4579" y="156043"/>
                  </a:lnTo>
                  <a:lnTo>
                    <a:pt x="8665" y="170952"/>
                  </a:lnTo>
                  <a:lnTo>
                    <a:pt x="15244" y="181283"/>
                  </a:lnTo>
                  <a:lnTo>
                    <a:pt x="32402" y="194383"/>
                  </a:lnTo>
                  <a:lnTo>
                    <a:pt x="50155" y="198353"/>
                  </a:lnTo>
                  <a:lnTo>
                    <a:pt x="61464" y="197165"/>
                  </a:lnTo>
                  <a:lnTo>
                    <a:pt x="91427" y="186948"/>
                  </a:lnTo>
                  <a:lnTo>
                    <a:pt x="121134" y="162427"/>
                  </a:lnTo>
                  <a:lnTo>
                    <a:pt x="139015" y="129657"/>
                  </a:lnTo>
                  <a:lnTo>
                    <a:pt x="159597" y="94726"/>
                  </a:lnTo>
                  <a:lnTo>
                    <a:pt x="171777" y="72245"/>
                  </a:lnTo>
                  <a:lnTo>
                    <a:pt x="182868" y="58841"/>
                  </a:lnTo>
                  <a:lnTo>
                    <a:pt x="184151" y="59071"/>
                  </a:lnTo>
                  <a:lnTo>
                    <a:pt x="187694" y="61443"/>
                  </a:lnTo>
                  <a:lnTo>
                    <a:pt x="189797" y="67260"/>
                  </a:lnTo>
                  <a:lnTo>
                    <a:pt x="190358" y="71034"/>
                  </a:lnTo>
                  <a:lnTo>
                    <a:pt x="185231" y="101597"/>
                  </a:lnTo>
                  <a:lnTo>
                    <a:pt x="184454" y="135940"/>
                  </a:lnTo>
                  <a:lnTo>
                    <a:pt x="185146" y="165774"/>
                  </a:lnTo>
                  <a:lnTo>
                    <a:pt x="190489" y="186587"/>
                  </a:lnTo>
                  <a:lnTo>
                    <a:pt x="191614" y="188685"/>
                  </a:lnTo>
                  <a:lnTo>
                    <a:pt x="193156" y="190084"/>
                  </a:lnTo>
                  <a:lnTo>
                    <a:pt x="194979" y="191016"/>
                  </a:lnTo>
                  <a:lnTo>
                    <a:pt x="196988" y="190844"/>
                  </a:lnTo>
                  <a:lnTo>
                    <a:pt x="201337" y="188536"/>
                  </a:lnTo>
                  <a:lnTo>
                    <a:pt x="208247" y="182774"/>
                  </a:lnTo>
                  <a:lnTo>
                    <a:pt x="210839" y="178335"/>
                  </a:lnTo>
                  <a:lnTo>
                    <a:pt x="212912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5762"/>
            <p:cNvSpPr/>
            <p:nvPr>
              <p:custDataLst>
                <p:tags r:id="rId242"/>
              </p:custDataLst>
            </p:nvPr>
          </p:nvSpPr>
          <p:spPr>
            <a:xfrm>
              <a:off x="6707981" y="1728788"/>
              <a:ext cx="7145" cy="7144"/>
            </a:xfrm>
            <a:custGeom>
              <a:avLst/>
              <a:gdLst/>
              <a:ahLst/>
              <a:cxnLst/>
              <a:rect l="0" t="0" r="0" b="0"/>
              <a:pathLst>
                <a:path w="7145" h="7144">
                  <a:moveTo>
                    <a:pt x="0" y="7143"/>
                  </a:moveTo>
                  <a:lnTo>
                    <a:pt x="0" y="7143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5763"/>
            <p:cNvSpPr/>
            <p:nvPr>
              <p:custDataLst>
                <p:tags r:id="rId243"/>
              </p:custDataLst>
            </p:nvPr>
          </p:nvSpPr>
          <p:spPr>
            <a:xfrm>
              <a:off x="7203928" y="1822903"/>
              <a:ext cx="131073" cy="223272"/>
            </a:xfrm>
            <a:custGeom>
              <a:avLst/>
              <a:gdLst/>
              <a:ahLst/>
              <a:cxnLst/>
              <a:rect l="0" t="0" r="0" b="0"/>
              <a:pathLst>
                <a:path w="131073" h="223272">
                  <a:moveTo>
                    <a:pt x="4116" y="27328"/>
                  </a:moveTo>
                  <a:lnTo>
                    <a:pt x="4116" y="27328"/>
                  </a:lnTo>
                  <a:lnTo>
                    <a:pt x="4116" y="60233"/>
                  </a:lnTo>
                  <a:lnTo>
                    <a:pt x="4116" y="90831"/>
                  </a:lnTo>
                  <a:lnTo>
                    <a:pt x="4116" y="123833"/>
                  </a:lnTo>
                  <a:lnTo>
                    <a:pt x="4116" y="151525"/>
                  </a:lnTo>
                  <a:lnTo>
                    <a:pt x="4116" y="182830"/>
                  </a:lnTo>
                  <a:lnTo>
                    <a:pt x="4116" y="217444"/>
                  </a:lnTo>
                  <a:lnTo>
                    <a:pt x="4116" y="223271"/>
                  </a:lnTo>
                  <a:lnTo>
                    <a:pt x="4116" y="189731"/>
                  </a:lnTo>
                  <a:lnTo>
                    <a:pt x="0" y="156186"/>
                  </a:lnTo>
                  <a:lnTo>
                    <a:pt x="2543" y="123629"/>
                  </a:lnTo>
                  <a:lnTo>
                    <a:pt x="4444" y="89640"/>
                  </a:lnTo>
                  <a:lnTo>
                    <a:pt x="10475" y="59902"/>
                  </a:lnTo>
                  <a:lnTo>
                    <a:pt x="26333" y="28118"/>
                  </a:lnTo>
                  <a:lnTo>
                    <a:pt x="36215" y="14979"/>
                  </a:lnTo>
                  <a:lnTo>
                    <a:pt x="48544" y="6494"/>
                  </a:lnTo>
                  <a:lnTo>
                    <a:pt x="68873" y="1047"/>
                  </a:lnTo>
                  <a:lnTo>
                    <a:pt x="92167" y="0"/>
                  </a:lnTo>
                  <a:lnTo>
                    <a:pt x="105162" y="2747"/>
                  </a:lnTo>
                  <a:lnTo>
                    <a:pt x="114642" y="8730"/>
                  </a:lnTo>
                  <a:lnTo>
                    <a:pt x="127195" y="21714"/>
                  </a:lnTo>
                  <a:lnTo>
                    <a:pt x="130255" y="29067"/>
                  </a:lnTo>
                  <a:lnTo>
                    <a:pt x="131072" y="33250"/>
                  </a:lnTo>
                  <a:lnTo>
                    <a:pt x="128428" y="50514"/>
                  </a:lnTo>
                  <a:lnTo>
                    <a:pt x="122617" y="66918"/>
                  </a:lnTo>
                  <a:lnTo>
                    <a:pt x="113933" y="74822"/>
                  </a:lnTo>
                  <a:lnTo>
                    <a:pt x="80814" y="91401"/>
                  </a:lnTo>
                  <a:lnTo>
                    <a:pt x="57543" y="97311"/>
                  </a:lnTo>
                  <a:lnTo>
                    <a:pt x="47440" y="96003"/>
                  </a:lnTo>
                  <a:lnTo>
                    <a:pt x="28020" y="88695"/>
                  </a:lnTo>
                  <a:lnTo>
                    <a:pt x="22677" y="84236"/>
                  </a:lnTo>
                  <a:lnTo>
                    <a:pt x="18403" y="77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5764"/>
            <p:cNvSpPr/>
            <p:nvPr>
              <p:custDataLst>
                <p:tags r:id="rId244"/>
              </p:custDataLst>
            </p:nvPr>
          </p:nvSpPr>
          <p:spPr>
            <a:xfrm>
              <a:off x="6908006" y="1844585"/>
              <a:ext cx="99559" cy="96694"/>
            </a:xfrm>
            <a:custGeom>
              <a:avLst/>
              <a:gdLst/>
              <a:ahLst/>
              <a:cxnLst/>
              <a:rect l="0" t="0" r="0" b="0"/>
              <a:pathLst>
                <a:path w="99559" h="96694">
                  <a:moveTo>
                    <a:pt x="0" y="41365"/>
                  </a:moveTo>
                  <a:lnTo>
                    <a:pt x="0" y="41365"/>
                  </a:lnTo>
                  <a:lnTo>
                    <a:pt x="0" y="45157"/>
                  </a:lnTo>
                  <a:lnTo>
                    <a:pt x="2117" y="49136"/>
                  </a:lnTo>
                  <a:lnTo>
                    <a:pt x="3793" y="51308"/>
                  </a:lnTo>
                  <a:lnTo>
                    <a:pt x="7771" y="53722"/>
                  </a:lnTo>
                  <a:lnTo>
                    <a:pt x="16793" y="55271"/>
                  </a:lnTo>
                  <a:lnTo>
                    <a:pt x="52012" y="54836"/>
                  </a:lnTo>
                  <a:lnTo>
                    <a:pt x="83587" y="46832"/>
                  </a:lnTo>
                  <a:lnTo>
                    <a:pt x="94829" y="38653"/>
                  </a:lnTo>
                  <a:lnTo>
                    <a:pt x="97708" y="34074"/>
                  </a:lnTo>
                  <a:lnTo>
                    <a:pt x="98988" y="28600"/>
                  </a:lnTo>
                  <a:lnTo>
                    <a:pt x="99558" y="20875"/>
                  </a:lnTo>
                  <a:lnTo>
                    <a:pt x="97694" y="14267"/>
                  </a:lnTo>
                  <a:lnTo>
                    <a:pt x="96086" y="11393"/>
                  </a:lnTo>
                  <a:lnTo>
                    <a:pt x="86238" y="3557"/>
                  </a:lnTo>
                  <a:lnTo>
                    <a:pt x="73265" y="0"/>
                  </a:lnTo>
                  <a:lnTo>
                    <a:pt x="64048" y="1285"/>
                  </a:lnTo>
                  <a:lnTo>
                    <a:pt x="30942" y="15334"/>
                  </a:lnTo>
                  <a:lnTo>
                    <a:pt x="23541" y="22123"/>
                  </a:lnTo>
                  <a:lnTo>
                    <a:pt x="20457" y="26156"/>
                  </a:lnTo>
                  <a:lnTo>
                    <a:pt x="17029" y="36987"/>
                  </a:lnTo>
                  <a:lnTo>
                    <a:pt x="10533" y="64601"/>
                  </a:lnTo>
                  <a:lnTo>
                    <a:pt x="12090" y="74446"/>
                  </a:lnTo>
                  <a:lnTo>
                    <a:pt x="17429" y="85122"/>
                  </a:lnTo>
                  <a:lnTo>
                    <a:pt x="26003" y="90710"/>
                  </a:lnTo>
                  <a:lnTo>
                    <a:pt x="42101" y="96203"/>
                  </a:lnTo>
                  <a:lnTo>
                    <a:pt x="52843" y="96693"/>
                  </a:lnTo>
                  <a:lnTo>
                    <a:pt x="85725" y="91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5765"/>
            <p:cNvSpPr/>
            <p:nvPr>
              <p:custDataLst>
                <p:tags r:id="rId245"/>
              </p:custDataLst>
            </p:nvPr>
          </p:nvSpPr>
          <p:spPr>
            <a:xfrm>
              <a:off x="6757988" y="1850231"/>
              <a:ext cx="114301" cy="21433"/>
            </a:xfrm>
            <a:custGeom>
              <a:avLst/>
              <a:gdLst/>
              <a:ahLst/>
              <a:cxnLst/>
              <a:rect l="0" t="0" r="0" b="0"/>
              <a:pathLst>
                <a:path w="114301" h="21433">
                  <a:moveTo>
                    <a:pt x="0" y="21432"/>
                  </a:moveTo>
                  <a:lnTo>
                    <a:pt x="0" y="21432"/>
                  </a:lnTo>
                  <a:lnTo>
                    <a:pt x="0" y="15281"/>
                  </a:lnTo>
                  <a:lnTo>
                    <a:pt x="793" y="14950"/>
                  </a:lnTo>
                  <a:lnTo>
                    <a:pt x="16589" y="12210"/>
                  </a:lnTo>
                  <a:lnTo>
                    <a:pt x="25629" y="9395"/>
                  </a:lnTo>
                  <a:lnTo>
                    <a:pt x="59752" y="2432"/>
                  </a:lnTo>
                  <a:lnTo>
                    <a:pt x="93211" y="3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5766"/>
            <p:cNvSpPr/>
            <p:nvPr>
              <p:custDataLst>
                <p:tags r:id="rId246"/>
              </p:custDataLst>
            </p:nvPr>
          </p:nvSpPr>
          <p:spPr>
            <a:xfrm>
              <a:off x="6793706" y="1714500"/>
              <a:ext cx="78583" cy="260041"/>
            </a:xfrm>
            <a:custGeom>
              <a:avLst/>
              <a:gdLst/>
              <a:ahLst/>
              <a:cxnLst/>
              <a:rect l="0" t="0" r="0" b="0"/>
              <a:pathLst>
                <a:path w="78583" h="260041">
                  <a:moveTo>
                    <a:pt x="78582" y="0"/>
                  </a:moveTo>
                  <a:lnTo>
                    <a:pt x="78582" y="0"/>
                  </a:lnTo>
                  <a:lnTo>
                    <a:pt x="61789" y="0"/>
                  </a:lnTo>
                  <a:lnTo>
                    <a:pt x="37671" y="9943"/>
                  </a:lnTo>
                  <a:lnTo>
                    <a:pt x="30501" y="16590"/>
                  </a:lnTo>
                  <a:lnTo>
                    <a:pt x="19430" y="33792"/>
                  </a:lnTo>
                  <a:lnTo>
                    <a:pt x="12848" y="64981"/>
                  </a:lnTo>
                  <a:lnTo>
                    <a:pt x="10472" y="79680"/>
                  </a:lnTo>
                  <a:lnTo>
                    <a:pt x="13299" y="114988"/>
                  </a:lnTo>
                  <a:lnTo>
                    <a:pt x="16112" y="143079"/>
                  </a:lnTo>
                  <a:lnTo>
                    <a:pt x="19856" y="171510"/>
                  </a:lnTo>
                  <a:lnTo>
                    <a:pt x="21121" y="205769"/>
                  </a:lnTo>
                  <a:lnTo>
                    <a:pt x="21404" y="239965"/>
                  </a:lnTo>
                  <a:lnTo>
                    <a:pt x="21424" y="250841"/>
                  </a:lnTo>
                  <a:lnTo>
                    <a:pt x="19311" y="256477"/>
                  </a:lnTo>
                  <a:lnTo>
                    <a:pt x="17637" y="259091"/>
                  </a:lnTo>
                  <a:lnTo>
                    <a:pt x="15726" y="260040"/>
                  </a:lnTo>
                  <a:lnTo>
                    <a:pt x="13660" y="259879"/>
                  </a:lnTo>
                  <a:lnTo>
                    <a:pt x="8431" y="25770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3" name="SMARTInkShape-5767"/>
          <p:cNvSpPr/>
          <p:nvPr>
            <p:custDataLst>
              <p:tags r:id="rId1"/>
            </p:custDataLst>
          </p:nvPr>
        </p:nvSpPr>
        <p:spPr>
          <a:xfrm>
            <a:off x="1371600" y="2257425"/>
            <a:ext cx="69934" cy="35598"/>
          </a:xfrm>
          <a:custGeom>
            <a:avLst/>
            <a:gdLst/>
            <a:ahLst/>
            <a:cxnLst/>
            <a:rect l="0" t="0" r="0" b="0"/>
            <a:pathLst>
              <a:path w="69934" h="35598">
                <a:moveTo>
                  <a:pt x="21431" y="0"/>
                </a:moveTo>
                <a:lnTo>
                  <a:pt x="21431" y="0"/>
                </a:lnTo>
                <a:lnTo>
                  <a:pt x="21431" y="21129"/>
                </a:lnTo>
                <a:lnTo>
                  <a:pt x="17639" y="21342"/>
                </a:lnTo>
                <a:lnTo>
                  <a:pt x="16522" y="20578"/>
                </a:lnTo>
                <a:lnTo>
                  <a:pt x="15777" y="19275"/>
                </a:lnTo>
                <a:lnTo>
                  <a:pt x="14375" y="14579"/>
                </a:lnTo>
                <a:lnTo>
                  <a:pt x="14313" y="10582"/>
                </a:lnTo>
                <a:lnTo>
                  <a:pt x="15098" y="9436"/>
                </a:lnTo>
                <a:lnTo>
                  <a:pt x="16416" y="8672"/>
                </a:lnTo>
                <a:lnTo>
                  <a:pt x="20790" y="7823"/>
                </a:lnTo>
                <a:lnTo>
                  <a:pt x="55546" y="7156"/>
                </a:lnTo>
                <a:lnTo>
                  <a:pt x="58462" y="7152"/>
                </a:lnTo>
                <a:lnTo>
                  <a:pt x="63818" y="9264"/>
                </a:lnTo>
                <a:lnTo>
                  <a:pt x="69933" y="13295"/>
                </a:lnTo>
                <a:lnTo>
                  <a:pt x="69640" y="14420"/>
                </a:lnTo>
                <a:lnTo>
                  <a:pt x="54606" y="31054"/>
                </a:lnTo>
                <a:lnTo>
                  <a:pt x="45700" y="33646"/>
                </a:lnTo>
                <a:lnTo>
                  <a:pt x="15842" y="35597"/>
                </a:lnTo>
                <a:lnTo>
                  <a:pt x="8893" y="33548"/>
                </a:lnTo>
                <a:lnTo>
                  <a:pt x="1757" y="29557"/>
                </a:lnTo>
                <a:lnTo>
                  <a:pt x="1171" y="28436"/>
                </a:lnTo>
                <a:lnTo>
                  <a:pt x="0" y="214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0" name="SMARTInkShape-Group1859"/>
          <p:cNvGrpSpPr/>
          <p:nvPr/>
        </p:nvGrpSpPr>
        <p:grpSpPr>
          <a:xfrm>
            <a:off x="1535906" y="2121694"/>
            <a:ext cx="1035845" cy="213742"/>
            <a:chOff x="1535906" y="2121694"/>
            <a:chExt cx="1035845" cy="213742"/>
          </a:xfrm>
        </p:grpSpPr>
        <p:sp>
          <p:nvSpPr>
            <p:cNvPr id="1574" name="SMARTInkShape-5768"/>
            <p:cNvSpPr/>
            <p:nvPr>
              <p:custDataLst>
                <p:tags r:id="rId233"/>
              </p:custDataLst>
            </p:nvPr>
          </p:nvSpPr>
          <p:spPr>
            <a:xfrm>
              <a:off x="1535906" y="2193131"/>
              <a:ext cx="178595" cy="142305"/>
            </a:xfrm>
            <a:custGeom>
              <a:avLst/>
              <a:gdLst/>
              <a:ahLst/>
              <a:cxnLst/>
              <a:rect l="0" t="0" r="0" b="0"/>
              <a:pathLst>
                <a:path w="178595" h="142305">
                  <a:moveTo>
                    <a:pt x="0" y="0"/>
                  </a:moveTo>
                  <a:lnTo>
                    <a:pt x="0" y="0"/>
                  </a:lnTo>
                  <a:lnTo>
                    <a:pt x="0" y="31434"/>
                  </a:lnTo>
                  <a:lnTo>
                    <a:pt x="0" y="64671"/>
                  </a:lnTo>
                  <a:lnTo>
                    <a:pt x="794" y="77955"/>
                  </a:lnTo>
                  <a:lnTo>
                    <a:pt x="6151" y="108172"/>
                  </a:lnTo>
                  <a:lnTo>
                    <a:pt x="7057" y="136373"/>
                  </a:lnTo>
                  <a:lnTo>
                    <a:pt x="6292" y="138540"/>
                  </a:lnTo>
                  <a:lnTo>
                    <a:pt x="4989" y="139985"/>
                  </a:lnTo>
                  <a:lnTo>
                    <a:pt x="986" y="142304"/>
                  </a:lnTo>
                  <a:lnTo>
                    <a:pt x="657" y="141701"/>
                  </a:lnTo>
                  <a:lnTo>
                    <a:pt x="26" y="112332"/>
                  </a:lnTo>
                  <a:lnTo>
                    <a:pt x="5" y="84543"/>
                  </a:lnTo>
                  <a:lnTo>
                    <a:pt x="2118" y="51419"/>
                  </a:lnTo>
                  <a:lnTo>
                    <a:pt x="6498" y="37141"/>
                  </a:lnTo>
                  <a:lnTo>
                    <a:pt x="22944" y="13818"/>
                  </a:lnTo>
                  <a:lnTo>
                    <a:pt x="30306" y="10110"/>
                  </a:lnTo>
                  <a:lnTo>
                    <a:pt x="34491" y="9122"/>
                  </a:lnTo>
                  <a:lnTo>
                    <a:pt x="38076" y="9256"/>
                  </a:lnTo>
                  <a:lnTo>
                    <a:pt x="44175" y="11522"/>
                  </a:lnTo>
                  <a:lnTo>
                    <a:pt x="55863" y="21053"/>
                  </a:lnTo>
                  <a:lnTo>
                    <a:pt x="65588" y="37724"/>
                  </a:lnTo>
                  <a:lnTo>
                    <a:pt x="70282" y="64690"/>
                  </a:lnTo>
                  <a:lnTo>
                    <a:pt x="71286" y="96273"/>
                  </a:lnTo>
                  <a:lnTo>
                    <a:pt x="71437" y="128035"/>
                  </a:lnTo>
                  <a:lnTo>
                    <a:pt x="73554" y="98551"/>
                  </a:lnTo>
                  <a:lnTo>
                    <a:pt x="81381" y="67357"/>
                  </a:lnTo>
                  <a:lnTo>
                    <a:pt x="91364" y="37118"/>
                  </a:lnTo>
                  <a:lnTo>
                    <a:pt x="112348" y="10023"/>
                  </a:lnTo>
                  <a:lnTo>
                    <a:pt x="121635" y="4455"/>
                  </a:lnTo>
                  <a:lnTo>
                    <a:pt x="126334" y="2970"/>
                  </a:lnTo>
                  <a:lnTo>
                    <a:pt x="130260" y="2774"/>
                  </a:lnTo>
                  <a:lnTo>
                    <a:pt x="136739" y="4673"/>
                  </a:lnTo>
                  <a:lnTo>
                    <a:pt x="148642" y="13996"/>
                  </a:lnTo>
                  <a:lnTo>
                    <a:pt x="158431" y="30606"/>
                  </a:lnTo>
                  <a:lnTo>
                    <a:pt x="165649" y="64561"/>
                  </a:lnTo>
                  <a:lnTo>
                    <a:pt x="175596" y="100048"/>
                  </a:lnTo>
                  <a:lnTo>
                    <a:pt x="178594" y="128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5769"/>
            <p:cNvSpPr/>
            <p:nvPr>
              <p:custDataLst>
                <p:tags r:id="rId234"/>
              </p:custDataLst>
            </p:nvPr>
          </p:nvSpPr>
          <p:spPr>
            <a:xfrm>
              <a:off x="1978819" y="2169458"/>
              <a:ext cx="307182" cy="116543"/>
            </a:xfrm>
            <a:custGeom>
              <a:avLst/>
              <a:gdLst/>
              <a:ahLst/>
              <a:cxnLst/>
              <a:rect l="0" t="0" r="0" b="0"/>
              <a:pathLst>
                <a:path w="307182" h="116543">
                  <a:moveTo>
                    <a:pt x="0" y="9386"/>
                  </a:moveTo>
                  <a:lnTo>
                    <a:pt x="0" y="9386"/>
                  </a:lnTo>
                  <a:lnTo>
                    <a:pt x="34911" y="9386"/>
                  </a:lnTo>
                  <a:lnTo>
                    <a:pt x="51883" y="7269"/>
                  </a:lnTo>
                  <a:lnTo>
                    <a:pt x="85972" y="2904"/>
                  </a:lnTo>
                  <a:lnTo>
                    <a:pt x="121476" y="2329"/>
                  </a:lnTo>
                  <a:lnTo>
                    <a:pt x="154366" y="2250"/>
                  </a:lnTo>
                  <a:lnTo>
                    <a:pt x="157679" y="3041"/>
                  </a:lnTo>
                  <a:lnTo>
                    <a:pt x="159888" y="4362"/>
                  </a:lnTo>
                  <a:lnTo>
                    <a:pt x="167226" y="15978"/>
                  </a:lnTo>
                  <a:lnTo>
                    <a:pt x="170198" y="28978"/>
                  </a:lnTo>
                  <a:lnTo>
                    <a:pt x="171376" y="62599"/>
                  </a:lnTo>
                  <a:lnTo>
                    <a:pt x="172222" y="80186"/>
                  </a:lnTo>
                  <a:lnTo>
                    <a:pt x="175232" y="87948"/>
                  </a:lnTo>
                  <a:lnTo>
                    <a:pt x="188241" y="104425"/>
                  </a:lnTo>
                  <a:lnTo>
                    <a:pt x="190582" y="105289"/>
                  </a:lnTo>
                  <a:lnTo>
                    <a:pt x="192936" y="105071"/>
                  </a:lnTo>
                  <a:lnTo>
                    <a:pt x="225647" y="92476"/>
                  </a:lnTo>
                  <a:lnTo>
                    <a:pt x="233373" y="83621"/>
                  </a:lnTo>
                  <a:lnTo>
                    <a:pt x="255477" y="50377"/>
                  </a:lnTo>
                  <a:lnTo>
                    <a:pt x="261699" y="32379"/>
                  </a:lnTo>
                  <a:lnTo>
                    <a:pt x="270698" y="69"/>
                  </a:lnTo>
                  <a:lnTo>
                    <a:pt x="270953" y="0"/>
                  </a:lnTo>
                  <a:lnTo>
                    <a:pt x="272189" y="3534"/>
                  </a:lnTo>
                  <a:lnTo>
                    <a:pt x="276352" y="13561"/>
                  </a:lnTo>
                  <a:lnTo>
                    <a:pt x="283318" y="45409"/>
                  </a:lnTo>
                  <a:lnTo>
                    <a:pt x="290446" y="80788"/>
                  </a:lnTo>
                  <a:lnTo>
                    <a:pt x="292962" y="95982"/>
                  </a:lnTo>
                  <a:lnTo>
                    <a:pt x="298382" y="105864"/>
                  </a:lnTo>
                  <a:lnTo>
                    <a:pt x="307181" y="1165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5770"/>
            <p:cNvSpPr/>
            <p:nvPr>
              <p:custDataLst>
                <p:tags r:id="rId235"/>
              </p:custDataLst>
            </p:nvPr>
          </p:nvSpPr>
          <p:spPr>
            <a:xfrm>
              <a:off x="2035969" y="2121694"/>
              <a:ext cx="1" cy="164307"/>
            </a:xfrm>
            <a:custGeom>
              <a:avLst/>
              <a:gdLst/>
              <a:ahLst/>
              <a:cxnLst/>
              <a:rect l="0" t="0" r="0" b="0"/>
              <a:pathLst>
                <a:path w="1" h="164307">
                  <a:moveTo>
                    <a:pt x="0" y="0"/>
                  </a:moveTo>
                  <a:lnTo>
                    <a:pt x="0" y="0"/>
                  </a:lnTo>
                  <a:lnTo>
                    <a:pt x="0" y="30539"/>
                  </a:lnTo>
                  <a:lnTo>
                    <a:pt x="0" y="64552"/>
                  </a:lnTo>
                  <a:lnTo>
                    <a:pt x="0" y="97829"/>
                  </a:lnTo>
                  <a:lnTo>
                    <a:pt x="0" y="128156"/>
                  </a:lnTo>
                  <a:lnTo>
                    <a:pt x="0" y="163812"/>
                  </a:lnTo>
                  <a:lnTo>
                    <a:pt x="0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5771"/>
            <p:cNvSpPr/>
            <p:nvPr>
              <p:custDataLst>
                <p:tags r:id="rId236"/>
              </p:custDataLst>
            </p:nvPr>
          </p:nvSpPr>
          <p:spPr>
            <a:xfrm>
              <a:off x="1782379" y="2178931"/>
              <a:ext cx="153578" cy="113342"/>
            </a:xfrm>
            <a:custGeom>
              <a:avLst/>
              <a:gdLst/>
              <a:ahLst/>
              <a:cxnLst/>
              <a:rect l="0" t="0" r="0" b="0"/>
              <a:pathLst>
                <a:path w="153578" h="113342">
                  <a:moveTo>
                    <a:pt x="96427" y="7057"/>
                  </a:moveTo>
                  <a:lnTo>
                    <a:pt x="96427" y="7057"/>
                  </a:lnTo>
                  <a:lnTo>
                    <a:pt x="90276" y="906"/>
                  </a:lnTo>
                  <a:lnTo>
                    <a:pt x="85785" y="207"/>
                  </a:lnTo>
                  <a:lnTo>
                    <a:pt x="79428" y="0"/>
                  </a:lnTo>
                  <a:lnTo>
                    <a:pt x="68724" y="3731"/>
                  </a:lnTo>
                  <a:lnTo>
                    <a:pt x="55499" y="13656"/>
                  </a:lnTo>
                  <a:lnTo>
                    <a:pt x="32075" y="43644"/>
                  </a:lnTo>
                  <a:lnTo>
                    <a:pt x="9901" y="77815"/>
                  </a:lnTo>
                  <a:lnTo>
                    <a:pt x="0" y="107594"/>
                  </a:lnTo>
                  <a:lnTo>
                    <a:pt x="392" y="109800"/>
                  </a:lnTo>
                  <a:lnTo>
                    <a:pt x="1448" y="111271"/>
                  </a:lnTo>
                  <a:lnTo>
                    <a:pt x="2945" y="112252"/>
                  </a:lnTo>
                  <a:lnTo>
                    <a:pt x="6725" y="113341"/>
                  </a:lnTo>
                  <a:lnTo>
                    <a:pt x="8845" y="112838"/>
                  </a:lnTo>
                  <a:lnTo>
                    <a:pt x="32791" y="97589"/>
                  </a:lnTo>
                  <a:lnTo>
                    <a:pt x="55239" y="75011"/>
                  </a:lnTo>
                  <a:lnTo>
                    <a:pt x="72344" y="41823"/>
                  </a:lnTo>
                  <a:lnTo>
                    <a:pt x="79970" y="29240"/>
                  </a:lnTo>
                  <a:lnTo>
                    <a:pt x="81969" y="24060"/>
                  </a:lnTo>
                  <a:lnTo>
                    <a:pt x="85503" y="19111"/>
                  </a:lnTo>
                  <a:lnTo>
                    <a:pt x="86763" y="18268"/>
                  </a:lnTo>
                  <a:lnTo>
                    <a:pt x="87603" y="18500"/>
                  </a:lnTo>
                  <a:lnTo>
                    <a:pt x="88163" y="19448"/>
                  </a:lnTo>
                  <a:lnTo>
                    <a:pt x="89062" y="27466"/>
                  </a:lnTo>
                  <a:lnTo>
                    <a:pt x="90012" y="39121"/>
                  </a:lnTo>
                  <a:lnTo>
                    <a:pt x="101463" y="71595"/>
                  </a:lnTo>
                  <a:lnTo>
                    <a:pt x="110769" y="90243"/>
                  </a:lnTo>
                  <a:lnTo>
                    <a:pt x="116295" y="96416"/>
                  </a:lnTo>
                  <a:lnTo>
                    <a:pt x="127538" y="103560"/>
                  </a:lnTo>
                  <a:lnTo>
                    <a:pt x="133537" y="105509"/>
                  </a:lnTo>
                  <a:lnTo>
                    <a:pt x="136249" y="105235"/>
                  </a:lnTo>
                  <a:lnTo>
                    <a:pt x="153577" y="99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5772"/>
            <p:cNvSpPr/>
            <p:nvPr>
              <p:custDataLst>
                <p:tags r:id="rId237"/>
              </p:custDataLst>
            </p:nvPr>
          </p:nvSpPr>
          <p:spPr>
            <a:xfrm>
              <a:off x="2357438" y="2164556"/>
              <a:ext cx="35719" cy="120893"/>
            </a:xfrm>
            <a:custGeom>
              <a:avLst/>
              <a:gdLst/>
              <a:ahLst/>
              <a:cxnLst/>
              <a:rect l="0" t="0" r="0" b="0"/>
              <a:pathLst>
                <a:path w="35719" h="120893">
                  <a:moveTo>
                    <a:pt x="0" y="21432"/>
                  </a:moveTo>
                  <a:lnTo>
                    <a:pt x="0" y="21432"/>
                  </a:lnTo>
                  <a:lnTo>
                    <a:pt x="0" y="51959"/>
                  </a:lnTo>
                  <a:lnTo>
                    <a:pt x="0" y="83866"/>
                  </a:lnTo>
                  <a:lnTo>
                    <a:pt x="793" y="94424"/>
                  </a:lnTo>
                  <a:lnTo>
                    <a:pt x="6150" y="115161"/>
                  </a:lnTo>
                  <a:lnTo>
                    <a:pt x="7275" y="117256"/>
                  </a:lnTo>
                  <a:lnTo>
                    <a:pt x="8819" y="118652"/>
                  </a:lnTo>
                  <a:lnTo>
                    <a:pt x="13207" y="120892"/>
                  </a:lnTo>
                  <a:lnTo>
                    <a:pt x="13967" y="113696"/>
                  </a:lnTo>
                  <a:lnTo>
                    <a:pt x="8108" y="84052"/>
                  </a:lnTo>
                  <a:lnTo>
                    <a:pt x="7270" y="49786"/>
                  </a:lnTo>
                  <a:lnTo>
                    <a:pt x="7994" y="36415"/>
                  </a:lnTo>
                  <a:lnTo>
                    <a:pt x="10961" y="25180"/>
                  </a:lnTo>
                  <a:lnTo>
                    <a:pt x="17042" y="17012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5773"/>
            <p:cNvSpPr/>
            <p:nvPr>
              <p:custDataLst>
                <p:tags r:id="rId238"/>
              </p:custDataLst>
            </p:nvPr>
          </p:nvSpPr>
          <p:spPr>
            <a:xfrm>
              <a:off x="2487764" y="2179057"/>
              <a:ext cx="83987" cy="92657"/>
            </a:xfrm>
            <a:custGeom>
              <a:avLst/>
              <a:gdLst/>
              <a:ahLst/>
              <a:cxnLst/>
              <a:rect l="0" t="0" r="0" b="0"/>
              <a:pathLst>
                <a:path w="83987" h="92657">
                  <a:moveTo>
                    <a:pt x="12549" y="49793"/>
                  </a:moveTo>
                  <a:lnTo>
                    <a:pt x="12549" y="49793"/>
                  </a:lnTo>
                  <a:lnTo>
                    <a:pt x="46042" y="49793"/>
                  </a:lnTo>
                  <a:lnTo>
                    <a:pt x="57750" y="48999"/>
                  </a:lnTo>
                  <a:lnTo>
                    <a:pt x="63859" y="46001"/>
                  </a:lnTo>
                  <a:lnTo>
                    <a:pt x="71761" y="36057"/>
                  </a:lnTo>
                  <a:lnTo>
                    <a:pt x="75337" y="26850"/>
                  </a:lnTo>
                  <a:lnTo>
                    <a:pt x="75045" y="24179"/>
                  </a:lnTo>
                  <a:lnTo>
                    <a:pt x="66767" y="7977"/>
                  </a:lnTo>
                  <a:lnTo>
                    <a:pt x="62310" y="3427"/>
                  </a:lnTo>
                  <a:lnTo>
                    <a:pt x="60010" y="2214"/>
                  </a:lnTo>
                  <a:lnTo>
                    <a:pt x="40475" y="106"/>
                  </a:lnTo>
                  <a:lnTo>
                    <a:pt x="35929" y="0"/>
                  </a:lnTo>
                  <a:lnTo>
                    <a:pt x="32104" y="1516"/>
                  </a:lnTo>
                  <a:lnTo>
                    <a:pt x="13899" y="19692"/>
                  </a:lnTo>
                  <a:lnTo>
                    <a:pt x="4129" y="33378"/>
                  </a:lnTo>
                  <a:lnTo>
                    <a:pt x="0" y="47487"/>
                  </a:lnTo>
                  <a:lnTo>
                    <a:pt x="1150" y="56970"/>
                  </a:lnTo>
                  <a:lnTo>
                    <a:pt x="5102" y="66476"/>
                  </a:lnTo>
                  <a:lnTo>
                    <a:pt x="16251" y="79960"/>
                  </a:lnTo>
                  <a:lnTo>
                    <a:pt x="25042" y="86484"/>
                  </a:lnTo>
                  <a:lnTo>
                    <a:pt x="34241" y="89912"/>
                  </a:lnTo>
                  <a:lnTo>
                    <a:pt x="68232" y="92415"/>
                  </a:lnTo>
                  <a:lnTo>
                    <a:pt x="83986" y="92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9" name="SMARTInkShape-Group1860"/>
          <p:cNvGrpSpPr/>
          <p:nvPr/>
        </p:nvGrpSpPr>
        <p:grpSpPr>
          <a:xfrm>
            <a:off x="2750344" y="2071688"/>
            <a:ext cx="985838" cy="207169"/>
            <a:chOff x="2750344" y="2071688"/>
            <a:chExt cx="985838" cy="207169"/>
          </a:xfrm>
        </p:grpSpPr>
        <p:sp>
          <p:nvSpPr>
            <p:cNvPr id="1581" name="SMARTInkShape-5774"/>
            <p:cNvSpPr/>
            <p:nvPr>
              <p:custDataLst>
                <p:tags r:id="rId225"/>
              </p:custDataLst>
            </p:nvPr>
          </p:nvSpPr>
          <p:spPr>
            <a:xfrm>
              <a:off x="3386138" y="2144561"/>
              <a:ext cx="107157" cy="112865"/>
            </a:xfrm>
            <a:custGeom>
              <a:avLst/>
              <a:gdLst/>
              <a:ahLst/>
              <a:cxnLst/>
              <a:rect l="0" t="0" r="0" b="0"/>
              <a:pathLst>
                <a:path w="107157" h="112865">
                  <a:moveTo>
                    <a:pt x="0" y="27139"/>
                  </a:moveTo>
                  <a:lnTo>
                    <a:pt x="0" y="27139"/>
                  </a:lnTo>
                  <a:lnTo>
                    <a:pt x="3792" y="30931"/>
                  </a:lnTo>
                  <a:lnTo>
                    <a:pt x="5654" y="34910"/>
                  </a:lnTo>
                  <a:lnTo>
                    <a:pt x="6150" y="37082"/>
                  </a:lnTo>
                  <a:lnTo>
                    <a:pt x="10935" y="41612"/>
                  </a:lnTo>
                  <a:lnTo>
                    <a:pt x="17560" y="45478"/>
                  </a:lnTo>
                  <a:lnTo>
                    <a:pt x="26546" y="47654"/>
                  </a:lnTo>
                  <a:lnTo>
                    <a:pt x="47984" y="48450"/>
                  </a:lnTo>
                  <a:lnTo>
                    <a:pt x="62019" y="44742"/>
                  </a:lnTo>
                  <a:lnTo>
                    <a:pt x="72438" y="38617"/>
                  </a:lnTo>
                  <a:lnTo>
                    <a:pt x="74486" y="35584"/>
                  </a:lnTo>
                  <a:lnTo>
                    <a:pt x="79889" y="21428"/>
                  </a:lnTo>
                  <a:lnTo>
                    <a:pt x="81834" y="18569"/>
                  </a:lnTo>
                  <a:lnTo>
                    <a:pt x="82337" y="15870"/>
                  </a:lnTo>
                  <a:lnTo>
                    <a:pt x="81879" y="13276"/>
                  </a:lnTo>
                  <a:lnTo>
                    <a:pt x="79253" y="8278"/>
                  </a:lnTo>
                  <a:lnTo>
                    <a:pt x="75440" y="3410"/>
                  </a:lnTo>
                  <a:lnTo>
                    <a:pt x="71099" y="718"/>
                  </a:lnTo>
                  <a:lnTo>
                    <a:pt x="68831" y="0"/>
                  </a:lnTo>
                  <a:lnTo>
                    <a:pt x="62077" y="1319"/>
                  </a:lnTo>
                  <a:lnTo>
                    <a:pt x="58053" y="2782"/>
                  </a:lnTo>
                  <a:lnTo>
                    <a:pt x="51466" y="8641"/>
                  </a:lnTo>
                  <a:lnTo>
                    <a:pt x="40769" y="25337"/>
                  </a:lnTo>
                  <a:lnTo>
                    <a:pt x="36716" y="48831"/>
                  </a:lnTo>
                  <a:lnTo>
                    <a:pt x="35850" y="74485"/>
                  </a:lnTo>
                  <a:lnTo>
                    <a:pt x="40010" y="84165"/>
                  </a:lnTo>
                  <a:lnTo>
                    <a:pt x="47151" y="92965"/>
                  </a:lnTo>
                  <a:lnTo>
                    <a:pt x="69307" y="107676"/>
                  </a:lnTo>
                  <a:lnTo>
                    <a:pt x="83418" y="111327"/>
                  </a:lnTo>
                  <a:lnTo>
                    <a:pt x="107156" y="1128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5775"/>
            <p:cNvSpPr/>
            <p:nvPr>
              <p:custDataLst>
                <p:tags r:id="rId226"/>
              </p:custDataLst>
            </p:nvPr>
          </p:nvSpPr>
          <p:spPr>
            <a:xfrm>
              <a:off x="2893760" y="2150269"/>
              <a:ext cx="135191" cy="114301"/>
            </a:xfrm>
            <a:custGeom>
              <a:avLst/>
              <a:gdLst/>
              <a:ahLst/>
              <a:cxnLst/>
              <a:rect l="0" t="0" r="0" b="0"/>
              <a:pathLst>
                <a:path w="135191" h="114301">
                  <a:moveTo>
                    <a:pt x="85184" y="0"/>
                  </a:moveTo>
                  <a:lnTo>
                    <a:pt x="85184" y="0"/>
                  </a:lnTo>
                  <a:lnTo>
                    <a:pt x="77599" y="0"/>
                  </a:lnTo>
                  <a:lnTo>
                    <a:pt x="71759" y="2116"/>
                  </a:lnTo>
                  <a:lnTo>
                    <a:pt x="44335" y="26736"/>
                  </a:lnTo>
                  <a:lnTo>
                    <a:pt x="20842" y="57848"/>
                  </a:lnTo>
                  <a:lnTo>
                    <a:pt x="5623" y="82070"/>
                  </a:lnTo>
                  <a:lnTo>
                    <a:pt x="1285" y="97254"/>
                  </a:lnTo>
                  <a:lnTo>
                    <a:pt x="0" y="108014"/>
                  </a:lnTo>
                  <a:lnTo>
                    <a:pt x="613" y="110110"/>
                  </a:lnTo>
                  <a:lnTo>
                    <a:pt x="1816" y="111506"/>
                  </a:lnTo>
                  <a:lnTo>
                    <a:pt x="3411" y="112437"/>
                  </a:lnTo>
                  <a:lnTo>
                    <a:pt x="13242" y="113748"/>
                  </a:lnTo>
                  <a:lnTo>
                    <a:pt x="21724" y="109821"/>
                  </a:lnTo>
                  <a:lnTo>
                    <a:pt x="47422" y="90986"/>
                  </a:lnTo>
                  <a:lnTo>
                    <a:pt x="62379" y="69654"/>
                  </a:lnTo>
                  <a:lnTo>
                    <a:pt x="67111" y="56357"/>
                  </a:lnTo>
                  <a:lnTo>
                    <a:pt x="70008" y="44098"/>
                  </a:lnTo>
                  <a:lnTo>
                    <a:pt x="76826" y="26983"/>
                  </a:lnTo>
                  <a:lnTo>
                    <a:pt x="77680" y="19284"/>
                  </a:lnTo>
                  <a:lnTo>
                    <a:pt x="78594" y="18412"/>
                  </a:lnTo>
                  <a:lnTo>
                    <a:pt x="79996" y="18625"/>
                  </a:lnTo>
                  <a:lnTo>
                    <a:pt x="81726" y="19560"/>
                  </a:lnTo>
                  <a:lnTo>
                    <a:pt x="82878" y="20977"/>
                  </a:lnTo>
                  <a:lnTo>
                    <a:pt x="84159" y="24669"/>
                  </a:lnTo>
                  <a:lnTo>
                    <a:pt x="87165" y="43602"/>
                  </a:lnTo>
                  <a:lnTo>
                    <a:pt x="101968" y="76243"/>
                  </a:lnTo>
                  <a:lnTo>
                    <a:pt x="116150" y="100986"/>
                  </a:lnTo>
                  <a:lnTo>
                    <a:pt x="123287" y="109120"/>
                  </a:lnTo>
                  <a:lnTo>
                    <a:pt x="128048" y="111998"/>
                  </a:lnTo>
                  <a:lnTo>
                    <a:pt x="13519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5776"/>
            <p:cNvSpPr/>
            <p:nvPr>
              <p:custDataLst>
                <p:tags r:id="rId227"/>
              </p:custDataLst>
            </p:nvPr>
          </p:nvSpPr>
          <p:spPr>
            <a:xfrm>
              <a:off x="3323317" y="2157413"/>
              <a:ext cx="27103" cy="113429"/>
            </a:xfrm>
            <a:custGeom>
              <a:avLst/>
              <a:gdLst/>
              <a:ahLst/>
              <a:cxnLst/>
              <a:rect l="0" t="0" r="0" b="0"/>
              <a:pathLst>
                <a:path w="27103" h="113429">
                  <a:moveTo>
                    <a:pt x="12814" y="0"/>
                  </a:moveTo>
                  <a:lnTo>
                    <a:pt x="12814" y="0"/>
                  </a:lnTo>
                  <a:lnTo>
                    <a:pt x="6663" y="0"/>
                  </a:lnTo>
                  <a:lnTo>
                    <a:pt x="6332" y="793"/>
                  </a:lnTo>
                  <a:lnTo>
                    <a:pt x="3685" y="9887"/>
                  </a:lnTo>
                  <a:lnTo>
                    <a:pt x="819" y="18681"/>
                  </a:lnTo>
                  <a:lnTo>
                    <a:pt x="0" y="37020"/>
                  </a:lnTo>
                  <a:lnTo>
                    <a:pt x="4767" y="71609"/>
                  </a:lnTo>
                  <a:lnTo>
                    <a:pt x="7668" y="99407"/>
                  </a:lnTo>
                  <a:lnTo>
                    <a:pt x="11798" y="111358"/>
                  </a:lnTo>
                  <a:lnTo>
                    <a:pt x="12930" y="112338"/>
                  </a:lnTo>
                  <a:lnTo>
                    <a:pt x="16306" y="113428"/>
                  </a:lnTo>
                  <a:lnTo>
                    <a:pt x="18317" y="112925"/>
                  </a:lnTo>
                  <a:lnTo>
                    <a:pt x="27102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5777"/>
            <p:cNvSpPr/>
            <p:nvPr>
              <p:custDataLst>
                <p:tags r:id="rId228"/>
              </p:custDataLst>
            </p:nvPr>
          </p:nvSpPr>
          <p:spPr>
            <a:xfrm>
              <a:off x="3214688" y="2071688"/>
              <a:ext cx="7144" cy="178594"/>
            </a:xfrm>
            <a:custGeom>
              <a:avLst/>
              <a:gdLst/>
              <a:ahLst/>
              <a:cxnLst/>
              <a:rect l="0" t="0" r="0" b="0"/>
              <a:pathLst>
                <a:path w="7144" h="178594">
                  <a:moveTo>
                    <a:pt x="7143" y="0"/>
                  </a:moveTo>
                  <a:lnTo>
                    <a:pt x="7143" y="0"/>
                  </a:lnTo>
                  <a:lnTo>
                    <a:pt x="7143" y="3792"/>
                  </a:lnTo>
                  <a:lnTo>
                    <a:pt x="6350" y="4909"/>
                  </a:lnTo>
                  <a:lnTo>
                    <a:pt x="5027" y="5654"/>
                  </a:lnTo>
                  <a:lnTo>
                    <a:pt x="3351" y="6150"/>
                  </a:lnTo>
                  <a:lnTo>
                    <a:pt x="2234" y="7275"/>
                  </a:lnTo>
                  <a:lnTo>
                    <a:pt x="992" y="10641"/>
                  </a:lnTo>
                  <a:lnTo>
                    <a:pt x="58" y="44941"/>
                  </a:lnTo>
                  <a:lnTo>
                    <a:pt x="11" y="77345"/>
                  </a:lnTo>
                  <a:lnTo>
                    <a:pt x="2" y="110704"/>
                  </a:lnTo>
                  <a:lnTo>
                    <a:pt x="0" y="141371"/>
                  </a:lnTo>
                  <a:lnTo>
                    <a:pt x="0" y="176611"/>
                  </a:lnTo>
                  <a:lnTo>
                    <a:pt x="0" y="177712"/>
                  </a:lnTo>
                  <a:lnTo>
                    <a:pt x="2116" y="178202"/>
                  </a:lnTo>
                  <a:lnTo>
                    <a:pt x="7143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5778"/>
            <p:cNvSpPr/>
            <p:nvPr>
              <p:custDataLst>
                <p:tags r:id="rId229"/>
              </p:custDataLst>
            </p:nvPr>
          </p:nvSpPr>
          <p:spPr>
            <a:xfrm>
              <a:off x="3601471" y="2158528"/>
              <a:ext cx="134711" cy="104566"/>
            </a:xfrm>
            <a:custGeom>
              <a:avLst/>
              <a:gdLst/>
              <a:ahLst/>
              <a:cxnLst/>
              <a:rect l="0" t="0" r="0" b="0"/>
              <a:pathLst>
                <a:path w="134711" h="104566">
                  <a:moveTo>
                    <a:pt x="20410" y="6028"/>
                  </a:moveTo>
                  <a:lnTo>
                    <a:pt x="20410" y="6028"/>
                  </a:lnTo>
                  <a:lnTo>
                    <a:pt x="16618" y="6028"/>
                  </a:lnTo>
                  <a:lnTo>
                    <a:pt x="15501" y="6822"/>
                  </a:lnTo>
                  <a:lnTo>
                    <a:pt x="14756" y="8145"/>
                  </a:lnTo>
                  <a:lnTo>
                    <a:pt x="7203" y="36556"/>
                  </a:lnTo>
                  <a:lnTo>
                    <a:pt x="2425" y="71486"/>
                  </a:lnTo>
                  <a:lnTo>
                    <a:pt x="0" y="84514"/>
                  </a:lnTo>
                  <a:lnTo>
                    <a:pt x="1549" y="90652"/>
                  </a:lnTo>
                  <a:lnTo>
                    <a:pt x="4090" y="96026"/>
                  </a:lnTo>
                  <a:lnTo>
                    <a:pt x="5855" y="104565"/>
                  </a:lnTo>
                  <a:lnTo>
                    <a:pt x="6738" y="104263"/>
                  </a:lnTo>
                  <a:lnTo>
                    <a:pt x="9836" y="101811"/>
                  </a:lnTo>
                  <a:lnTo>
                    <a:pt x="11742" y="98076"/>
                  </a:lnTo>
                  <a:lnTo>
                    <a:pt x="20904" y="68996"/>
                  </a:lnTo>
                  <a:lnTo>
                    <a:pt x="33175" y="39338"/>
                  </a:lnTo>
                  <a:lnTo>
                    <a:pt x="50382" y="13296"/>
                  </a:lnTo>
                  <a:lnTo>
                    <a:pt x="62011" y="4389"/>
                  </a:lnTo>
                  <a:lnTo>
                    <a:pt x="75511" y="515"/>
                  </a:lnTo>
                  <a:lnTo>
                    <a:pt x="99204" y="0"/>
                  </a:lnTo>
                  <a:lnTo>
                    <a:pt x="134710" y="60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5779"/>
            <p:cNvSpPr/>
            <p:nvPr>
              <p:custDataLst>
                <p:tags r:id="rId230"/>
              </p:custDataLst>
            </p:nvPr>
          </p:nvSpPr>
          <p:spPr>
            <a:xfrm>
              <a:off x="3089128" y="2135981"/>
              <a:ext cx="32692" cy="134170"/>
            </a:xfrm>
            <a:custGeom>
              <a:avLst/>
              <a:gdLst/>
              <a:ahLst/>
              <a:cxnLst/>
              <a:rect l="0" t="0" r="0" b="0"/>
              <a:pathLst>
                <a:path w="32692" h="134170">
                  <a:moveTo>
                    <a:pt x="4116" y="28575"/>
                  </a:moveTo>
                  <a:lnTo>
                    <a:pt x="4116" y="28575"/>
                  </a:lnTo>
                  <a:lnTo>
                    <a:pt x="4116" y="60009"/>
                  </a:lnTo>
                  <a:lnTo>
                    <a:pt x="4116" y="94113"/>
                  </a:lnTo>
                  <a:lnTo>
                    <a:pt x="0" y="115193"/>
                  </a:lnTo>
                  <a:lnTo>
                    <a:pt x="3909" y="134169"/>
                  </a:lnTo>
                  <a:lnTo>
                    <a:pt x="4024" y="132921"/>
                  </a:lnTo>
                  <a:lnTo>
                    <a:pt x="4113" y="100802"/>
                  </a:lnTo>
                  <a:lnTo>
                    <a:pt x="9025" y="65691"/>
                  </a:lnTo>
                  <a:lnTo>
                    <a:pt x="14758" y="32552"/>
                  </a:lnTo>
                  <a:lnTo>
                    <a:pt x="25694" y="9471"/>
                  </a:lnTo>
                  <a:lnTo>
                    <a:pt x="326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5780"/>
            <p:cNvSpPr/>
            <p:nvPr>
              <p:custDataLst>
                <p:tags r:id="rId231"/>
              </p:custDataLst>
            </p:nvPr>
          </p:nvSpPr>
          <p:spPr>
            <a:xfrm>
              <a:off x="3357563" y="2071688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5781"/>
            <p:cNvSpPr/>
            <p:nvPr>
              <p:custDataLst>
                <p:tags r:id="rId232"/>
              </p:custDataLst>
            </p:nvPr>
          </p:nvSpPr>
          <p:spPr>
            <a:xfrm>
              <a:off x="2750344" y="2157925"/>
              <a:ext cx="100013" cy="120932"/>
            </a:xfrm>
            <a:custGeom>
              <a:avLst/>
              <a:gdLst/>
              <a:ahLst/>
              <a:cxnLst/>
              <a:rect l="0" t="0" r="0" b="0"/>
              <a:pathLst>
                <a:path w="100013" h="120932">
                  <a:moveTo>
                    <a:pt x="0" y="49494"/>
                  </a:moveTo>
                  <a:lnTo>
                    <a:pt x="0" y="49494"/>
                  </a:lnTo>
                  <a:lnTo>
                    <a:pt x="0" y="59437"/>
                  </a:lnTo>
                  <a:lnTo>
                    <a:pt x="1587" y="60885"/>
                  </a:lnTo>
                  <a:lnTo>
                    <a:pt x="13425" y="65326"/>
                  </a:lnTo>
                  <a:lnTo>
                    <a:pt x="16094" y="67192"/>
                  </a:lnTo>
                  <a:lnTo>
                    <a:pt x="19460" y="67643"/>
                  </a:lnTo>
                  <a:lnTo>
                    <a:pt x="44641" y="60654"/>
                  </a:lnTo>
                  <a:lnTo>
                    <a:pt x="68928" y="49396"/>
                  </a:lnTo>
                  <a:lnTo>
                    <a:pt x="75084" y="43894"/>
                  </a:lnTo>
                  <a:lnTo>
                    <a:pt x="89596" y="23164"/>
                  </a:lnTo>
                  <a:lnTo>
                    <a:pt x="91414" y="15038"/>
                  </a:lnTo>
                  <a:lnTo>
                    <a:pt x="90105" y="8251"/>
                  </a:lnTo>
                  <a:lnTo>
                    <a:pt x="88645" y="5330"/>
                  </a:lnTo>
                  <a:lnTo>
                    <a:pt x="86084" y="3382"/>
                  </a:lnTo>
                  <a:lnTo>
                    <a:pt x="79005" y="1218"/>
                  </a:lnTo>
                  <a:lnTo>
                    <a:pt x="66095" y="0"/>
                  </a:lnTo>
                  <a:lnTo>
                    <a:pt x="56892" y="3949"/>
                  </a:lnTo>
                  <a:lnTo>
                    <a:pt x="48304" y="10995"/>
                  </a:lnTo>
                  <a:lnTo>
                    <a:pt x="23100" y="44583"/>
                  </a:lnTo>
                  <a:lnTo>
                    <a:pt x="16898" y="62326"/>
                  </a:lnTo>
                  <a:lnTo>
                    <a:pt x="14803" y="86336"/>
                  </a:lnTo>
                  <a:lnTo>
                    <a:pt x="18750" y="97883"/>
                  </a:lnTo>
                  <a:lnTo>
                    <a:pt x="25795" y="107512"/>
                  </a:lnTo>
                  <a:lnTo>
                    <a:pt x="34219" y="114438"/>
                  </a:lnTo>
                  <a:lnTo>
                    <a:pt x="45371" y="118045"/>
                  </a:lnTo>
                  <a:lnTo>
                    <a:pt x="78118" y="120551"/>
                  </a:lnTo>
                  <a:lnTo>
                    <a:pt x="100012" y="1209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6" name="SMARTInkShape-Group1861"/>
          <p:cNvGrpSpPr/>
          <p:nvPr/>
        </p:nvGrpSpPr>
        <p:grpSpPr>
          <a:xfrm>
            <a:off x="4261195" y="2244014"/>
            <a:ext cx="1373447" cy="184690"/>
            <a:chOff x="4261195" y="2244014"/>
            <a:chExt cx="1373447" cy="184690"/>
          </a:xfrm>
        </p:grpSpPr>
        <p:sp>
          <p:nvSpPr>
            <p:cNvPr id="1590" name="SMARTInkShape-5782"/>
            <p:cNvSpPr/>
            <p:nvPr>
              <p:custDataLst>
                <p:tags r:id="rId219"/>
              </p:custDataLst>
            </p:nvPr>
          </p:nvSpPr>
          <p:spPr>
            <a:xfrm>
              <a:off x="4457700" y="2250281"/>
              <a:ext cx="242889" cy="178423"/>
            </a:xfrm>
            <a:custGeom>
              <a:avLst/>
              <a:gdLst/>
              <a:ahLst/>
              <a:cxnLst/>
              <a:rect l="0" t="0" r="0" b="0"/>
              <a:pathLst>
                <a:path w="242889" h="178423">
                  <a:moveTo>
                    <a:pt x="0" y="0"/>
                  </a:moveTo>
                  <a:lnTo>
                    <a:pt x="0" y="0"/>
                  </a:lnTo>
                  <a:lnTo>
                    <a:pt x="794" y="32716"/>
                  </a:lnTo>
                  <a:lnTo>
                    <a:pt x="5654" y="60085"/>
                  </a:lnTo>
                  <a:lnTo>
                    <a:pt x="6702" y="86595"/>
                  </a:lnTo>
                  <a:lnTo>
                    <a:pt x="7057" y="120205"/>
                  </a:lnTo>
                  <a:lnTo>
                    <a:pt x="7132" y="154883"/>
                  </a:lnTo>
                  <a:lnTo>
                    <a:pt x="7144" y="178422"/>
                  </a:lnTo>
                  <a:lnTo>
                    <a:pt x="7144" y="168636"/>
                  </a:lnTo>
                  <a:lnTo>
                    <a:pt x="13626" y="133693"/>
                  </a:lnTo>
                  <a:lnTo>
                    <a:pt x="16273" y="101256"/>
                  </a:lnTo>
                  <a:lnTo>
                    <a:pt x="26455" y="70161"/>
                  </a:lnTo>
                  <a:lnTo>
                    <a:pt x="38134" y="49182"/>
                  </a:lnTo>
                  <a:lnTo>
                    <a:pt x="41298" y="47075"/>
                  </a:lnTo>
                  <a:lnTo>
                    <a:pt x="52541" y="44111"/>
                  </a:lnTo>
                  <a:lnTo>
                    <a:pt x="58541" y="43418"/>
                  </a:lnTo>
                  <a:lnTo>
                    <a:pt x="63854" y="45226"/>
                  </a:lnTo>
                  <a:lnTo>
                    <a:pt x="66382" y="46819"/>
                  </a:lnTo>
                  <a:lnTo>
                    <a:pt x="91368" y="78829"/>
                  </a:lnTo>
                  <a:lnTo>
                    <a:pt x="103784" y="102427"/>
                  </a:lnTo>
                  <a:lnTo>
                    <a:pt x="111770" y="135088"/>
                  </a:lnTo>
                  <a:lnTo>
                    <a:pt x="114271" y="149833"/>
                  </a:lnTo>
                  <a:lnTo>
                    <a:pt x="116415" y="125651"/>
                  </a:lnTo>
                  <a:lnTo>
                    <a:pt x="127279" y="97392"/>
                  </a:lnTo>
                  <a:lnTo>
                    <a:pt x="147794" y="62623"/>
                  </a:lnTo>
                  <a:lnTo>
                    <a:pt x="155909" y="52704"/>
                  </a:lnTo>
                  <a:lnTo>
                    <a:pt x="164807" y="47237"/>
                  </a:lnTo>
                  <a:lnTo>
                    <a:pt x="183455" y="43727"/>
                  </a:lnTo>
                  <a:lnTo>
                    <a:pt x="197673" y="46911"/>
                  </a:lnTo>
                  <a:lnTo>
                    <a:pt x="211940" y="56674"/>
                  </a:lnTo>
                  <a:lnTo>
                    <a:pt x="217227" y="67257"/>
                  </a:lnTo>
                  <a:lnTo>
                    <a:pt x="226602" y="100403"/>
                  </a:lnTo>
                  <a:lnTo>
                    <a:pt x="238175" y="131990"/>
                  </a:lnTo>
                  <a:lnTo>
                    <a:pt x="242888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5783"/>
            <p:cNvSpPr/>
            <p:nvPr>
              <p:custDataLst>
                <p:tags r:id="rId220"/>
              </p:custDataLst>
            </p:nvPr>
          </p:nvSpPr>
          <p:spPr>
            <a:xfrm>
              <a:off x="5400969" y="2244014"/>
              <a:ext cx="233673" cy="118665"/>
            </a:xfrm>
            <a:custGeom>
              <a:avLst/>
              <a:gdLst/>
              <a:ahLst/>
              <a:cxnLst/>
              <a:rect l="0" t="0" r="0" b="0"/>
              <a:pathLst>
                <a:path w="233673" h="118665">
                  <a:moveTo>
                    <a:pt x="6851" y="34842"/>
                  </a:moveTo>
                  <a:lnTo>
                    <a:pt x="6851" y="34842"/>
                  </a:lnTo>
                  <a:lnTo>
                    <a:pt x="6851" y="44785"/>
                  </a:lnTo>
                  <a:lnTo>
                    <a:pt x="4733" y="49316"/>
                  </a:lnTo>
                  <a:lnTo>
                    <a:pt x="3058" y="51635"/>
                  </a:lnTo>
                  <a:lnTo>
                    <a:pt x="699" y="62484"/>
                  </a:lnTo>
                  <a:lnTo>
                    <a:pt x="0" y="75753"/>
                  </a:lnTo>
                  <a:lnTo>
                    <a:pt x="1954" y="82922"/>
                  </a:lnTo>
                  <a:lnTo>
                    <a:pt x="4674" y="88755"/>
                  </a:lnTo>
                  <a:lnTo>
                    <a:pt x="6765" y="98684"/>
                  </a:lnTo>
                  <a:lnTo>
                    <a:pt x="6849" y="63171"/>
                  </a:lnTo>
                  <a:lnTo>
                    <a:pt x="6851" y="30065"/>
                  </a:lnTo>
                  <a:lnTo>
                    <a:pt x="8967" y="22665"/>
                  </a:lnTo>
                  <a:lnTo>
                    <a:pt x="10642" y="19580"/>
                  </a:lnTo>
                  <a:lnTo>
                    <a:pt x="20585" y="11447"/>
                  </a:lnTo>
                  <a:lnTo>
                    <a:pt x="23944" y="10514"/>
                  </a:lnTo>
                  <a:lnTo>
                    <a:pt x="26977" y="10686"/>
                  </a:lnTo>
                  <a:lnTo>
                    <a:pt x="34052" y="12200"/>
                  </a:lnTo>
                  <a:lnTo>
                    <a:pt x="64759" y="17044"/>
                  </a:lnTo>
                  <a:lnTo>
                    <a:pt x="99818" y="25747"/>
                  </a:lnTo>
                  <a:lnTo>
                    <a:pt x="135450" y="32351"/>
                  </a:lnTo>
                  <a:lnTo>
                    <a:pt x="171158" y="34514"/>
                  </a:lnTo>
                  <a:lnTo>
                    <a:pt x="198144" y="33984"/>
                  </a:lnTo>
                  <a:lnTo>
                    <a:pt x="219356" y="24891"/>
                  </a:lnTo>
                  <a:lnTo>
                    <a:pt x="229447" y="18047"/>
                  </a:lnTo>
                  <a:lnTo>
                    <a:pt x="232782" y="13355"/>
                  </a:lnTo>
                  <a:lnTo>
                    <a:pt x="233672" y="10992"/>
                  </a:lnTo>
                  <a:lnTo>
                    <a:pt x="233470" y="8624"/>
                  </a:lnTo>
                  <a:lnTo>
                    <a:pt x="231130" y="3875"/>
                  </a:lnTo>
                  <a:lnTo>
                    <a:pt x="228601" y="2291"/>
                  </a:lnTo>
                  <a:lnTo>
                    <a:pt x="217457" y="62"/>
                  </a:lnTo>
                  <a:lnTo>
                    <a:pt x="184387" y="0"/>
                  </a:lnTo>
                  <a:lnTo>
                    <a:pt x="164493" y="5645"/>
                  </a:lnTo>
                  <a:lnTo>
                    <a:pt x="138196" y="25862"/>
                  </a:lnTo>
                  <a:lnTo>
                    <a:pt x="127435" y="43559"/>
                  </a:lnTo>
                  <a:lnTo>
                    <a:pt x="123012" y="63883"/>
                  </a:lnTo>
                  <a:lnTo>
                    <a:pt x="124095" y="75795"/>
                  </a:lnTo>
                  <a:lnTo>
                    <a:pt x="137991" y="110930"/>
                  </a:lnTo>
                  <a:lnTo>
                    <a:pt x="142696" y="114143"/>
                  </a:lnTo>
                  <a:lnTo>
                    <a:pt x="163694" y="118664"/>
                  </a:lnTo>
                  <a:lnTo>
                    <a:pt x="194641" y="118075"/>
                  </a:lnTo>
                  <a:lnTo>
                    <a:pt x="221161" y="1134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5784"/>
            <p:cNvSpPr/>
            <p:nvPr>
              <p:custDataLst>
                <p:tags r:id="rId221"/>
              </p:custDataLst>
            </p:nvPr>
          </p:nvSpPr>
          <p:spPr>
            <a:xfrm>
              <a:off x="4822163" y="2301280"/>
              <a:ext cx="142743" cy="99021"/>
            </a:xfrm>
            <a:custGeom>
              <a:avLst/>
              <a:gdLst/>
              <a:ahLst/>
              <a:cxnLst/>
              <a:rect l="0" t="0" r="0" b="0"/>
              <a:pathLst>
                <a:path w="142743" h="99021">
                  <a:moveTo>
                    <a:pt x="64162" y="6151"/>
                  </a:moveTo>
                  <a:lnTo>
                    <a:pt x="64162" y="6151"/>
                  </a:lnTo>
                  <a:lnTo>
                    <a:pt x="60370" y="2359"/>
                  </a:lnTo>
                  <a:lnTo>
                    <a:pt x="56391" y="497"/>
                  </a:lnTo>
                  <a:lnTo>
                    <a:pt x="54219" y="0"/>
                  </a:lnTo>
                  <a:lnTo>
                    <a:pt x="34162" y="5245"/>
                  </a:lnTo>
                  <a:lnTo>
                    <a:pt x="22553" y="13468"/>
                  </a:lnTo>
                  <a:lnTo>
                    <a:pt x="12852" y="25958"/>
                  </a:lnTo>
                  <a:lnTo>
                    <a:pt x="3256" y="49310"/>
                  </a:lnTo>
                  <a:lnTo>
                    <a:pt x="67" y="82494"/>
                  </a:lnTo>
                  <a:lnTo>
                    <a:pt x="0" y="85621"/>
                  </a:lnTo>
                  <a:lnTo>
                    <a:pt x="750" y="87706"/>
                  </a:lnTo>
                  <a:lnTo>
                    <a:pt x="2044" y="89096"/>
                  </a:lnTo>
                  <a:lnTo>
                    <a:pt x="3700" y="90023"/>
                  </a:lnTo>
                  <a:lnTo>
                    <a:pt x="13615" y="91327"/>
                  </a:lnTo>
                  <a:lnTo>
                    <a:pt x="26608" y="87921"/>
                  </a:lnTo>
                  <a:lnTo>
                    <a:pt x="48534" y="75070"/>
                  </a:lnTo>
                  <a:lnTo>
                    <a:pt x="55364" y="68267"/>
                  </a:lnTo>
                  <a:lnTo>
                    <a:pt x="75210" y="37170"/>
                  </a:lnTo>
                  <a:lnTo>
                    <a:pt x="78023" y="19163"/>
                  </a:lnTo>
                  <a:lnTo>
                    <a:pt x="77372" y="17207"/>
                  </a:lnTo>
                  <a:lnTo>
                    <a:pt x="76143" y="15903"/>
                  </a:lnTo>
                  <a:lnTo>
                    <a:pt x="72262" y="13810"/>
                  </a:lnTo>
                  <a:lnTo>
                    <a:pt x="71943" y="14432"/>
                  </a:lnTo>
                  <a:lnTo>
                    <a:pt x="71331" y="33893"/>
                  </a:lnTo>
                  <a:lnTo>
                    <a:pt x="77014" y="51701"/>
                  </a:lnTo>
                  <a:lnTo>
                    <a:pt x="84286" y="65773"/>
                  </a:lnTo>
                  <a:lnTo>
                    <a:pt x="109123" y="93843"/>
                  </a:lnTo>
                  <a:lnTo>
                    <a:pt x="116160" y="96719"/>
                  </a:lnTo>
                  <a:lnTo>
                    <a:pt x="142742" y="990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5785"/>
            <p:cNvSpPr/>
            <p:nvPr>
              <p:custDataLst>
                <p:tags r:id="rId222"/>
              </p:custDataLst>
            </p:nvPr>
          </p:nvSpPr>
          <p:spPr>
            <a:xfrm>
              <a:off x="4261195" y="2257451"/>
              <a:ext cx="60388" cy="49981"/>
            </a:xfrm>
            <a:custGeom>
              <a:avLst/>
              <a:gdLst/>
              <a:ahLst/>
              <a:cxnLst/>
              <a:rect l="0" t="0" r="0" b="0"/>
              <a:pathLst>
                <a:path w="60388" h="49981">
                  <a:moveTo>
                    <a:pt x="46486" y="7118"/>
                  </a:moveTo>
                  <a:lnTo>
                    <a:pt x="46486" y="7118"/>
                  </a:lnTo>
                  <a:lnTo>
                    <a:pt x="42694" y="3325"/>
                  </a:lnTo>
                  <a:lnTo>
                    <a:pt x="42371" y="2208"/>
                  </a:lnTo>
                  <a:lnTo>
                    <a:pt x="42949" y="1463"/>
                  </a:lnTo>
                  <a:lnTo>
                    <a:pt x="45788" y="268"/>
                  </a:lnTo>
                  <a:lnTo>
                    <a:pt x="56368" y="0"/>
                  </a:lnTo>
                  <a:lnTo>
                    <a:pt x="57837" y="785"/>
                  </a:lnTo>
                  <a:lnTo>
                    <a:pt x="58816" y="2102"/>
                  </a:lnTo>
                  <a:lnTo>
                    <a:pt x="59903" y="5682"/>
                  </a:lnTo>
                  <a:lnTo>
                    <a:pt x="60387" y="9919"/>
                  </a:lnTo>
                  <a:lnTo>
                    <a:pt x="59722" y="11367"/>
                  </a:lnTo>
                  <a:lnTo>
                    <a:pt x="58485" y="12332"/>
                  </a:lnTo>
                  <a:lnTo>
                    <a:pt x="56867" y="12975"/>
                  </a:lnTo>
                  <a:lnTo>
                    <a:pt x="43971" y="30243"/>
                  </a:lnTo>
                  <a:lnTo>
                    <a:pt x="37166" y="33270"/>
                  </a:lnTo>
                  <a:lnTo>
                    <a:pt x="29644" y="35410"/>
                  </a:lnTo>
                  <a:lnTo>
                    <a:pt x="20153" y="40283"/>
                  </a:lnTo>
                  <a:lnTo>
                    <a:pt x="569" y="42737"/>
                  </a:lnTo>
                  <a:lnTo>
                    <a:pt x="0" y="41976"/>
                  </a:lnTo>
                  <a:lnTo>
                    <a:pt x="414" y="40676"/>
                  </a:lnTo>
                  <a:lnTo>
                    <a:pt x="7228" y="32192"/>
                  </a:lnTo>
                  <a:lnTo>
                    <a:pt x="11311" y="30168"/>
                  </a:lnTo>
                  <a:lnTo>
                    <a:pt x="13511" y="29628"/>
                  </a:lnTo>
                  <a:lnTo>
                    <a:pt x="20400" y="25077"/>
                  </a:lnTo>
                  <a:lnTo>
                    <a:pt x="22745" y="24647"/>
                  </a:lnTo>
                  <a:lnTo>
                    <a:pt x="25103" y="25154"/>
                  </a:lnTo>
                  <a:lnTo>
                    <a:pt x="31784" y="28350"/>
                  </a:lnTo>
                  <a:lnTo>
                    <a:pt x="32188" y="39186"/>
                  </a:lnTo>
                  <a:lnTo>
                    <a:pt x="30077" y="43331"/>
                  </a:lnTo>
                  <a:lnTo>
                    <a:pt x="25055" y="49980"/>
                  </a:lnTo>
                  <a:lnTo>
                    <a:pt x="17911" y="42837"/>
                  </a:lnTo>
                  <a:lnTo>
                    <a:pt x="17911" y="35693"/>
                  </a:lnTo>
                  <a:lnTo>
                    <a:pt x="17911" y="428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5786"/>
            <p:cNvSpPr/>
            <p:nvPr>
              <p:custDataLst>
                <p:tags r:id="rId223"/>
              </p:custDataLst>
            </p:nvPr>
          </p:nvSpPr>
          <p:spPr>
            <a:xfrm>
              <a:off x="5043488" y="2250281"/>
              <a:ext cx="50008" cy="164308"/>
            </a:xfrm>
            <a:custGeom>
              <a:avLst/>
              <a:gdLst/>
              <a:ahLst/>
              <a:cxnLst/>
              <a:rect l="0" t="0" r="0" b="0"/>
              <a:pathLst>
                <a:path w="50008" h="164308">
                  <a:moveTo>
                    <a:pt x="0" y="0"/>
                  </a:moveTo>
                  <a:lnTo>
                    <a:pt x="0" y="0"/>
                  </a:lnTo>
                  <a:lnTo>
                    <a:pt x="3792" y="3793"/>
                  </a:lnTo>
                  <a:lnTo>
                    <a:pt x="5654" y="7771"/>
                  </a:lnTo>
                  <a:lnTo>
                    <a:pt x="8535" y="20720"/>
                  </a:lnTo>
                  <a:lnTo>
                    <a:pt x="16904" y="37625"/>
                  </a:lnTo>
                  <a:lnTo>
                    <a:pt x="22653" y="66787"/>
                  </a:lnTo>
                  <a:lnTo>
                    <a:pt x="31198" y="99094"/>
                  </a:lnTo>
                  <a:lnTo>
                    <a:pt x="37240" y="129956"/>
                  </a:lnTo>
                  <a:lnTo>
                    <a:pt x="44485" y="156029"/>
                  </a:lnTo>
                  <a:lnTo>
                    <a:pt x="50007" y="164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5787"/>
            <p:cNvSpPr/>
            <p:nvPr>
              <p:custDataLst>
                <p:tags r:id="rId224"/>
              </p:custDataLst>
            </p:nvPr>
          </p:nvSpPr>
          <p:spPr>
            <a:xfrm>
              <a:off x="5000625" y="2278970"/>
              <a:ext cx="328614" cy="99900"/>
            </a:xfrm>
            <a:custGeom>
              <a:avLst/>
              <a:gdLst/>
              <a:ahLst/>
              <a:cxnLst/>
              <a:rect l="0" t="0" r="0" b="0"/>
              <a:pathLst>
                <a:path w="328614" h="99900">
                  <a:moveTo>
                    <a:pt x="0" y="21318"/>
                  </a:moveTo>
                  <a:lnTo>
                    <a:pt x="0" y="21318"/>
                  </a:lnTo>
                  <a:lnTo>
                    <a:pt x="9943" y="21318"/>
                  </a:lnTo>
                  <a:lnTo>
                    <a:pt x="44107" y="14836"/>
                  </a:lnTo>
                  <a:lnTo>
                    <a:pt x="73799" y="12188"/>
                  </a:lnTo>
                  <a:lnTo>
                    <a:pt x="106212" y="4257"/>
                  </a:lnTo>
                  <a:lnTo>
                    <a:pt x="140634" y="462"/>
                  </a:lnTo>
                  <a:lnTo>
                    <a:pt x="157690" y="0"/>
                  </a:lnTo>
                  <a:lnTo>
                    <a:pt x="163482" y="2053"/>
                  </a:lnTo>
                  <a:lnTo>
                    <a:pt x="166138" y="3712"/>
                  </a:lnTo>
                  <a:lnTo>
                    <a:pt x="167909" y="5612"/>
                  </a:lnTo>
                  <a:lnTo>
                    <a:pt x="169876" y="9839"/>
                  </a:lnTo>
                  <a:lnTo>
                    <a:pt x="171312" y="39830"/>
                  </a:lnTo>
                  <a:lnTo>
                    <a:pt x="164960" y="73674"/>
                  </a:lnTo>
                  <a:lnTo>
                    <a:pt x="165294" y="87189"/>
                  </a:lnTo>
                  <a:lnTo>
                    <a:pt x="168185" y="93721"/>
                  </a:lnTo>
                  <a:lnTo>
                    <a:pt x="170861" y="95780"/>
                  </a:lnTo>
                  <a:lnTo>
                    <a:pt x="181418" y="98678"/>
                  </a:lnTo>
                  <a:lnTo>
                    <a:pt x="187257" y="99356"/>
                  </a:lnTo>
                  <a:lnTo>
                    <a:pt x="192498" y="97541"/>
                  </a:lnTo>
                  <a:lnTo>
                    <a:pt x="224101" y="68572"/>
                  </a:lnTo>
                  <a:lnTo>
                    <a:pt x="257191" y="33467"/>
                  </a:lnTo>
                  <a:lnTo>
                    <a:pt x="284214" y="1508"/>
                  </a:lnTo>
                  <a:lnTo>
                    <a:pt x="287184" y="607"/>
                  </a:lnTo>
                  <a:lnTo>
                    <a:pt x="289088" y="367"/>
                  </a:lnTo>
                  <a:lnTo>
                    <a:pt x="290356" y="1000"/>
                  </a:lnTo>
                  <a:lnTo>
                    <a:pt x="291202" y="2217"/>
                  </a:lnTo>
                  <a:lnTo>
                    <a:pt x="300103" y="32006"/>
                  </a:lnTo>
                  <a:lnTo>
                    <a:pt x="307249" y="65932"/>
                  </a:lnTo>
                  <a:lnTo>
                    <a:pt x="312669" y="79868"/>
                  </a:lnTo>
                  <a:lnTo>
                    <a:pt x="328613" y="998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1" name="SMARTInkShape-Group1862"/>
          <p:cNvGrpSpPr/>
          <p:nvPr/>
        </p:nvGrpSpPr>
        <p:grpSpPr>
          <a:xfrm>
            <a:off x="5965034" y="2185988"/>
            <a:ext cx="857248" cy="200026"/>
            <a:chOff x="5965034" y="2185988"/>
            <a:chExt cx="857248" cy="200026"/>
          </a:xfrm>
        </p:grpSpPr>
        <p:sp>
          <p:nvSpPr>
            <p:cNvPr id="1597" name="SMARTInkShape-5788"/>
            <p:cNvSpPr/>
            <p:nvPr>
              <p:custDataLst>
                <p:tags r:id="rId215"/>
              </p:custDataLst>
            </p:nvPr>
          </p:nvSpPr>
          <p:spPr>
            <a:xfrm>
              <a:off x="6293645" y="2243261"/>
              <a:ext cx="528637" cy="134072"/>
            </a:xfrm>
            <a:custGeom>
              <a:avLst/>
              <a:gdLst/>
              <a:ahLst/>
              <a:cxnLst/>
              <a:rect l="0" t="0" r="0" b="0"/>
              <a:pathLst>
                <a:path w="528637" h="134072">
                  <a:moveTo>
                    <a:pt x="0" y="28452"/>
                  </a:moveTo>
                  <a:lnTo>
                    <a:pt x="0" y="28452"/>
                  </a:lnTo>
                  <a:lnTo>
                    <a:pt x="34286" y="28452"/>
                  </a:lnTo>
                  <a:lnTo>
                    <a:pt x="65045" y="28452"/>
                  </a:lnTo>
                  <a:lnTo>
                    <a:pt x="98719" y="33361"/>
                  </a:lnTo>
                  <a:lnTo>
                    <a:pt x="133829" y="35154"/>
                  </a:lnTo>
                  <a:lnTo>
                    <a:pt x="165495" y="36331"/>
                  </a:lnTo>
                  <a:lnTo>
                    <a:pt x="199954" y="42294"/>
                  </a:lnTo>
                  <a:lnTo>
                    <a:pt x="220213" y="42731"/>
                  </a:lnTo>
                  <a:lnTo>
                    <a:pt x="254812" y="9382"/>
                  </a:lnTo>
                  <a:lnTo>
                    <a:pt x="264194" y="0"/>
                  </a:lnTo>
                  <a:lnTo>
                    <a:pt x="260488" y="3706"/>
                  </a:lnTo>
                  <a:lnTo>
                    <a:pt x="254413" y="5547"/>
                  </a:lnTo>
                  <a:lnTo>
                    <a:pt x="250571" y="6038"/>
                  </a:lnTo>
                  <a:lnTo>
                    <a:pt x="247215" y="7953"/>
                  </a:lnTo>
                  <a:lnTo>
                    <a:pt x="237114" y="17439"/>
                  </a:lnTo>
                  <a:lnTo>
                    <a:pt x="220538" y="27217"/>
                  </a:lnTo>
                  <a:lnTo>
                    <a:pt x="202430" y="48933"/>
                  </a:lnTo>
                  <a:lnTo>
                    <a:pt x="189228" y="73570"/>
                  </a:lnTo>
                  <a:lnTo>
                    <a:pt x="187288" y="83165"/>
                  </a:lnTo>
                  <a:lnTo>
                    <a:pt x="188542" y="92721"/>
                  </a:lnTo>
                  <a:lnTo>
                    <a:pt x="189988" y="97491"/>
                  </a:lnTo>
                  <a:lnTo>
                    <a:pt x="195828" y="104909"/>
                  </a:lnTo>
                  <a:lnTo>
                    <a:pt x="212513" y="116138"/>
                  </a:lnTo>
                  <a:lnTo>
                    <a:pt x="230183" y="119785"/>
                  </a:lnTo>
                  <a:lnTo>
                    <a:pt x="257487" y="120223"/>
                  </a:lnTo>
                  <a:lnTo>
                    <a:pt x="292934" y="111337"/>
                  </a:lnTo>
                  <a:lnTo>
                    <a:pt x="322963" y="92058"/>
                  </a:lnTo>
                  <a:lnTo>
                    <a:pt x="334833" y="82915"/>
                  </a:lnTo>
                  <a:lnTo>
                    <a:pt x="358970" y="49865"/>
                  </a:lnTo>
                  <a:lnTo>
                    <a:pt x="365917" y="41144"/>
                  </a:lnTo>
                  <a:lnTo>
                    <a:pt x="370742" y="30280"/>
                  </a:lnTo>
                  <a:lnTo>
                    <a:pt x="371779" y="29670"/>
                  </a:lnTo>
                  <a:lnTo>
                    <a:pt x="375049" y="28993"/>
                  </a:lnTo>
                  <a:lnTo>
                    <a:pt x="376239" y="29606"/>
                  </a:lnTo>
                  <a:lnTo>
                    <a:pt x="377032" y="30809"/>
                  </a:lnTo>
                  <a:lnTo>
                    <a:pt x="377560" y="32404"/>
                  </a:lnTo>
                  <a:lnTo>
                    <a:pt x="383318" y="41462"/>
                  </a:lnTo>
                  <a:lnTo>
                    <a:pt x="387735" y="77172"/>
                  </a:lnTo>
                  <a:lnTo>
                    <a:pt x="389458" y="82363"/>
                  </a:lnTo>
                  <a:lnTo>
                    <a:pt x="389256" y="92364"/>
                  </a:lnTo>
                  <a:lnTo>
                    <a:pt x="385852" y="127827"/>
                  </a:lnTo>
                  <a:lnTo>
                    <a:pt x="385779" y="134071"/>
                  </a:lnTo>
                  <a:lnTo>
                    <a:pt x="386555" y="109952"/>
                  </a:lnTo>
                  <a:lnTo>
                    <a:pt x="395704" y="77901"/>
                  </a:lnTo>
                  <a:lnTo>
                    <a:pt x="406346" y="60654"/>
                  </a:lnTo>
                  <a:lnTo>
                    <a:pt x="434480" y="32222"/>
                  </a:lnTo>
                  <a:lnTo>
                    <a:pt x="445514" y="26158"/>
                  </a:lnTo>
                  <a:lnTo>
                    <a:pt x="478973" y="21946"/>
                  </a:lnTo>
                  <a:lnTo>
                    <a:pt x="512277" y="27046"/>
                  </a:lnTo>
                  <a:lnTo>
                    <a:pt x="528636" y="284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5789"/>
            <p:cNvSpPr/>
            <p:nvPr>
              <p:custDataLst>
                <p:tags r:id="rId216"/>
              </p:custDataLst>
            </p:nvPr>
          </p:nvSpPr>
          <p:spPr>
            <a:xfrm>
              <a:off x="6076428" y="2250281"/>
              <a:ext cx="174353" cy="99559"/>
            </a:xfrm>
            <a:custGeom>
              <a:avLst/>
              <a:gdLst/>
              <a:ahLst/>
              <a:cxnLst/>
              <a:rect l="0" t="0" r="0" b="0"/>
              <a:pathLst>
                <a:path w="174353" h="99559">
                  <a:moveTo>
                    <a:pt x="81485" y="0"/>
                  </a:moveTo>
                  <a:lnTo>
                    <a:pt x="81485" y="0"/>
                  </a:lnTo>
                  <a:lnTo>
                    <a:pt x="70843" y="0"/>
                  </a:lnTo>
                  <a:lnTo>
                    <a:pt x="66701" y="2117"/>
                  </a:lnTo>
                  <a:lnTo>
                    <a:pt x="42425" y="25630"/>
                  </a:lnTo>
                  <a:lnTo>
                    <a:pt x="15520" y="58959"/>
                  </a:lnTo>
                  <a:lnTo>
                    <a:pt x="929" y="79476"/>
                  </a:lnTo>
                  <a:lnTo>
                    <a:pt x="0" y="82353"/>
                  </a:lnTo>
                  <a:lnTo>
                    <a:pt x="174" y="85065"/>
                  </a:lnTo>
                  <a:lnTo>
                    <a:pt x="1084" y="87666"/>
                  </a:lnTo>
                  <a:lnTo>
                    <a:pt x="3278" y="89400"/>
                  </a:lnTo>
                  <a:lnTo>
                    <a:pt x="13157" y="91841"/>
                  </a:lnTo>
                  <a:lnTo>
                    <a:pt x="18838" y="92412"/>
                  </a:lnTo>
                  <a:lnTo>
                    <a:pt x="34656" y="87076"/>
                  </a:lnTo>
                  <a:lnTo>
                    <a:pt x="48383" y="79864"/>
                  </a:lnTo>
                  <a:lnTo>
                    <a:pt x="61711" y="68025"/>
                  </a:lnTo>
                  <a:lnTo>
                    <a:pt x="81302" y="35659"/>
                  </a:lnTo>
                  <a:lnTo>
                    <a:pt x="94350" y="12321"/>
                  </a:lnTo>
                  <a:lnTo>
                    <a:pt x="94029" y="10595"/>
                  </a:lnTo>
                  <a:lnTo>
                    <a:pt x="93023" y="9445"/>
                  </a:lnTo>
                  <a:lnTo>
                    <a:pt x="91558" y="8678"/>
                  </a:lnTo>
                  <a:lnTo>
                    <a:pt x="90582" y="8960"/>
                  </a:lnTo>
                  <a:lnTo>
                    <a:pt x="89930" y="9942"/>
                  </a:lnTo>
                  <a:lnTo>
                    <a:pt x="89013" y="15117"/>
                  </a:lnTo>
                  <a:lnTo>
                    <a:pt x="88704" y="23976"/>
                  </a:lnTo>
                  <a:lnTo>
                    <a:pt x="97450" y="57342"/>
                  </a:lnTo>
                  <a:lnTo>
                    <a:pt x="101296" y="71495"/>
                  </a:lnTo>
                  <a:lnTo>
                    <a:pt x="101836" y="76238"/>
                  </a:lnTo>
                  <a:lnTo>
                    <a:pt x="103784" y="80194"/>
                  </a:lnTo>
                  <a:lnTo>
                    <a:pt x="118916" y="94836"/>
                  </a:lnTo>
                  <a:lnTo>
                    <a:pt x="126166" y="97712"/>
                  </a:lnTo>
                  <a:lnTo>
                    <a:pt x="143756" y="99558"/>
                  </a:lnTo>
                  <a:lnTo>
                    <a:pt x="174352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5790"/>
            <p:cNvSpPr/>
            <p:nvPr>
              <p:custDataLst>
                <p:tags r:id="rId217"/>
              </p:custDataLst>
            </p:nvPr>
          </p:nvSpPr>
          <p:spPr>
            <a:xfrm>
              <a:off x="6322220" y="2221706"/>
              <a:ext cx="14286" cy="150020"/>
            </a:xfrm>
            <a:custGeom>
              <a:avLst/>
              <a:gdLst/>
              <a:ahLst/>
              <a:cxnLst/>
              <a:rect l="0" t="0" r="0" b="0"/>
              <a:pathLst>
                <a:path w="14286" h="150020">
                  <a:moveTo>
                    <a:pt x="0" y="0"/>
                  </a:moveTo>
                  <a:lnTo>
                    <a:pt x="0" y="0"/>
                  </a:lnTo>
                  <a:lnTo>
                    <a:pt x="793" y="25768"/>
                  </a:lnTo>
                  <a:lnTo>
                    <a:pt x="6481" y="59765"/>
                  </a:lnTo>
                  <a:lnTo>
                    <a:pt x="7055" y="93213"/>
                  </a:lnTo>
                  <a:lnTo>
                    <a:pt x="7918" y="119925"/>
                  </a:lnTo>
                  <a:lnTo>
                    <a:pt x="13844" y="142508"/>
                  </a:lnTo>
                  <a:lnTo>
                    <a:pt x="14285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5791"/>
            <p:cNvSpPr/>
            <p:nvPr>
              <p:custDataLst>
                <p:tags r:id="rId218"/>
              </p:custDataLst>
            </p:nvPr>
          </p:nvSpPr>
          <p:spPr>
            <a:xfrm>
              <a:off x="5965034" y="2185988"/>
              <a:ext cx="21430" cy="200026"/>
            </a:xfrm>
            <a:custGeom>
              <a:avLst/>
              <a:gdLst/>
              <a:ahLst/>
              <a:cxnLst/>
              <a:rect l="0" t="0" r="0" b="0"/>
              <a:pathLst>
                <a:path w="21430" h="200026">
                  <a:moveTo>
                    <a:pt x="7141" y="0"/>
                  </a:moveTo>
                  <a:lnTo>
                    <a:pt x="7141" y="0"/>
                  </a:lnTo>
                  <a:lnTo>
                    <a:pt x="6347" y="17888"/>
                  </a:lnTo>
                  <a:lnTo>
                    <a:pt x="1487" y="40192"/>
                  </a:lnTo>
                  <a:lnTo>
                    <a:pt x="291" y="70910"/>
                  </a:lnTo>
                  <a:lnTo>
                    <a:pt x="55" y="105611"/>
                  </a:lnTo>
                  <a:lnTo>
                    <a:pt x="9" y="140923"/>
                  </a:lnTo>
                  <a:lnTo>
                    <a:pt x="0" y="171064"/>
                  </a:lnTo>
                  <a:lnTo>
                    <a:pt x="2115" y="181332"/>
                  </a:lnTo>
                  <a:lnTo>
                    <a:pt x="7768" y="191576"/>
                  </a:lnTo>
                  <a:lnTo>
                    <a:pt x="12183" y="196269"/>
                  </a:lnTo>
                  <a:lnTo>
                    <a:pt x="21429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2" name="SMARTInkShape-5792"/>
          <p:cNvSpPr/>
          <p:nvPr>
            <p:custDataLst>
              <p:tags r:id="rId2"/>
            </p:custDataLst>
          </p:nvPr>
        </p:nvSpPr>
        <p:spPr>
          <a:xfrm>
            <a:off x="1387004" y="2621756"/>
            <a:ext cx="48891" cy="28566"/>
          </a:xfrm>
          <a:custGeom>
            <a:avLst/>
            <a:gdLst/>
            <a:ahLst/>
            <a:cxnLst/>
            <a:rect l="0" t="0" r="0" b="0"/>
            <a:pathLst>
              <a:path w="48891" h="28566">
                <a:moveTo>
                  <a:pt x="48890" y="0"/>
                </a:moveTo>
                <a:lnTo>
                  <a:pt x="48890" y="0"/>
                </a:lnTo>
                <a:lnTo>
                  <a:pt x="48890" y="3793"/>
                </a:lnTo>
                <a:lnTo>
                  <a:pt x="48096" y="4910"/>
                </a:lnTo>
                <a:lnTo>
                  <a:pt x="46773" y="5655"/>
                </a:lnTo>
                <a:lnTo>
                  <a:pt x="42040" y="7057"/>
                </a:lnTo>
                <a:lnTo>
                  <a:pt x="7430" y="7144"/>
                </a:lnTo>
                <a:lnTo>
                  <a:pt x="2650" y="7144"/>
                </a:lnTo>
                <a:lnTo>
                  <a:pt x="1395" y="6350"/>
                </a:lnTo>
                <a:lnTo>
                  <a:pt x="558" y="5027"/>
                </a:lnTo>
                <a:lnTo>
                  <a:pt x="0" y="3352"/>
                </a:lnTo>
                <a:lnTo>
                  <a:pt x="421" y="2234"/>
                </a:lnTo>
                <a:lnTo>
                  <a:pt x="1496" y="1490"/>
                </a:lnTo>
                <a:lnTo>
                  <a:pt x="5132" y="294"/>
                </a:lnTo>
                <a:lnTo>
                  <a:pt x="35797" y="8"/>
                </a:lnTo>
                <a:lnTo>
                  <a:pt x="37780" y="799"/>
                </a:lnTo>
                <a:lnTo>
                  <a:pt x="39102" y="2120"/>
                </a:lnTo>
                <a:lnTo>
                  <a:pt x="43079" y="7772"/>
                </a:lnTo>
                <a:lnTo>
                  <a:pt x="47742" y="13001"/>
                </a:lnTo>
                <a:lnTo>
                  <a:pt x="47331" y="14223"/>
                </a:lnTo>
                <a:lnTo>
                  <a:pt x="43754" y="19737"/>
                </a:lnTo>
                <a:lnTo>
                  <a:pt x="42638" y="24118"/>
                </a:lnTo>
                <a:lnTo>
                  <a:pt x="41547" y="25604"/>
                </a:lnTo>
                <a:lnTo>
                  <a:pt x="40026" y="26594"/>
                </a:lnTo>
                <a:lnTo>
                  <a:pt x="34093" y="27988"/>
                </a:lnTo>
                <a:lnTo>
                  <a:pt x="16932" y="28565"/>
                </a:lnTo>
                <a:lnTo>
                  <a:pt x="15678" y="27775"/>
                </a:lnTo>
                <a:lnTo>
                  <a:pt x="14842" y="26454"/>
                </a:lnTo>
                <a:lnTo>
                  <a:pt x="14285" y="24780"/>
                </a:lnTo>
                <a:lnTo>
                  <a:pt x="14708" y="22870"/>
                </a:lnTo>
                <a:lnTo>
                  <a:pt x="17294" y="18631"/>
                </a:lnTo>
                <a:lnTo>
                  <a:pt x="19094" y="17184"/>
                </a:lnTo>
                <a:lnTo>
                  <a:pt x="27688" y="12743"/>
                </a:lnTo>
                <a:lnTo>
                  <a:pt x="40633" y="1090"/>
                </a:lnTo>
                <a:lnTo>
                  <a:pt x="41004" y="1521"/>
                </a:lnTo>
                <a:lnTo>
                  <a:pt x="41746" y="142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7" name="SMARTInkShape-Group1864"/>
          <p:cNvGrpSpPr/>
          <p:nvPr/>
        </p:nvGrpSpPr>
        <p:grpSpPr>
          <a:xfrm>
            <a:off x="1564481" y="2571750"/>
            <a:ext cx="648635" cy="178595"/>
            <a:chOff x="1564481" y="2571750"/>
            <a:chExt cx="648635" cy="178595"/>
          </a:xfrm>
        </p:grpSpPr>
        <p:sp>
          <p:nvSpPr>
            <p:cNvPr id="1603" name="SMARTInkShape-5793"/>
            <p:cNvSpPr/>
            <p:nvPr>
              <p:custDataLst>
                <p:tags r:id="rId211"/>
              </p:custDataLst>
            </p:nvPr>
          </p:nvSpPr>
          <p:spPr>
            <a:xfrm>
              <a:off x="1830527" y="2607469"/>
              <a:ext cx="82554" cy="113927"/>
            </a:xfrm>
            <a:custGeom>
              <a:avLst/>
              <a:gdLst/>
              <a:ahLst/>
              <a:cxnLst/>
              <a:rect l="0" t="0" r="0" b="0"/>
              <a:pathLst>
                <a:path w="82554" h="113927">
                  <a:moveTo>
                    <a:pt x="26848" y="14287"/>
                  </a:moveTo>
                  <a:lnTo>
                    <a:pt x="26848" y="14287"/>
                  </a:lnTo>
                  <a:lnTo>
                    <a:pt x="26848" y="20438"/>
                  </a:lnTo>
                  <a:lnTo>
                    <a:pt x="5362" y="53841"/>
                  </a:lnTo>
                  <a:lnTo>
                    <a:pt x="373" y="70457"/>
                  </a:lnTo>
                  <a:lnTo>
                    <a:pt x="0" y="80527"/>
                  </a:lnTo>
                  <a:lnTo>
                    <a:pt x="8339" y="104717"/>
                  </a:lnTo>
                  <a:lnTo>
                    <a:pt x="11334" y="107911"/>
                  </a:lnTo>
                  <a:lnTo>
                    <a:pt x="18895" y="111460"/>
                  </a:lnTo>
                  <a:lnTo>
                    <a:pt x="35688" y="113926"/>
                  </a:lnTo>
                  <a:lnTo>
                    <a:pt x="44271" y="113340"/>
                  </a:lnTo>
                  <a:lnTo>
                    <a:pt x="57234" y="108547"/>
                  </a:lnTo>
                  <a:lnTo>
                    <a:pt x="63636" y="104335"/>
                  </a:lnTo>
                  <a:lnTo>
                    <a:pt x="74214" y="89460"/>
                  </a:lnTo>
                  <a:lnTo>
                    <a:pt x="80746" y="75102"/>
                  </a:lnTo>
                  <a:lnTo>
                    <a:pt x="82553" y="62747"/>
                  </a:lnTo>
                  <a:lnTo>
                    <a:pt x="79778" y="46196"/>
                  </a:lnTo>
                  <a:lnTo>
                    <a:pt x="67168" y="16752"/>
                  </a:lnTo>
                  <a:lnTo>
                    <a:pt x="60378" y="9297"/>
                  </a:lnTo>
                  <a:lnTo>
                    <a:pt x="52863" y="4132"/>
                  </a:lnTo>
                  <a:lnTo>
                    <a:pt x="44169" y="1224"/>
                  </a:lnTo>
                  <a:lnTo>
                    <a:pt x="339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5794"/>
            <p:cNvSpPr/>
            <p:nvPr>
              <p:custDataLst>
                <p:tags r:id="rId212"/>
              </p:custDataLst>
            </p:nvPr>
          </p:nvSpPr>
          <p:spPr>
            <a:xfrm>
              <a:off x="1564481" y="2571750"/>
              <a:ext cx="192883" cy="178595"/>
            </a:xfrm>
            <a:custGeom>
              <a:avLst/>
              <a:gdLst/>
              <a:ahLst/>
              <a:cxnLst/>
              <a:rect l="0" t="0" r="0" b="0"/>
              <a:pathLst>
                <a:path w="192883" h="178595">
                  <a:moveTo>
                    <a:pt x="0" y="0"/>
                  </a:moveTo>
                  <a:lnTo>
                    <a:pt x="0" y="0"/>
                  </a:lnTo>
                  <a:lnTo>
                    <a:pt x="0" y="31227"/>
                  </a:lnTo>
                  <a:lnTo>
                    <a:pt x="0" y="64643"/>
                  </a:lnTo>
                  <a:lnTo>
                    <a:pt x="0" y="96730"/>
                  </a:lnTo>
                  <a:lnTo>
                    <a:pt x="4116" y="127145"/>
                  </a:lnTo>
                  <a:lnTo>
                    <a:pt x="311" y="161966"/>
                  </a:lnTo>
                  <a:lnTo>
                    <a:pt x="18" y="170895"/>
                  </a:lnTo>
                  <a:lnTo>
                    <a:pt x="0" y="140070"/>
                  </a:lnTo>
                  <a:lnTo>
                    <a:pt x="794" y="106787"/>
                  </a:lnTo>
                  <a:lnTo>
                    <a:pt x="9943" y="71389"/>
                  </a:lnTo>
                  <a:lnTo>
                    <a:pt x="21487" y="45600"/>
                  </a:lnTo>
                  <a:lnTo>
                    <a:pt x="23850" y="42306"/>
                  </a:lnTo>
                  <a:lnTo>
                    <a:pt x="27012" y="40110"/>
                  </a:lnTo>
                  <a:lnTo>
                    <a:pt x="38255" y="37020"/>
                  </a:lnTo>
                  <a:lnTo>
                    <a:pt x="44254" y="36297"/>
                  </a:lnTo>
                  <a:lnTo>
                    <a:pt x="49567" y="38092"/>
                  </a:lnTo>
                  <a:lnTo>
                    <a:pt x="59445" y="45713"/>
                  </a:lnTo>
                  <a:lnTo>
                    <a:pt x="66649" y="60111"/>
                  </a:lnTo>
                  <a:lnTo>
                    <a:pt x="74810" y="94122"/>
                  </a:lnTo>
                  <a:lnTo>
                    <a:pt x="78251" y="125898"/>
                  </a:lnTo>
                  <a:lnTo>
                    <a:pt x="80551" y="133478"/>
                  </a:lnTo>
                  <a:lnTo>
                    <a:pt x="84703" y="141019"/>
                  </a:lnTo>
                  <a:lnTo>
                    <a:pt x="85838" y="141637"/>
                  </a:lnTo>
                  <a:lnTo>
                    <a:pt x="89215" y="142325"/>
                  </a:lnTo>
                  <a:lnTo>
                    <a:pt x="90433" y="141715"/>
                  </a:lnTo>
                  <a:lnTo>
                    <a:pt x="91245" y="140514"/>
                  </a:lnTo>
                  <a:lnTo>
                    <a:pt x="92388" y="135032"/>
                  </a:lnTo>
                  <a:lnTo>
                    <a:pt x="93449" y="129864"/>
                  </a:lnTo>
                  <a:lnTo>
                    <a:pt x="107330" y="97692"/>
                  </a:lnTo>
                  <a:lnTo>
                    <a:pt x="121459" y="64717"/>
                  </a:lnTo>
                  <a:lnTo>
                    <a:pt x="127007" y="55751"/>
                  </a:lnTo>
                  <a:lnTo>
                    <a:pt x="138262" y="47034"/>
                  </a:lnTo>
                  <a:lnTo>
                    <a:pt x="144264" y="44716"/>
                  </a:lnTo>
                  <a:lnTo>
                    <a:pt x="146977" y="44892"/>
                  </a:lnTo>
                  <a:lnTo>
                    <a:pt x="166777" y="55156"/>
                  </a:lnTo>
                  <a:lnTo>
                    <a:pt x="172813" y="59703"/>
                  </a:lnTo>
                  <a:lnTo>
                    <a:pt x="180673" y="70518"/>
                  </a:lnTo>
                  <a:lnTo>
                    <a:pt x="184237" y="87569"/>
                  </a:lnTo>
                  <a:lnTo>
                    <a:pt x="185540" y="121686"/>
                  </a:lnTo>
                  <a:lnTo>
                    <a:pt x="185721" y="156557"/>
                  </a:lnTo>
                  <a:lnTo>
                    <a:pt x="185737" y="174371"/>
                  </a:lnTo>
                  <a:lnTo>
                    <a:pt x="186531" y="175778"/>
                  </a:lnTo>
                  <a:lnTo>
                    <a:pt x="187854" y="176717"/>
                  </a:lnTo>
                  <a:lnTo>
                    <a:pt x="192882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5795"/>
            <p:cNvSpPr/>
            <p:nvPr>
              <p:custDataLst>
                <p:tags r:id="rId213"/>
              </p:custDataLst>
            </p:nvPr>
          </p:nvSpPr>
          <p:spPr>
            <a:xfrm>
              <a:off x="2114550" y="2625742"/>
              <a:ext cx="98566" cy="103172"/>
            </a:xfrm>
            <a:custGeom>
              <a:avLst/>
              <a:gdLst/>
              <a:ahLst/>
              <a:cxnLst/>
              <a:rect l="0" t="0" r="0" b="0"/>
              <a:pathLst>
                <a:path w="98566" h="103172">
                  <a:moveTo>
                    <a:pt x="0" y="60308"/>
                  </a:moveTo>
                  <a:lnTo>
                    <a:pt x="0" y="60308"/>
                  </a:lnTo>
                  <a:lnTo>
                    <a:pt x="16793" y="60308"/>
                  </a:lnTo>
                  <a:lnTo>
                    <a:pt x="50197" y="51489"/>
                  </a:lnTo>
                  <a:lnTo>
                    <a:pt x="69094" y="43308"/>
                  </a:lnTo>
                  <a:lnTo>
                    <a:pt x="76481" y="36613"/>
                  </a:lnTo>
                  <a:lnTo>
                    <a:pt x="96756" y="12873"/>
                  </a:lnTo>
                  <a:lnTo>
                    <a:pt x="98565" y="8005"/>
                  </a:lnTo>
                  <a:lnTo>
                    <a:pt x="97460" y="5596"/>
                  </a:lnTo>
                  <a:lnTo>
                    <a:pt x="91999" y="802"/>
                  </a:lnTo>
                  <a:lnTo>
                    <a:pt x="89114" y="0"/>
                  </a:lnTo>
                  <a:lnTo>
                    <a:pt x="86397" y="259"/>
                  </a:lnTo>
                  <a:lnTo>
                    <a:pt x="80467" y="1869"/>
                  </a:lnTo>
                  <a:lnTo>
                    <a:pt x="67410" y="4364"/>
                  </a:lnTo>
                  <a:lnTo>
                    <a:pt x="44184" y="18624"/>
                  </a:lnTo>
                  <a:lnTo>
                    <a:pt x="31083" y="32082"/>
                  </a:lnTo>
                  <a:lnTo>
                    <a:pt x="19546" y="50852"/>
                  </a:lnTo>
                  <a:lnTo>
                    <a:pt x="15845" y="65091"/>
                  </a:lnTo>
                  <a:lnTo>
                    <a:pt x="14749" y="79364"/>
                  </a:lnTo>
                  <a:lnTo>
                    <a:pt x="16183" y="83331"/>
                  </a:lnTo>
                  <a:lnTo>
                    <a:pt x="22009" y="89855"/>
                  </a:lnTo>
                  <a:lnTo>
                    <a:pt x="34214" y="97991"/>
                  </a:lnTo>
                  <a:lnTo>
                    <a:pt x="51677" y="101636"/>
                  </a:lnTo>
                  <a:lnTo>
                    <a:pt x="85725" y="103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5796"/>
            <p:cNvSpPr/>
            <p:nvPr>
              <p:custDataLst>
                <p:tags r:id="rId214"/>
              </p:custDataLst>
            </p:nvPr>
          </p:nvSpPr>
          <p:spPr>
            <a:xfrm>
              <a:off x="1993106" y="2600325"/>
              <a:ext cx="64295" cy="120990"/>
            </a:xfrm>
            <a:custGeom>
              <a:avLst/>
              <a:gdLst/>
              <a:ahLst/>
              <a:cxnLst/>
              <a:rect l="0" t="0" r="0" b="0"/>
              <a:pathLst>
                <a:path w="64295" h="120990">
                  <a:moveTo>
                    <a:pt x="0" y="14288"/>
                  </a:moveTo>
                  <a:lnTo>
                    <a:pt x="0" y="14288"/>
                  </a:lnTo>
                  <a:lnTo>
                    <a:pt x="0" y="18080"/>
                  </a:lnTo>
                  <a:lnTo>
                    <a:pt x="6482" y="45605"/>
                  </a:lnTo>
                  <a:lnTo>
                    <a:pt x="7105" y="78603"/>
                  </a:lnTo>
                  <a:lnTo>
                    <a:pt x="7143" y="113674"/>
                  </a:lnTo>
                  <a:lnTo>
                    <a:pt x="7144" y="120989"/>
                  </a:lnTo>
                  <a:lnTo>
                    <a:pt x="7938" y="103529"/>
                  </a:lnTo>
                  <a:lnTo>
                    <a:pt x="18080" y="69248"/>
                  </a:lnTo>
                  <a:lnTo>
                    <a:pt x="33690" y="36224"/>
                  </a:lnTo>
                  <a:lnTo>
                    <a:pt x="54068" y="6603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9" name="SMARTInkShape-Group1865"/>
          <p:cNvGrpSpPr/>
          <p:nvPr/>
        </p:nvGrpSpPr>
        <p:grpSpPr>
          <a:xfrm>
            <a:off x="2379324" y="2514600"/>
            <a:ext cx="1228235" cy="314122"/>
            <a:chOff x="2379324" y="2514600"/>
            <a:chExt cx="1228235" cy="314122"/>
          </a:xfrm>
        </p:grpSpPr>
        <p:sp>
          <p:nvSpPr>
            <p:cNvPr id="1608" name="SMARTInkShape-5797"/>
            <p:cNvSpPr/>
            <p:nvPr>
              <p:custDataLst>
                <p:tags r:id="rId200"/>
              </p:custDataLst>
            </p:nvPr>
          </p:nvSpPr>
          <p:spPr>
            <a:xfrm>
              <a:off x="3279276" y="2603909"/>
              <a:ext cx="135438" cy="96430"/>
            </a:xfrm>
            <a:custGeom>
              <a:avLst/>
              <a:gdLst/>
              <a:ahLst/>
              <a:cxnLst/>
              <a:rect l="0" t="0" r="0" b="0"/>
              <a:pathLst>
                <a:path w="135438" h="96430">
                  <a:moveTo>
                    <a:pt x="6849" y="32135"/>
                  </a:moveTo>
                  <a:lnTo>
                    <a:pt x="6849" y="32135"/>
                  </a:lnTo>
                  <a:lnTo>
                    <a:pt x="6849" y="66380"/>
                  </a:lnTo>
                  <a:lnTo>
                    <a:pt x="6849" y="80999"/>
                  </a:lnTo>
                  <a:lnTo>
                    <a:pt x="6849" y="78010"/>
                  </a:lnTo>
                  <a:lnTo>
                    <a:pt x="6055" y="77006"/>
                  </a:lnTo>
                  <a:lnTo>
                    <a:pt x="3057" y="75890"/>
                  </a:lnTo>
                  <a:lnTo>
                    <a:pt x="1940" y="74005"/>
                  </a:lnTo>
                  <a:lnTo>
                    <a:pt x="0" y="55190"/>
                  </a:lnTo>
                  <a:lnTo>
                    <a:pt x="557" y="36748"/>
                  </a:lnTo>
                  <a:lnTo>
                    <a:pt x="9656" y="13065"/>
                  </a:lnTo>
                  <a:lnTo>
                    <a:pt x="14182" y="7784"/>
                  </a:lnTo>
                  <a:lnTo>
                    <a:pt x="27347" y="602"/>
                  </a:lnTo>
                  <a:lnTo>
                    <a:pt x="30833" y="0"/>
                  </a:lnTo>
                  <a:lnTo>
                    <a:pt x="33951" y="393"/>
                  </a:lnTo>
                  <a:lnTo>
                    <a:pt x="61950" y="13318"/>
                  </a:lnTo>
                  <a:lnTo>
                    <a:pt x="86429" y="33543"/>
                  </a:lnTo>
                  <a:lnTo>
                    <a:pt x="106808" y="68002"/>
                  </a:lnTo>
                  <a:lnTo>
                    <a:pt x="116376" y="83140"/>
                  </a:lnTo>
                  <a:lnTo>
                    <a:pt x="123527" y="91257"/>
                  </a:lnTo>
                  <a:lnTo>
                    <a:pt x="128291" y="94130"/>
                  </a:lnTo>
                  <a:lnTo>
                    <a:pt x="135437" y="964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5798"/>
            <p:cNvSpPr/>
            <p:nvPr>
              <p:custDataLst>
                <p:tags r:id="rId201"/>
              </p:custDataLst>
            </p:nvPr>
          </p:nvSpPr>
          <p:spPr>
            <a:xfrm>
              <a:off x="2871823" y="2607469"/>
              <a:ext cx="21397" cy="177021"/>
            </a:xfrm>
            <a:custGeom>
              <a:avLst/>
              <a:gdLst/>
              <a:ahLst/>
              <a:cxnLst/>
              <a:rect l="0" t="0" r="0" b="0"/>
              <a:pathLst>
                <a:path w="21397" h="177021">
                  <a:moveTo>
                    <a:pt x="21396" y="0"/>
                  </a:moveTo>
                  <a:lnTo>
                    <a:pt x="21396" y="0"/>
                  </a:lnTo>
                  <a:lnTo>
                    <a:pt x="21396" y="3792"/>
                  </a:lnTo>
                  <a:lnTo>
                    <a:pt x="19279" y="7771"/>
                  </a:lnTo>
                  <a:lnTo>
                    <a:pt x="15693" y="13772"/>
                  </a:lnTo>
                  <a:lnTo>
                    <a:pt x="4603" y="43735"/>
                  </a:lnTo>
                  <a:lnTo>
                    <a:pt x="881" y="72403"/>
                  </a:lnTo>
                  <a:lnTo>
                    <a:pt x="145" y="105701"/>
                  </a:lnTo>
                  <a:lnTo>
                    <a:pt x="0" y="135443"/>
                  </a:lnTo>
                  <a:lnTo>
                    <a:pt x="6118" y="164833"/>
                  </a:lnTo>
                  <a:lnTo>
                    <a:pt x="8785" y="170626"/>
                  </a:lnTo>
                  <a:lnTo>
                    <a:pt x="13172" y="177020"/>
                  </a:lnTo>
                  <a:lnTo>
                    <a:pt x="13532" y="176751"/>
                  </a:lnTo>
                  <a:lnTo>
                    <a:pt x="14252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5799"/>
            <p:cNvSpPr/>
            <p:nvPr>
              <p:custDataLst>
                <p:tags r:id="rId202"/>
              </p:custDataLst>
            </p:nvPr>
          </p:nvSpPr>
          <p:spPr>
            <a:xfrm>
              <a:off x="3429000" y="2609026"/>
              <a:ext cx="178559" cy="219696"/>
            </a:xfrm>
            <a:custGeom>
              <a:avLst/>
              <a:gdLst/>
              <a:ahLst/>
              <a:cxnLst/>
              <a:rect l="0" t="0" r="0" b="0"/>
              <a:pathLst>
                <a:path w="178559" h="219696">
                  <a:moveTo>
                    <a:pt x="128588" y="5587"/>
                  </a:moveTo>
                  <a:lnTo>
                    <a:pt x="128588" y="5587"/>
                  </a:lnTo>
                  <a:lnTo>
                    <a:pt x="110699" y="6380"/>
                  </a:lnTo>
                  <a:lnTo>
                    <a:pt x="90511" y="15474"/>
                  </a:lnTo>
                  <a:lnTo>
                    <a:pt x="57570" y="35892"/>
                  </a:lnTo>
                  <a:lnTo>
                    <a:pt x="49399" y="44456"/>
                  </a:lnTo>
                  <a:lnTo>
                    <a:pt x="44799" y="57408"/>
                  </a:lnTo>
                  <a:lnTo>
                    <a:pt x="43724" y="63808"/>
                  </a:lnTo>
                  <a:lnTo>
                    <a:pt x="45362" y="69298"/>
                  </a:lnTo>
                  <a:lnTo>
                    <a:pt x="46910" y="71874"/>
                  </a:lnTo>
                  <a:lnTo>
                    <a:pt x="56674" y="79290"/>
                  </a:lnTo>
                  <a:lnTo>
                    <a:pt x="69621" y="82722"/>
                  </a:lnTo>
                  <a:lnTo>
                    <a:pt x="78832" y="81409"/>
                  </a:lnTo>
                  <a:lnTo>
                    <a:pt x="111933" y="67337"/>
                  </a:lnTo>
                  <a:lnTo>
                    <a:pt x="126211" y="56515"/>
                  </a:lnTo>
                  <a:lnTo>
                    <a:pt x="144838" y="23120"/>
                  </a:lnTo>
                  <a:lnTo>
                    <a:pt x="148996" y="9079"/>
                  </a:lnTo>
                  <a:lnTo>
                    <a:pt x="149884" y="0"/>
                  </a:lnTo>
                  <a:lnTo>
                    <a:pt x="150007" y="4730"/>
                  </a:lnTo>
                  <a:lnTo>
                    <a:pt x="154926" y="17618"/>
                  </a:lnTo>
                  <a:lnTo>
                    <a:pt x="160660" y="49093"/>
                  </a:lnTo>
                  <a:lnTo>
                    <a:pt x="169289" y="77945"/>
                  </a:lnTo>
                  <a:lnTo>
                    <a:pt x="176521" y="111278"/>
                  </a:lnTo>
                  <a:lnTo>
                    <a:pt x="178184" y="141029"/>
                  </a:lnTo>
                  <a:lnTo>
                    <a:pt x="178540" y="174882"/>
                  </a:lnTo>
                  <a:lnTo>
                    <a:pt x="178558" y="180362"/>
                  </a:lnTo>
                  <a:lnTo>
                    <a:pt x="174344" y="190685"/>
                  </a:lnTo>
                  <a:lnTo>
                    <a:pt x="167180" y="199772"/>
                  </a:lnTo>
                  <a:lnTo>
                    <a:pt x="145007" y="214681"/>
                  </a:lnTo>
                  <a:lnTo>
                    <a:pt x="127103" y="218353"/>
                  </a:lnTo>
                  <a:lnTo>
                    <a:pt x="92673" y="219695"/>
                  </a:lnTo>
                  <a:lnTo>
                    <a:pt x="57918" y="219079"/>
                  </a:lnTo>
                  <a:lnTo>
                    <a:pt x="22942" y="209256"/>
                  </a:lnTo>
                  <a:lnTo>
                    <a:pt x="10294" y="206332"/>
                  </a:lnTo>
                  <a:lnTo>
                    <a:pt x="0" y="2056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5800"/>
            <p:cNvSpPr/>
            <p:nvPr>
              <p:custDataLst>
                <p:tags r:id="rId203"/>
              </p:custDataLst>
            </p:nvPr>
          </p:nvSpPr>
          <p:spPr>
            <a:xfrm>
              <a:off x="3214688" y="2564606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7144"/>
                  </a:moveTo>
                  <a:lnTo>
                    <a:pt x="0" y="7144"/>
                  </a:lnTo>
                  <a:lnTo>
                    <a:pt x="3792" y="3352"/>
                  </a:lnTo>
                  <a:lnTo>
                    <a:pt x="7770" y="1490"/>
                  </a:lnTo>
                  <a:lnTo>
                    <a:pt x="1428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5801"/>
            <p:cNvSpPr/>
            <p:nvPr>
              <p:custDataLst>
                <p:tags r:id="rId204"/>
              </p:custDataLst>
            </p:nvPr>
          </p:nvSpPr>
          <p:spPr>
            <a:xfrm>
              <a:off x="2661169" y="2521744"/>
              <a:ext cx="82032" cy="199637"/>
            </a:xfrm>
            <a:custGeom>
              <a:avLst/>
              <a:gdLst/>
              <a:ahLst/>
              <a:cxnLst/>
              <a:rect l="0" t="0" r="0" b="0"/>
              <a:pathLst>
                <a:path w="82032" h="199637">
                  <a:moveTo>
                    <a:pt x="10594" y="178594"/>
                  </a:moveTo>
                  <a:lnTo>
                    <a:pt x="10594" y="178594"/>
                  </a:lnTo>
                  <a:lnTo>
                    <a:pt x="10594" y="199636"/>
                  </a:lnTo>
                  <a:lnTo>
                    <a:pt x="14386" y="196117"/>
                  </a:lnTo>
                  <a:lnTo>
                    <a:pt x="14709" y="194244"/>
                  </a:lnTo>
                  <a:lnTo>
                    <a:pt x="14131" y="192203"/>
                  </a:lnTo>
                  <a:lnTo>
                    <a:pt x="12952" y="190047"/>
                  </a:lnTo>
                  <a:lnTo>
                    <a:pt x="10904" y="160875"/>
                  </a:lnTo>
                  <a:lnTo>
                    <a:pt x="10655" y="129321"/>
                  </a:lnTo>
                  <a:lnTo>
                    <a:pt x="4902" y="95248"/>
                  </a:lnTo>
                  <a:lnTo>
                    <a:pt x="0" y="72142"/>
                  </a:lnTo>
                  <a:lnTo>
                    <a:pt x="2839" y="39604"/>
                  </a:lnTo>
                  <a:lnTo>
                    <a:pt x="3396" y="13449"/>
                  </a:lnTo>
                  <a:lnTo>
                    <a:pt x="5001" y="10553"/>
                  </a:lnTo>
                  <a:lnTo>
                    <a:pt x="11018" y="5220"/>
                  </a:lnTo>
                  <a:lnTo>
                    <a:pt x="18984" y="2320"/>
                  </a:lnTo>
                  <a:lnTo>
                    <a:pt x="48211" y="305"/>
                  </a:lnTo>
                  <a:lnTo>
                    <a:pt x="82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5802"/>
            <p:cNvSpPr/>
            <p:nvPr>
              <p:custDataLst>
                <p:tags r:id="rId205"/>
              </p:custDataLst>
            </p:nvPr>
          </p:nvSpPr>
          <p:spPr>
            <a:xfrm>
              <a:off x="2878931" y="2600325"/>
              <a:ext cx="127745" cy="103614"/>
            </a:xfrm>
            <a:custGeom>
              <a:avLst/>
              <a:gdLst/>
              <a:ahLst/>
              <a:cxnLst/>
              <a:rect l="0" t="0" r="0" b="0"/>
              <a:pathLst>
                <a:path w="127745" h="103614">
                  <a:moveTo>
                    <a:pt x="28575" y="0"/>
                  </a:moveTo>
                  <a:lnTo>
                    <a:pt x="28575" y="0"/>
                  </a:lnTo>
                  <a:lnTo>
                    <a:pt x="60687" y="0"/>
                  </a:lnTo>
                  <a:lnTo>
                    <a:pt x="78836" y="794"/>
                  </a:lnTo>
                  <a:lnTo>
                    <a:pt x="89542" y="3792"/>
                  </a:lnTo>
                  <a:lnTo>
                    <a:pt x="109351" y="17888"/>
                  </a:lnTo>
                  <a:lnTo>
                    <a:pt x="122183" y="30524"/>
                  </a:lnTo>
                  <a:lnTo>
                    <a:pt x="125741" y="36849"/>
                  </a:lnTo>
                  <a:lnTo>
                    <a:pt x="127744" y="48666"/>
                  </a:lnTo>
                  <a:lnTo>
                    <a:pt x="124546" y="66013"/>
                  </a:lnTo>
                  <a:lnTo>
                    <a:pt x="121130" y="70996"/>
                  </a:lnTo>
                  <a:lnTo>
                    <a:pt x="91887" y="91213"/>
                  </a:lnTo>
                  <a:lnTo>
                    <a:pt x="57021" y="100970"/>
                  </a:lnTo>
                  <a:lnTo>
                    <a:pt x="43599" y="103613"/>
                  </a:lnTo>
                  <a:lnTo>
                    <a:pt x="20872" y="100643"/>
                  </a:lnTo>
                  <a:lnTo>
                    <a:pt x="15097" y="9817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5803"/>
            <p:cNvSpPr/>
            <p:nvPr>
              <p:custDataLst>
                <p:tags r:id="rId206"/>
              </p:custDataLst>
            </p:nvPr>
          </p:nvSpPr>
          <p:spPr>
            <a:xfrm>
              <a:off x="3193343" y="2621756"/>
              <a:ext cx="7058" cy="78583"/>
            </a:xfrm>
            <a:custGeom>
              <a:avLst/>
              <a:gdLst/>
              <a:ahLst/>
              <a:cxnLst/>
              <a:rect l="0" t="0" r="0" b="0"/>
              <a:pathLst>
                <a:path w="7058" h="78583">
                  <a:moveTo>
                    <a:pt x="7057" y="0"/>
                  </a:moveTo>
                  <a:lnTo>
                    <a:pt x="7057" y="0"/>
                  </a:lnTo>
                  <a:lnTo>
                    <a:pt x="6263" y="24836"/>
                  </a:lnTo>
                  <a:lnTo>
                    <a:pt x="575" y="47568"/>
                  </a:lnTo>
                  <a:lnTo>
                    <a:pt x="0" y="65570"/>
                  </a:lnTo>
                  <a:lnTo>
                    <a:pt x="2069" y="70947"/>
                  </a:lnTo>
                  <a:lnTo>
                    <a:pt x="7057" y="785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5804"/>
            <p:cNvSpPr/>
            <p:nvPr>
              <p:custDataLst>
                <p:tags r:id="rId207"/>
              </p:custDataLst>
            </p:nvPr>
          </p:nvSpPr>
          <p:spPr>
            <a:xfrm>
              <a:off x="2379324" y="2558463"/>
              <a:ext cx="130712" cy="148469"/>
            </a:xfrm>
            <a:custGeom>
              <a:avLst/>
              <a:gdLst/>
              <a:ahLst/>
              <a:cxnLst/>
              <a:rect l="0" t="0" r="0" b="0"/>
              <a:pathLst>
                <a:path w="130712" h="148469">
                  <a:moveTo>
                    <a:pt x="106701" y="13287"/>
                  </a:moveTo>
                  <a:lnTo>
                    <a:pt x="106701" y="13287"/>
                  </a:lnTo>
                  <a:lnTo>
                    <a:pt x="92421" y="13287"/>
                  </a:lnTo>
                  <a:lnTo>
                    <a:pt x="106113" y="6437"/>
                  </a:lnTo>
                  <a:lnTo>
                    <a:pt x="102734" y="6230"/>
                  </a:lnTo>
                  <a:lnTo>
                    <a:pt x="101675" y="5408"/>
                  </a:lnTo>
                  <a:lnTo>
                    <a:pt x="100499" y="2377"/>
                  </a:lnTo>
                  <a:lnTo>
                    <a:pt x="99391" y="1251"/>
                  </a:lnTo>
                  <a:lnTo>
                    <a:pt x="96044" y="0"/>
                  </a:lnTo>
                  <a:lnTo>
                    <a:pt x="94040" y="460"/>
                  </a:lnTo>
                  <a:lnTo>
                    <a:pt x="61159" y="18943"/>
                  </a:lnTo>
                  <a:lnTo>
                    <a:pt x="42348" y="37482"/>
                  </a:lnTo>
                  <a:lnTo>
                    <a:pt x="19381" y="70007"/>
                  </a:lnTo>
                  <a:lnTo>
                    <a:pt x="4724" y="100053"/>
                  </a:lnTo>
                  <a:lnTo>
                    <a:pt x="227" y="127097"/>
                  </a:lnTo>
                  <a:lnTo>
                    <a:pt x="0" y="132023"/>
                  </a:lnTo>
                  <a:lnTo>
                    <a:pt x="1436" y="136100"/>
                  </a:lnTo>
                  <a:lnTo>
                    <a:pt x="7264" y="142748"/>
                  </a:lnTo>
                  <a:lnTo>
                    <a:pt x="15147" y="146232"/>
                  </a:lnTo>
                  <a:lnTo>
                    <a:pt x="33142" y="148468"/>
                  </a:lnTo>
                  <a:lnTo>
                    <a:pt x="64500" y="141175"/>
                  </a:lnTo>
                  <a:lnTo>
                    <a:pt x="77626" y="136007"/>
                  </a:lnTo>
                  <a:lnTo>
                    <a:pt x="107733" y="115222"/>
                  </a:lnTo>
                  <a:lnTo>
                    <a:pt x="117214" y="103835"/>
                  </a:lnTo>
                  <a:lnTo>
                    <a:pt x="129768" y="80915"/>
                  </a:lnTo>
                  <a:lnTo>
                    <a:pt x="130711" y="68744"/>
                  </a:lnTo>
                  <a:lnTo>
                    <a:pt x="124849" y="45320"/>
                  </a:lnTo>
                  <a:lnTo>
                    <a:pt x="118471" y="37313"/>
                  </a:lnTo>
                  <a:lnTo>
                    <a:pt x="101754" y="23947"/>
                  </a:lnTo>
                  <a:lnTo>
                    <a:pt x="83962" y="20894"/>
                  </a:lnTo>
                  <a:lnTo>
                    <a:pt x="70982" y="20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5805"/>
            <p:cNvSpPr/>
            <p:nvPr>
              <p:custDataLst>
                <p:tags r:id="rId208"/>
              </p:custDataLst>
            </p:nvPr>
          </p:nvSpPr>
          <p:spPr>
            <a:xfrm>
              <a:off x="3050675" y="2607469"/>
              <a:ext cx="64001" cy="105622"/>
            </a:xfrm>
            <a:custGeom>
              <a:avLst/>
              <a:gdLst/>
              <a:ahLst/>
              <a:cxnLst/>
              <a:rect l="0" t="0" r="0" b="0"/>
              <a:pathLst>
                <a:path w="64001" h="105622">
                  <a:moveTo>
                    <a:pt x="6850" y="0"/>
                  </a:moveTo>
                  <a:lnTo>
                    <a:pt x="6850" y="0"/>
                  </a:lnTo>
                  <a:lnTo>
                    <a:pt x="6850" y="31455"/>
                  </a:lnTo>
                  <a:lnTo>
                    <a:pt x="6850" y="64323"/>
                  </a:lnTo>
                  <a:lnTo>
                    <a:pt x="6850" y="99386"/>
                  </a:lnTo>
                  <a:lnTo>
                    <a:pt x="6850" y="105621"/>
                  </a:lnTo>
                  <a:lnTo>
                    <a:pt x="6850" y="100870"/>
                  </a:lnTo>
                  <a:lnTo>
                    <a:pt x="1940" y="88775"/>
                  </a:lnTo>
                  <a:lnTo>
                    <a:pt x="0" y="66449"/>
                  </a:lnTo>
                  <a:lnTo>
                    <a:pt x="3586" y="52320"/>
                  </a:lnTo>
                  <a:lnTo>
                    <a:pt x="12702" y="33324"/>
                  </a:lnTo>
                  <a:lnTo>
                    <a:pt x="24547" y="19840"/>
                  </a:lnTo>
                  <a:lnTo>
                    <a:pt x="47467" y="5180"/>
                  </a:lnTo>
                  <a:lnTo>
                    <a:pt x="64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5806"/>
            <p:cNvSpPr/>
            <p:nvPr>
              <p:custDataLst>
                <p:tags r:id="rId209"/>
              </p:custDataLst>
            </p:nvPr>
          </p:nvSpPr>
          <p:spPr>
            <a:xfrm>
              <a:off x="2557463" y="2593210"/>
              <a:ext cx="256608" cy="121416"/>
            </a:xfrm>
            <a:custGeom>
              <a:avLst/>
              <a:gdLst/>
              <a:ahLst/>
              <a:cxnLst/>
              <a:rect l="0" t="0" r="0" b="0"/>
              <a:pathLst>
                <a:path w="256608" h="121416">
                  <a:moveTo>
                    <a:pt x="0" y="28546"/>
                  </a:moveTo>
                  <a:lnTo>
                    <a:pt x="0" y="28546"/>
                  </a:lnTo>
                  <a:lnTo>
                    <a:pt x="30073" y="28546"/>
                  </a:lnTo>
                  <a:lnTo>
                    <a:pt x="59562" y="26430"/>
                  </a:lnTo>
                  <a:lnTo>
                    <a:pt x="88556" y="22892"/>
                  </a:lnTo>
                  <a:lnTo>
                    <a:pt x="120166" y="19727"/>
                  </a:lnTo>
                  <a:lnTo>
                    <a:pt x="149640" y="15879"/>
                  </a:lnTo>
                  <a:lnTo>
                    <a:pt x="184251" y="10786"/>
                  </a:lnTo>
                  <a:lnTo>
                    <a:pt x="217027" y="5482"/>
                  </a:lnTo>
                  <a:lnTo>
                    <a:pt x="228399" y="67"/>
                  </a:lnTo>
                  <a:lnTo>
                    <a:pt x="224748" y="0"/>
                  </a:lnTo>
                  <a:lnTo>
                    <a:pt x="192637" y="8791"/>
                  </a:lnTo>
                  <a:lnTo>
                    <a:pt x="167114" y="20089"/>
                  </a:lnTo>
                  <a:lnTo>
                    <a:pt x="166178" y="21321"/>
                  </a:lnTo>
                  <a:lnTo>
                    <a:pt x="165138" y="24806"/>
                  </a:lnTo>
                  <a:lnTo>
                    <a:pt x="168345" y="35023"/>
                  </a:lnTo>
                  <a:lnTo>
                    <a:pt x="170967" y="37627"/>
                  </a:lnTo>
                  <a:lnTo>
                    <a:pt x="204954" y="52574"/>
                  </a:lnTo>
                  <a:lnTo>
                    <a:pt x="234276" y="62176"/>
                  </a:lnTo>
                  <a:lnTo>
                    <a:pt x="243822" y="64131"/>
                  </a:lnTo>
                  <a:lnTo>
                    <a:pt x="250711" y="67645"/>
                  </a:lnTo>
                  <a:lnTo>
                    <a:pt x="254302" y="71853"/>
                  </a:lnTo>
                  <a:lnTo>
                    <a:pt x="256323" y="78684"/>
                  </a:lnTo>
                  <a:lnTo>
                    <a:pt x="256607" y="81022"/>
                  </a:lnTo>
                  <a:lnTo>
                    <a:pt x="256002" y="82580"/>
                  </a:lnTo>
                  <a:lnTo>
                    <a:pt x="254806" y="83619"/>
                  </a:lnTo>
                  <a:lnTo>
                    <a:pt x="251359" y="85567"/>
                  </a:lnTo>
                  <a:lnTo>
                    <a:pt x="216881" y="111114"/>
                  </a:lnTo>
                  <a:lnTo>
                    <a:pt x="207205" y="115764"/>
                  </a:lnTo>
                  <a:lnTo>
                    <a:pt x="200025" y="1214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5807"/>
            <p:cNvSpPr/>
            <p:nvPr>
              <p:custDataLst>
                <p:tags r:id="rId210"/>
              </p:custDataLst>
            </p:nvPr>
          </p:nvSpPr>
          <p:spPr>
            <a:xfrm>
              <a:off x="2557757" y="2514600"/>
              <a:ext cx="56857" cy="206177"/>
            </a:xfrm>
            <a:custGeom>
              <a:avLst/>
              <a:gdLst/>
              <a:ahLst/>
              <a:cxnLst/>
              <a:rect l="0" t="0" r="0" b="0"/>
              <a:pathLst>
                <a:path w="56857" h="206177">
                  <a:moveTo>
                    <a:pt x="6849" y="200025"/>
                  </a:moveTo>
                  <a:lnTo>
                    <a:pt x="6849" y="200025"/>
                  </a:lnTo>
                  <a:lnTo>
                    <a:pt x="6849" y="206176"/>
                  </a:lnTo>
                  <a:lnTo>
                    <a:pt x="6849" y="174448"/>
                  </a:lnTo>
                  <a:lnTo>
                    <a:pt x="4733" y="149200"/>
                  </a:lnTo>
                  <a:lnTo>
                    <a:pt x="698" y="117490"/>
                  </a:lnTo>
                  <a:lnTo>
                    <a:pt x="0" y="90022"/>
                  </a:lnTo>
                  <a:lnTo>
                    <a:pt x="4070" y="73347"/>
                  </a:lnTo>
                  <a:lnTo>
                    <a:pt x="15825" y="43240"/>
                  </a:lnTo>
                  <a:lnTo>
                    <a:pt x="28208" y="17081"/>
                  </a:lnTo>
                  <a:lnTo>
                    <a:pt x="37791" y="5314"/>
                  </a:lnTo>
                  <a:lnTo>
                    <a:pt x="42562" y="2362"/>
                  </a:lnTo>
                  <a:lnTo>
                    <a:pt x="568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5" name="SMARTInkShape-Group1866"/>
          <p:cNvGrpSpPr/>
          <p:nvPr/>
        </p:nvGrpSpPr>
        <p:grpSpPr>
          <a:xfrm>
            <a:off x="4307707" y="2550319"/>
            <a:ext cx="692919" cy="242888"/>
            <a:chOff x="4307707" y="2550319"/>
            <a:chExt cx="692919" cy="242888"/>
          </a:xfrm>
        </p:grpSpPr>
        <p:sp>
          <p:nvSpPr>
            <p:cNvPr id="1620" name="SMARTInkShape-5808"/>
            <p:cNvSpPr/>
            <p:nvPr>
              <p:custDataLst>
                <p:tags r:id="rId195"/>
              </p:custDataLst>
            </p:nvPr>
          </p:nvSpPr>
          <p:spPr>
            <a:xfrm>
              <a:off x="4307707" y="2686050"/>
              <a:ext cx="64269" cy="28567"/>
            </a:xfrm>
            <a:custGeom>
              <a:avLst/>
              <a:gdLst/>
              <a:ahLst/>
              <a:cxnLst/>
              <a:rect l="0" t="0" r="0" b="0"/>
              <a:pathLst>
                <a:path w="64269" h="28567">
                  <a:moveTo>
                    <a:pt x="7118" y="21431"/>
                  </a:moveTo>
                  <a:lnTo>
                    <a:pt x="7118" y="21431"/>
                  </a:lnTo>
                  <a:lnTo>
                    <a:pt x="61" y="21431"/>
                  </a:lnTo>
                  <a:lnTo>
                    <a:pt x="0" y="17639"/>
                  </a:lnTo>
                  <a:lnTo>
                    <a:pt x="785" y="16522"/>
                  </a:lnTo>
                  <a:lnTo>
                    <a:pt x="2102" y="15777"/>
                  </a:lnTo>
                  <a:lnTo>
                    <a:pt x="3774" y="15280"/>
                  </a:lnTo>
                  <a:lnTo>
                    <a:pt x="4889" y="14156"/>
                  </a:lnTo>
                  <a:lnTo>
                    <a:pt x="6127" y="10789"/>
                  </a:lnTo>
                  <a:lnTo>
                    <a:pt x="7251" y="9574"/>
                  </a:lnTo>
                  <a:lnTo>
                    <a:pt x="10617" y="8224"/>
                  </a:lnTo>
                  <a:lnTo>
                    <a:pt x="11832" y="7070"/>
                  </a:lnTo>
                  <a:lnTo>
                    <a:pt x="13942" y="1088"/>
                  </a:lnTo>
                  <a:lnTo>
                    <a:pt x="16236" y="2600"/>
                  </a:lnTo>
                  <a:lnTo>
                    <a:pt x="17959" y="4114"/>
                  </a:lnTo>
                  <a:lnTo>
                    <a:pt x="21990" y="5798"/>
                  </a:lnTo>
                  <a:lnTo>
                    <a:pt x="24177" y="6246"/>
                  </a:lnTo>
                  <a:lnTo>
                    <a:pt x="25634" y="7339"/>
                  </a:lnTo>
                  <a:lnTo>
                    <a:pt x="26606" y="8861"/>
                  </a:lnTo>
                  <a:lnTo>
                    <a:pt x="28436" y="13970"/>
                  </a:lnTo>
                  <a:lnTo>
                    <a:pt x="28546" y="24921"/>
                  </a:lnTo>
                  <a:lnTo>
                    <a:pt x="27753" y="26139"/>
                  </a:lnTo>
                  <a:lnTo>
                    <a:pt x="26431" y="26951"/>
                  </a:lnTo>
                  <a:lnTo>
                    <a:pt x="20778" y="28094"/>
                  </a:lnTo>
                  <a:lnTo>
                    <a:pt x="8224" y="28566"/>
                  </a:lnTo>
                  <a:lnTo>
                    <a:pt x="7856" y="27776"/>
                  </a:lnTo>
                  <a:lnTo>
                    <a:pt x="7127" y="11575"/>
                  </a:lnTo>
                  <a:lnTo>
                    <a:pt x="7917" y="10098"/>
                  </a:lnTo>
                  <a:lnTo>
                    <a:pt x="9238" y="9113"/>
                  </a:lnTo>
                  <a:lnTo>
                    <a:pt x="12823" y="7226"/>
                  </a:lnTo>
                  <a:lnTo>
                    <a:pt x="20119" y="1108"/>
                  </a:lnTo>
                  <a:lnTo>
                    <a:pt x="24816" y="328"/>
                  </a:lnTo>
                  <a:lnTo>
                    <a:pt x="31236" y="97"/>
                  </a:lnTo>
                  <a:lnTo>
                    <a:pt x="32721" y="859"/>
                  </a:lnTo>
                  <a:lnTo>
                    <a:pt x="33712" y="2160"/>
                  </a:lnTo>
                  <a:lnTo>
                    <a:pt x="34373" y="3821"/>
                  </a:lnTo>
                  <a:lnTo>
                    <a:pt x="35606" y="4929"/>
                  </a:lnTo>
                  <a:lnTo>
                    <a:pt x="41728" y="6852"/>
                  </a:lnTo>
                  <a:lnTo>
                    <a:pt x="40227" y="9131"/>
                  </a:lnTo>
                  <a:lnTo>
                    <a:pt x="36589" y="13269"/>
                  </a:lnTo>
                  <a:lnTo>
                    <a:pt x="28553" y="14287"/>
                  </a:lnTo>
                  <a:lnTo>
                    <a:pt x="28552" y="14288"/>
                  </a:lnTo>
                  <a:lnTo>
                    <a:pt x="28550" y="10495"/>
                  </a:lnTo>
                  <a:lnTo>
                    <a:pt x="29344" y="9378"/>
                  </a:lnTo>
                  <a:lnTo>
                    <a:pt x="30666" y="8633"/>
                  </a:lnTo>
                  <a:lnTo>
                    <a:pt x="35399" y="7231"/>
                  </a:lnTo>
                  <a:lnTo>
                    <a:pt x="42837" y="0"/>
                  </a:lnTo>
                  <a:lnTo>
                    <a:pt x="42837" y="7141"/>
                  </a:lnTo>
                  <a:lnTo>
                    <a:pt x="49955" y="14262"/>
                  </a:lnTo>
                  <a:lnTo>
                    <a:pt x="64268" y="142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5809"/>
            <p:cNvSpPr/>
            <p:nvPr>
              <p:custDataLst>
                <p:tags r:id="rId196"/>
              </p:custDataLst>
            </p:nvPr>
          </p:nvSpPr>
          <p:spPr>
            <a:xfrm>
              <a:off x="4607719" y="2651751"/>
              <a:ext cx="106907" cy="133210"/>
            </a:xfrm>
            <a:custGeom>
              <a:avLst/>
              <a:gdLst/>
              <a:ahLst/>
              <a:cxnLst/>
              <a:rect l="0" t="0" r="0" b="0"/>
              <a:pathLst>
                <a:path w="106907" h="133210">
                  <a:moveTo>
                    <a:pt x="0" y="91449"/>
                  </a:moveTo>
                  <a:lnTo>
                    <a:pt x="0" y="91449"/>
                  </a:lnTo>
                  <a:lnTo>
                    <a:pt x="3792" y="87657"/>
                  </a:lnTo>
                  <a:lnTo>
                    <a:pt x="7771" y="85795"/>
                  </a:lnTo>
                  <a:lnTo>
                    <a:pt x="24836" y="78798"/>
                  </a:lnTo>
                  <a:lnTo>
                    <a:pt x="57387" y="64396"/>
                  </a:lnTo>
                  <a:lnTo>
                    <a:pt x="92743" y="39763"/>
                  </a:lnTo>
                  <a:lnTo>
                    <a:pt x="100750" y="31965"/>
                  </a:lnTo>
                  <a:lnTo>
                    <a:pt x="104309" y="25853"/>
                  </a:lnTo>
                  <a:lnTo>
                    <a:pt x="106594" y="15462"/>
                  </a:lnTo>
                  <a:lnTo>
                    <a:pt x="106906" y="10581"/>
                  </a:lnTo>
                  <a:lnTo>
                    <a:pt x="104928" y="5766"/>
                  </a:lnTo>
                  <a:lnTo>
                    <a:pt x="103290" y="3371"/>
                  </a:lnTo>
                  <a:lnTo>
                    <a:pt x="100610" y="1774"/>
                  </a:lnTo>
                  <a:lnTo>
                    <a:pt x="93399" y="0"/>
                  </a:lnTo>
                  <a:lnTo>
                    <a:pt x="84902" y="1328"/>
                  </a:lnTo>
                  <a:lnTo>
                    <a:pt x="52339" y="15410"/>
                  </a:lnTo>
                  <a:lnTo>
                    <a:pt x="23808" y="39494"/>
                  </a:lnTo>
                  <a:lnTo>
                    <a:pt x="13316" y="57269"/>
                  </a:lnTo>
                  <a:lnTo>
                    <a:pt x="8972" y="73825"/>
                  </a:lnTo>
                  <a:lnTo>
                    <a:pt x="11478" y="92577"/>
                  </a:lnTo>
                  <a:lnTo>
                    <a:pt x="17247" y="109422"/>
                  </a:lnTo>
                  <a:lnTo>
                    <a:pt x="23805" y="117429"/>
                  </a:lnTo>
                  <a:lnTo>
                    <a:pt x="40950" y="129036"/>
                  </a:lnTo>
                  <a:lnTo>
                    <a:pt x="58700" y="132748"/>
                  </a:lnTo>
                  <a:lnTo>
                    <a:pt x="84443" y="133209"/>
                  </a:lnTo>
                  <a:lnTo>
                    <a:pt x="100012" y="127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SMARTInkShape-5810"/>
            <p:cNvSpPr/>
            <p:nvPr>
              <p:custDataLst>
                <p:tags r:id="rId197"/>
              </p:custDataLst>
            </p:nvPr>
          </p:nvSpPr>
          <p:spPr>
            <a:xfrm>
              <a:off x="4530599" y="2550319"/>
              <a:ext cx="12827" cy="242888"/>
            </a:xfrm>
            <a:custGeom>
              <a:avLst/>
              <a:gdLst/>
              <a:ahLst/>
              <a:cxnLst/>
              <a:rect l="0" t="0" r="0" b="0"/>
              <a:pathLst>
                <a:path w="12827" h="242888">
                  <a:moveTo>
                    <a:pt x="12826" y="0"/>
                  </a:moveTo>
                  <a:lnTo>
                    <a:pt x="12826" y="0"/>
                  </a:lnTo>
                  <a:lnTo>
                    <a:pt x="12032" y="20720"/>
                  </a:lnTo>
                  <a:lnTo>
                    <a:pt x="6675" y="50853"/>
                  </a:lnTo>
                  <a:lnTo>
                    <a:pt x="5878" y="84452"/>
                  </a:lnTo>
                  <a:lnTo>
                    <a:pt x="4947" y="112247"/>
                  </a:lnTo>
                  <a:lnTo>
                    <a:pt x="790" y="139797"/>
                  </a:lnTo>
                  <a:lnTo>
                    <a:pt x="0" y="163394"/>
                  </a:lnTo>
                  <a:lnTo>
                    <a:pt x="4777" y="196112"/>
                  </a:lnTo>
                  <a:lnTo>
                    <a:pt x="5647" y="231450"/>
                  </a:lnTo>
                  <a:lnTo>
                    <a:pt x="5682" y="242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SMARTInkShape-5811"/>
            <p:cNvSpPr/>
            <p:nvPr>
              <p:custDataLst>
                <p:tags r:id="rId198"/>
              </p:custDataLst>
            </p:nvPr>
          </p:nvSpPr>
          <p:spPr>
            <a:xfrm>
              <a:off x="4916434" y="2636070"/>
              <a:ext cx="84192" cy="142850"/>
            </a:xfrm>
            <a:custGeom>
              <a:avLst/>
              <a:gdLst/>
              <a:ahLst/>
              <a:cxnLst/>
              <a:rect l="0" t="0" r="0" b="0"/>
              <a:pathLst>
                <a:path w="84192" h="142850">
                  <a:moveTo>
                    <a:pt x="84191" y="7118"/>
                  </a:moveTo>
                  <a:lnTo>
                    <a:pt x="84191" y="7118"/>
                  </a:lnTo>
                  <a:lnTo>
                    <a:pt x="84191" y="3325"/>
                  </a:lnTo>
                  <a:lnTo>
                    <a:pt x="83397" y="2208"/>
                  </a:lnTo>
                  <a:lnTo>
                    <a:pt x="82074" y="1463"/>
                  </a:lnTo>
                  <a:lnTo>
                    <a:pt x="76915" y="170"/>
                  </a:lnTo>
                  <a:lnTo>
                    <a:pt x="63398" y="0"/>
                  </a:lnTo>
                  <a:lnTo>
                    <a:pt x="31702" y="8045"/>
                  </a:lnTo>
                  <a:lnTo>
                    <a:pt x="3643" y="30734"/>
                  </a:lnTo>
                  <a:lnTo>
                    <a:pt x="767" y="35605"/>
                  </a:lnTo>
                  <a:lnTo>
                    <a:pt x="0" y="38016"/>
                  </a:lnTo>
                  <a:lnTo>
                    <a:pt x="282" y="40416"/>
                  </a:lnTo>
                  <a:lnTo>
                    <a:pt x="2713" y="45200"/>
                  </a:lnTo>
                  <a:lnTo>
                    <a:pt x="12336" y="52356"/>
                  </a:lnTo>
                  <a:lnTo>
                    <a:pt x="43825" y="73939"/>
                  </a:lnTo>
                  <a:lnTo>
                    <a:pt x="71501" y="91059"/>
                  </a:lnTo>
                  <a:lnTo>
                    <a:pt x="80078" y="102456"/>
                  </a:lnTo>
                  <a:lnTo>
                    <a:pt x="82972" y="111213"/>
                  </a:lnTo>
                  <a:lnTo>
                    <a:pt x="83650" y="116353"/>
                  </a:lnTo>
                  <a:lnTo>
                    <a:pt x="81834" y="121283"/>
                  </a:lnTo>
                  <a:lnTo>
                    <a:pt x="80239" y="123709"/>
                  </a:lnTo>
                  <a:lnTo>
                    <a:pt x="70408" y="130916"/>
                  </a:lnTo>
                  <a:lnTo>
                    <a:pt x="46166" y="141731"/>
                  </a:lnTo>
                  <a:lnTo>
                    <a:pt x="34186" y="1428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SMARTInkShape-5812"/>
            <p:cNvSpPr/>
            <p:nvPr>
              <p:custDataLst>
                <p:tags r:id="rId199"/>
              </p:custDataLst>
            </p:nvPr>
          </p:nvSpPr>
          <p:spPr>
            <a:xfrm>
              <a:off x="4804590" y="2636044"/>
              <a:ext cx="87052" cy="150020"/>
            </a:xfrm>
            <a:custGeom>
              <a:avLst/>
              <a:gdLst/>
              <a:ahLst/>
              <a:cxnLst/>
              <a:rect l="0" t="0" r="0" b="0"/>
              <a:pathLst>
                <a:path w="87052" h="150020">
                  <a:moveTo>
                    <a:pt x="60304" y="0"/>
                  </a:moveTo>
                  <a:lnTo>
                    <a:pt x="60304" y="0"/>
                  </a:lnTo>
                  <a:lnTo>
                    <a:pt x="54153" y="0"/>
                  </a:lnTo>
                  <a:lnTo>
                    <a:pt x="26369" y="14473"/>
                  </a:lnTo>
                  <a:lnTo>
                    <a:pt x="20615" y="19926"/>
                  </a:lnTo>
                  <a:lnTo>
                    <a:pt x="804" y="48745"/>
                  </a:lnTo>
                  <a:lnTo>
                    <a:pt x="0" y="52340"/>
                  </a:lnTo>
                  <a:lnTo>
                    <a:pt x="257" y="55531"/>
                  </a:lnTo>
                  <a:lnTo>
                    <a:pt x="2660" y="61193"/>
                  </a:lnTo>
                  <a:lnTo>
                    <a:pt x="6374" y="66355"/>
                  </a:lnTo>
                  <a:lnTo>
                    <a:pt x="29839" y="80934"/>
                  </a:lnTo>
                  <a:lnTo>
                    <a:pt x="62714" y="97629"/>
                  </a:lnTo>
                  <a:lnTo>
                    <a:pt x="82709" y="109537"/>
                  </a:lnTo>
                  <a:lnTo>
                    <a:pt x="86136" y="114299"/>
                  </a:lnTo>
                  <a:lnTo>
                    <a:pt x="87051" y="116681"/>
                  </a:lnTo>
                  <a:lnTo>
                    <a:pt x="86866" y="119062"/>
                  </a:lnTo>
                  <a:lnTo>
                    <a:pt x="84545" y="123825"/>
                  </a:lnTo>
                  <a:lnTo>
                    <a:pt x="78775" y="130969"/>
                  </a:lnTo>
                  <a:lnTo>
                    <a:pt x="55072" y="145256"/>
                  </a:lnTo>
                  <a:lnTo>
                    <a:pt x="41115" y="148607"/>
                  </a:lnTo>
                  <a:lnTo>
                    <a:pt x="10298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8" name="SMARTInkShape-Group1867"/>
          <p:cNvGrpSpPr/>
          <p:nvPr/>
        </p:nvGrpSpPr>
        <p:grpSpPr>
          <a:xfrm>
            <a:off x="5316777" y="2544255"/>
            <a:ext cx="1296800" cy="320379"/>
            <a:chOff x="5316777" y="2544255"/>
            <a:chExt cx="1296800" cy="320379"/>
          </a:xfrm>
        </p:grpSpPr>
        <p:sp>
          <p:nvSpPr>
            <p:cNvPr id="1626" name="SMARTInkShape-5813"/>
            <p:cNvSpPr/>
            <p:nvPr>
              <p:custDataLst>
                <p:tags r:id="rId183"/>
              </p:custDataLst>
            </p:nvPr>
          </p:nvSpPr>
          <p:spPr>
            <a:xfrm>
              <a:off x="5316777" y="2657475"/>
              <a:ext cx="130318" cy="119995"/>
            </a:xfrm>
            <a:custGeom>
              <a:avLst/>
              <a:gdLst/>
              <a:ahLst/>
              <a:cxnLst/>
              <a:rect l="0" t="0" r="0" b="0"/>
              <a:pathLst>
                <a:path w="130318" h="119995">
                  <a:moveTo>
                    <a:pt x="76753" y="0"/>
                  </a:moveTo>
                  <a:lnTo>
                    <a:pt x="76753" y="0"/>
                  </a:lnTo>
                  <a:lnTo>
                    <a:pt x="76753" y="3792"/>
                  </a:lnTo>
                  <a:lnTo>
                    <a:pt x="75167" y="4910"/>
                  </a:lnTo>
                  <a:lnTo>
                    <a:pt x="65348" y="8069"/>
                  </a:lnTo>
                  <a:lnTo>
                    <a:pt x="33782" y="36052"/>
                  </a:lnTo>
                  <a:lnTo>
                    <a:pt x="10859" y="64485"/>
                  </a:lnTo>
                  <a:lnTo>
                    <a:pt x="2284" y="80313"/>
                  </a:lnTo>
                  <a:lnTo>
                    <a:pt x="0" y="90199"/>
                  </a:lnTo>
                  <a:lnTo>
                    <a:pt x="1102" y="97768"/>
                  </a:lnTo>
                  <a:lnTo>
                    <a:pt x="6185" y="106491"/>
                  </a:lnTo>
                  <a:lnTo>
                    <a:pt x="8276" y="109094"/>
                  </a:lnTo>
                  <a:lnTo>
                    <a:pt x="22598" y="116550"/>
                  </a:lnTo>
                  <a:lnTo>
                    <a:pt x="38130" y="119994"/>
                  </a:lnTo>
                  <a:lnTo>
                    <a:pt x="56580" y="117222"/>
                  </a:lnTo>
                  <a:lnTo>
                    <a:pt x="88353" y="104613"/>
                  </a:lnTo>
                  <a:lnTo>
                    <a:pt x="117208" y="80530"/>
                  </a:lnTo>
                  <a:lnTo>
                    <a:pt x="122515" y="71245"/>
                  </a:lnTo>
                  <a:lnTo>
                    <a:pt x="130317" y="42690"/>
                  </a:lnTo>
                  <a:lnTo>
                    <a:pt x="128870" y="31938"/>
                  </a:lnTo>
                  <a:lnTo>
                    <a:pt x="123592" y="20752"/>
                  </a:lnTo>
                  <a:lnTo>
                    <a:pt x="117003" y="12410"/>
                  </a:lnTo>
                  <a:lnTo>
                    <a:pt x="112370" y="9485"/>
                  </a:lnTo>
                  <a:lnTo>
                    <a:pt x="98186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SMARTInkShape-5814"/>
            <p:cNvSpPr/>
            <p:nvPr>
              <p:custDataLst>
                <p:tags r:id="rId184"/>
              </p:custDataLst>
            </p:nvPr>
          </p:nvSpPr>
          <p:spPr>
            <a:xfrm>
              <a:off x="5522245" y="2558455"/>
              <a:ext cx="157036" cy="241896"/>
            </a:xfrm>
            <a:custGeom>
              <a:avLst/>
              <a:gdLst/>
              <a:ahLst/>
              <a:cxnLst/>
              <a:rect l="0" t="0" r="0" b="0"/>
              <a:pathLst>
                <a:path w="157036" h="241896">
                  <a:moveTo>
                    <a:pt x="157035" y="6151"/>
                  </a:moveTo>
                  <a:lnTo>
                    <a:pt x="157035" y="6151"/>
                  </a:lnTo>
                  <a:lnTo>
                    <a:pt x="150885" y="6151"/>
                  </a:lnTo>
                  <a:lnTo>
                    <a:pt x="134481" y="497"/>
                  </a:lnTo>
                  <a:lnTo>
                    <a:pt x="130094" y="0"/>
                  </a:lnTo>
                  <a:lnTo>
                    <a:pt x="123101" y="1565"/>
                  </a:lnTo>
                  <a:lnTo>
                    <a:pt x="120125" y="3094"/>
                  </a:lnTo>
                  <a:lnTo>
                    <a:pt x="95652" y="6909"/>
                  </a:lnTo>
                  <a:lnTo>
                    <a:pt x="64667" y="11251"/>
                  </a:lnTo>
                  <a:lnTo>
                    <a:pt x="45604" y="15826"/>
                  </a:lnTo>
                  <a:lnTo>
                    <a:pt x="33957" y="22622"/>
                  </a:lnTo>
                  <a:lnTo>
                    <a:pt x="26134" y="31728"/>
                  </a:lnTo>
                  <a:lnTo>
                    <a:pt x="12102" y="63847"/>
                  </a:lnTo>
                  <a:lnTo>
                    <a:pt x="3112" y="92778"/>
                  </a:lnTo>
                  <a:lnTo>
                    <a:pt x="514" y="128243"/>
                  </a:lnTo>
                  <a:lnTo>
                    <a:pt x="0" y="162031"/>
                  </a:lnTo>
                  <a:lnTo>
                    <a:pt x="5602" y="190842"/>
                  </a:lnTo>
                  <a:lnTo>
                    <a:pt x="12878" y="217631"/>
                  </a:lnTo>
                  <a:lnTo>
                    <a:pt x="14160" y="2418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5815"/>
            <p:cNvSpPr/>
            <p:nvPr>
              <p:custDataLst>
                <p:tags r:id="rId185"/>
              </p:custDataLst>
            </p:nvPr>
          </p:nvSpPr>
          <p:spPr>
            <a:xfrm>
              <a:off x="5604504" y="2544255"/>
              <a:ext cx="210510" cy="256096"/>
            </a:xfrm>
            <a:custGeom>
              <a:avLst/>
              <a:gdLst/>
              <a:ahLst/>
              <a:cxnLst/>
              <a:rect l="0" t="0" r="0" b="0"/>
              <a:pathLst>
                <a:path w="210510" h="256096">
                  <a:moveTo>
                    <a:pt x="210509" y="13208"/>
                  </a:moveTo>
                  <a:lnTo>
                    <a:pt x="210509" y="13208"/>
                  </a:lnTo>
                  <a:lnTo>
                    <a:pt x="206716" y="9415"/>
                  </a:lnTo>
                  <a:lnTo>
                    <a:pt x="202738" y="7553"/>
                  </a:lnTo>
                  <a:lnTo>
                    <a:pt x="180509" y="0"/>
                  </a:lnTo>
                  <a:lnTo>
                    <a:pt x="149255" y="5166"/>
                  </a:lnTo>
                  <a:lnTo>
                    <a:pt x="117623" y="16499"/>
                  </a:lnTo>
                  <a:lnTo>
                    <a:pt x="100166" y="19371"/>
                  </a:lnTo>
                  <a:lnTo>
                    <a:pt x="79797" y="22079"/>
                  </a:lnTo>
                  <a:lnTo>
                    <a:pt x="50814" y="29321"/>
                  </a:lnTo>
                  <a:lnTo>
                    <a:pt x="30790" y="38625"/>
                  </a:lnTo>
                  <a:lnTo>
                    <a:pt x="16598" y="50698"/>
                  </a:lnTo>
                  <a:lnTo>
                    <a:pt x="9232" y="64001"/>
                  </a:lnTo>
                  <a:lnTo>
                    <a:pt x="0" y="99036"/>
                  </a:lnTo>
                  <a:lnTo>
                    <a:pt x="2743" y="134665"/>
                  </a:lnTo>
                  <a:lnTo>
                    <a:pt x="11032" y="170372"/>
                  </a:lnTo>
                  <a:lnTo>
                    <a:pt x="24819" y="205462"/>
                  </a:lnTo>
                  <a:lnTo>
                    <a:pt x="28761" y="215335"/>
                  </a:lnTo>
                  <a:lnTo>
                    <a:pt x="30513" y="225015"/>
                  </a:lnTo>
                  <a:lnTo>
                    <a:pt x="29175" y="234609"/>
                  </a:lnTo>
                  <a:lnTo>
                    <a:pt x="23959" y="246818"/>
                  </a:lnTo>
                  <a:lnTo>
                    <a:pt x="17626" y="2560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5816"/>
            <p:cNvSpPr/>
            <p:nvPr>
              <p:custDataLst>
                <p:tags r:id="rId186"/>
              </p:custDataLst>
            </p:nvPr>
          </p:nvSpPr>
          <p:spPr>
            <a:xfrm>
              <a:off x="5507830" y="2664619"/>
              <a:ext cx="128591" cy="21432"/>
            </a:xfrm>
            <a:custGeom>
              <a:avLst/>
              <a:gdLst/>
              <a:ahLst/>
              <a:cxnLst/>
              <a:rect l="0" t="0" r="0" b="0"/>
              <a:pathLst>
                <a:path w="128591" h="21432">
                  <a:moveTo>
                    <a:pt x="0" y="21431"/>
                  </a:moveTo>
                  <a:lnTo>
                    <a:pt x="0" y="21431"/>
                  </a:lnTo>
                  <a:lnTo>
                    <a:pt x="20722" y="20637"/>
                  </a:lnTo>
                  <a:lnTo>
                    <a:pt x="50855" y="15280"/>
                  </a:lnTo>
                  <a:lnTo>
                    <a:pt x="83660" y="9574"/>
                  </a:lnTo>
                  <a:lnTo>
                    <a:pt x="12859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5817"/>
            <p:cNvSpPr/>
            <p:nvPr>
              <p:custDataLst>
                <p:tags r:id="rId187"/>
              </p:custDataLst>
            </p:nvPr>
          </p:nvSpPr>
          <p:spPr>
            <a:xfrm>
              <a:off x="5722394" y="2636044"/>
              <a:ext cx="106907" cy="135732"/>
            </a:xfrm>
            <a:custGeom>
              <a:avLst/>
              <a:gdLst/>
              <a:ahLst/>
              <a:cxnLst/>
              <a:rect l="0" t="0" r="0" b="0"/>
              <a:pathLst>
                <a:path w="106907" h="135732">
                  <a:moveTo>
                    <a:pt x="106906" y="0"/>
                  </a:moveTo>
                  <a:lnTo>
                    <a:pt x="106906" y="0"/>
                  </a:lnTo>
                  <a:lnTo>
                    <a:pt x="82070" y="794"/>
                  </a:lnTo>
                  <a:lnTo>
                    <a:pt x="67709" y="6497"/>
                  </a:lnTo>
                  <a:lnTo>
                    <a:pt x="33723" y="25614"/>
                  </a:lnTo>
                  <a:lnTo>
                    <a:pt x="6156" y="40430"/>
                  </a:lnTo>
                  <a:lnTo>
                    <a:pt x="2597" y="45221"/>
                  </a:lnTo>
                  <a:lnTo>
                    <a:pt x="593" y="52381"/>
                  </a:lnTo>
                  <a:lnTo>
                    <a:pt x="0" y="59529"/>
                  </a:lnTo>
                  <a:lnTo>
                    <a:pt x="1504" y="61911"/>
                  </a:lnTo>
                  <a:lnTo>
                    <a:pt x="7409" y="66674"/>
                  </a:lnTo>
                  <a:lnTo>
                    <a:pt x="15324" y="69320"/>
                  </a:lnTo>
                  <a:lnTo>
                    <a:pt x="48379" y="76906"/>
                  </a:lnTo>
                  <a:lnTo>
                    <a:pt x="78297" y="84064"/>
                  </a:lnTo>
                  <a:lnTo>
                    <a:pt x="102578" y="92785"/>
                  </a:lnTo>
                  <a:lnTo>
                    <a:pt x="104021" y="94400"/>
                  </a:lnTo>
                  <a:lnTo>
                    <a:pt x="104983" y="96271"/>
                  </a:lnTo>
                  <a:lnTo>
                    <a:pt x="104830" y="98312"/>
                  </a:lnTo>
                  <a:lnTo>
                    <a:pt x="102544" y="102696"/>
                  </a:lnTo>
                  <a:lnTo>
                    <a:pt x="96794" y="109627"/>
                  </a:lnTo>
                  <a:lnTo>
                    <a:pt x="63835" y="128591"/>
                  </a:lnTo>
                  <a:lnTo>
                    <a:pt x="54425" y="132558"/>
                  </a:lnTo>
                  <a:lnTo>
                    <a:pt x="19755" y="135545"/>
                  </a:lnTo>
                  <a:lnTo>
                    <a:pt x="14036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SMARTInkShape-5818"/>
            <p:cNvSpPr/>
            <p:nvPr>
              <p:custDataLst>
                <p:tags r:id="rId188"/>
              </p:custDataLst>
            </p:nvPr>
          </p:nvSpPr>
          <p:spPr>
            <a:xfrm>
              <a:off x="5893595" y="2657475"/>
              <a:ext cx="14286" cy="178128"/>
            </a:xfrm>
            <a:custGeom>
              <a:avLst/>
              <a:gdLst/>
              <a:ahLst/>
              <a:cxnLst/>
              <a:rect l="0" t="0" r="0" b="0"/>
              <a:pathLst>
                <a:path w="14286" h="178128">
                  <a:moveTo>
                    <a:pt x="0" y="0"/>
                  </a:moveTo>
                  <a:lnTo>
                    <a:pt x="0" y="0"/>
                  </a:lnTo>
                  <a:lnTo>
                    <a:pt x="3791" y="3792"/>
                  </a:lnTo>
                  <a:lnTo>
                    <a:pt x="5653" y="9887"/>
                  </a:lnTo>
                  <a:lnTo>
                    <a:pt x="7055" y="44434"/>
                  </a:lnTo>
                  <a:lnTo>
                    <a:pt x="7125" y="72542"/>
                  </a:lnTo>
                  <a:lnTo>
                    <a:pt x="7139" y="105728"/>
                  </a:lnTo>
                  <a:lnTo>
                    <a:pt x="9258" y="128164"/>
                  </a:lnTo>
                  <a:lnTo>
                    <a:pt x="13845" y="161525"/>
                  </a:lnTo>
                  <a:lnTo>
                    <a:pt x="14278" y="178127"/>
                  </a:lnTo>
                  <a:lnTo>
                    <a:pt x="1428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SMARTInkShape-5819"/>
            <p:cNvSpPr/>
            <p:nvPr>
              <p:custDataLst>
                <p:tags r:id="rId189"/>
              </p:custDataLst>
            </p:nvPr>
          </p:nvSpPr>
          <p:spPr>
            <a:xfrm>
              <a:off x="5915025" y="2651437"/>
              <a:ext cx="99559" cy="84488"/>
            </a:xfrm>
            <a:custGeom>
              <a:avLst/>
              <a:gdLst/>
              <a:ahLst/>
              <a:cxnLst/>
              <a:rect l="0" t="0" r="0" b="0"/>
              <a:pathLst>
                <a:path w="99559" h="84488">
                  <a:moveTo>
                    <a:pt x="0" y="20326"/>
                  </a:moveTo>
                  <a:lnTo>
                    <a:pt x="0" y="20326"/>
                  </a:lnTo>
                  <a:lnTo>
                    <a:pt x="3792" y="20326"/>
                  </a:lnTo>
                  <a:lnTo>
                    <a:pt x="4910" y="19532"/>
                  </a:lnTo>
                  <a:lnTo>
                    <a:pt x="5654" y="18209"/>
                  </a:lnTo>
                  <a:lnTo>
                    <a:pt x="6152" y="16533"/>
                  </a:lnTo>
                  <a:lnTo>
                    <a:pt x="10642" y="10383"/>
                  </a:lnTo>
                  <a:lnTo>
                    <a:pt x="14784" y="7969"/>
                  </a:lnTo>
                  <a:lnTo>
                    <a:pt x="19271" y="6103"/>
                  </a:lnTo>
                  <a:lnTo>
                    <a:pt x="23911" y="2627"/>
                  </a:lnTo>
                  <a:lnTo>
                    <a:pt x="30735" y="553"/>
                  </a:lnTo>
                  <a:lnTo>
                    <a:pt x="34778" y="0"/>
                  </a:lnTo>
                  <a:lnTo>
                    <a:pt x="66759" y="6234"/>
                  </a:lnTo>
                  <a:lnTo>
                    <a:pt x="76238" y="9565"/>
                  </a:lnTo>
                  <a:lnTo>
                    <a:pt x="83625" y="15808"/>
                  </a:lnTo>
                  <a:lnTo>
                    <a:pt x="96561" y="32431"/>
                  </a:lnTo>
                  <a:lnTo>
                    <a:pt x="99558" y="50210"/>
                  </a:lnTo>
                  <a:lnTo>
                    <a:pt x="96086" y="61900"/>
                  </a:lnTo>
                  <a:lnTo>
                    <a:pt x="90065" y="68701"/>
                  </a:lnTo>
                  <a:lnTo>
                    <a:pt x="73265" y="79535"/>
                  </a:lnTo>
                  <a:lnTo>
                    <a:pt x="59367" y="83113"/>
                  </a:lnTo>
                  <a:lnTo>
                    <a:pt x="30942" y="84487"/>
                  </a:lnTo>
                  <a:lnTo>
                    <a:pt x="7145" y="774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5820"/>
            <p:cNvSpPr/>
            <p:nvPr>
              <p:custDataLst>
                <p:tags r:id="rId190"/>
              </p:custDataLst>
            </p:nvPr>
          </p:nvSpPr>
          <p:spPr>
            <a:xfrm>
              <a:off x="6229350" y="2643188"/>
              <a:ext cx="7146" cy="100013"/>
            </a:xfrm>
            <a:custGeom>
              <a:avLst/>
              <a:gdLst/>
              <a:ahLst/>
              <a:cxnLst/>
              <a:rect l="0" t="0" r="0" b="0"/>
              <a:pathLst>
                <a:path w="7146" h="100013">
                  <a:moveTo>
                    <a:pt x="0" y="0"/>
                  </a:moveTo>
                  <a:lnTo>
                    <a:pt x="0" y="0"/>
                  </a:lnTo>
                  <a:lnTo>
                    <a:pt x="0" y="34552"/>
                  </a:lnTo>
                  <a:lnTo>
                    <a:pt x="0" y="69368"/>
                  </a:lnTo>
                  <a:lnTo>
                    <a:pt x="794" y="76074"/>
                  </a:lnTo>
                  <a:lnTo>
                    <a:pt x="7145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5821"/>
            <p:cNvSpPr/>
            <p:nvPr>
              <p:custDataLst>
                <p:tags r:id="rId191"/>
              </p:custDataLst>
            </p:nvPr>
          </p:nvSpPr>
          <p:spPr>
            <a:xfrm>
              <a:off x="6229350" y="2586038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7143"/>
                  </a:moveTo>
                  <a:lnTo>
                    <a:pt x="0" y="71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5822"/>
            <p:cNvSpPr/>
            <p:nvPr>
              <p:custDataLst>
                <p:tags r:id="rId192"/>
              </p:custDataLst>
            </p:nvPr>
          </p:nvSpPr>
          <p:spPr>
            <a:xfrm>
              <a:off x="6329363" y="2637808"/>
              <a:ext cx="128588" cy="98249"/>
            </a:xfrm>
            <a:custGeom>
              <a:avLst/>
              <a:gdLst/>
              <a:ahLst/>
              <a:cxnLst/>
              <a:rect l="0" t="0" r="0" b="0"/>
              <a:pathLst>
                <a:path w="128588" h="98249">
                  <a:moveTo>
                    <a:pt x="0" y="5380"/>
                  </a:moveTo>
                  <a:lnTo>
                    <a:pt x="0" y="5380"/>
                  </a:lnTo>
                  <a:lnTo>
                    <a:pt x="0" y="9172"/>
                  </a:lnTo>
                  <a:lnTo>
                    <a:pt x="2116" y="13150"/>
                  </a:lnTo>
                  <a:lnTo>
                    <a:pt x="3792" y="15322"/>
                  </a:lnTo>
                  <a:lnTo>
                    <a:pt x="11857" y="50265"/>
                  </a:lnTo>
                  <a:lnTo>
                    <a:pt x="20343" y="84917"/>
                  </a:lnTo>
                  <a:lnTo>
                    <a:pt x="21403" y="97094"/>
                  </a:lnTo>
                  <a:lnTo>
                    <a:pt x="19301" y="95619"/>
                  </a:lnTo>
                  <a:lnTo>
                    <a:pt x="17630" y="94114"/>
                  </a:lnTo>
                  <a:lnTo>
                    <a:pt x="15772" y="90325"/>
                  </a:lnTo>
                  <a:lnTo>
                    <a:pt x="9435" y="59045"/>
                  </a:lnTo>
                  <a:lnTo>
                    <a:pt x="8616" y="40860"/>
                  </a:lnTo>
                  <a:lnTo>
                    <a:pt x="13048" y="25858"/>
                  </a:lnTo>
                  <a:lnTo>
                    <a:pt x="23962" y="10644"/>
                  </a:lnTo>
                  <a:lnTo>
                    <a:pt x="31001" y="3147"/>
                  </a:lnTo>
                  <a:lnTo>
                    <a:pt x="39971" y="419"/>
                  </a:lnTo>
                  <a:lnTo>
                    <a:pt x="50309" y="0"/>
                  </a:lnTo>
                  <a:lnTo>
                    <a:pt x="78483" y="10506"/>
                  </a:lnTo>
                  <a:lnTo>
                    <a:pt x="85946" y="15066"/>
                  </a:lnTo>
                  <a:lnTo>
                    <a:pt x="105996" y="39149"/>
                  </a:lnTo>
                  <a:lnTo>
                    <a:pt x="110609" y="48434"/>
                  </a:lnTo>
                  <a:lnTo>
                    <a:pt x="120906" y="83338"/>
                  </a:lnTo>
                  <a:lnTo>
                    <a:pt x="121085" y="85927"/>
                  </a:lnTo>
                  <a:lnTo>
                    <a:pt x="121998" y="87653"/>
                  </a:lnTo>
                  <a:lnTo>
                    <a:pt x="123400" y="88803"/>
                  </a:lnTo>
                  <a:lnTo>
                    <a:pt x="125130" y="89570"/>
                  </a:lnTo>
                  <a:lnTo>
                    <a:pt x="126282" y="90875"/>
                  </a:lnTo>
                  <a:lnTo>
                    <a:pt x="128587" y="982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5823"/>
            <p:cNvSpPr/>
            <p:nvPr>
              <p:custDataLst>
                <p:tags r:id="rId193"/>
              </p:custDataLst>
            </p:nvPr>
          </p:nvSpPr>
          <p:spPr>
            <a:xfrm>
              <a:off x="6457950" y="2628900"/>
              <a:ext cx="155627" cy="235734"/>
            </a:xfrm>
            <a:custGeom>
              <a:avLst/>
              <a:gdLst/>
              <a:ahLst/>
              <a:cxnLst/>
              <a:rect l="0" t="0" r="0" b="0"/>
              <a:pathLst>
                <a:path w="155627" h="235734">
                  <a:moveTo>
                    <a:pt x="114300" y="0"/>
                  </a:moveTo>
                  <a:lnTo>
                    <a:pt x="114300" y="0"/>
                  </a:lnTo>
                  <a:lnTo>
                    <a:pt x="114300" y="6151"/>
                  </a:lnTo>
                  <a:lnTo>
                    <a:pt x="85354" y="14876"/>
                  </a:lnTo>
                  <a:lnTo>
                    <a:pt x="71327" y="23722"/>
                  </a:lnTo>
                  <a:lnTo>
                    <a:pt x="36343" y="56582"/>
                  </a:lnTo>
                  <a:lnTo>
                    <a:pt x="33755" y="59153"/>
                  </a:lnTo>
                  <a:lnTo>
                    <a:pt x="32820" y="61660"/>
                  </a:lnTo>
                  <a:lnTo>
                    <a:pt x="32993" y="64126"/>
                  </a:lnTo>
                  <a:lnTo>
                    <a:pt x="33902" y="66563"/>
                  </a:lnTo>
                  <a:lnTo>
                    <a:pt x="35301" y="68188"/>
                  </a:lnTo>
                  <a:lnTo>
                    <a:pt x="38973" y="69993"/>
                  </a:lnTo>
                  <a:lnTo>
                    <a:pt x="62407" y="71311"/>
                  </a:lnTo>
                  <a:lnTo>
                    <a:pt x="81060" y="65709"/>
                  </a:lnTo>
                  <a:lnTo>
                    <a:pt x="104787" y="54641"/>
                  </a:lnTo>
                  <a:lnTo>
                    <a:pt x="112189" y="47833"/>
                  </a:lnTo>
                  <a:lnTo>
                    <a:pt x="117331" y="40309"/>
                  </a:lnTo>
                  <a:lnTo>
                    <a:pt x="122748" y="29011"/>
                  </a:lnTo>
                  <a:lnTo>
                    <a:pt x="125992" y="24006"/>
                  </a:lnTo>
                  <a:lnTo>
                    <a:pt x="128487" y="14713"/>
                  </a:lnTo>
                  <a:lnTo>
                    <a:pt x="128587" y="48083"/>
                  </a:lnTo>
                  <a:lnTo>
                    <a:pt x="130704" y="79269"/>
                  </a:lnTo>
                  <a:lnTo>
                    <a:pt x="140772" y="114390"/>
                  </a:lnTo>
                  <a:lnTo>
                    <a:pt x="148644" y="150031"/>
                  </a:lnTo>
                  <a:lnTo>
                    <a:pt x="155492" y="183622"/>
                  </a:lnTo>
                  <a:lnTo>
                    <a:pt x="155626" y="194322"/>
                  </a:lnTo>
                  <a:lnTo>
                    <a:pt x="151240" y="208478"/>
                  </a:lnTo>
                  <a:lnTo>
                    <a:pt x="147122" y="215159"/>
                  </a:lnTo>
                  <a:lnTo>
                    <a:pt x="136548" y="223383"/>
                  </a:lnTo>
                  <a:lnTo>
                    <a:pt x="123361" y="230846"/>
                  </a:lnTo>
                  <a:lnTo>
                    <a:pt x="99774" y="234776"/>
                  </a:lnTo>
                  <a:lnTo>
                    <a:pt x="66516" y="235616"/>
                  </a:lnTo>
                  <a:lnTo>
                    <a:pt x="31569" y="235733"/>
                  </a:lnTo>
                  <a:lnTo>
                    <a:pt x="23820" y="233622"/>
                  </a:lnTo>
                  <a:lnTo>
                    <a:pt x="14995" y="23008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5824"/>
            <p:cNvSpPr/>
            <p:nvPr>
              <p:custDataLst>
                <p:tags r:id="rId194"/>
              </p:custDataLst>
            </p:nvPr>
          </p:nvSpPr>
          <p:spPr>
            <a:xfrm>
              <a:off x="6072188" y="2636044"/>
              <a:ext cx="92868" cy="107031"/>
            </a:xfrm>
            <a:custGeom>
              <a:avLst/>
              <a:gdLst/>
              <a:ahLst/>
              <a:cxnLst/>
              <a:rect l="0" t="0" r="0" b="0"/>
              <a:pathLst>
                <a:path w="92868" h="107031">
                  <a:moveTo>
                    <a:pt x="0" y="21431"/>
                  </a:moveTo>
                  <a:lnTo>
                    <a:pt x="0" y="21431"/>
                  </a:lnTo>
                  <a:lnTo>
                    <a:pt x="3792" y="25223"/>
                  </a:lnTo>
                  <a:lnTo>
                    <a:pt x="5654" y="29202"/>
                  </a:lnTo>
                  <a:lnTo>
                    <a:pt x="13807" y="62379"/>
                  </a:lnTo>
                  <a:lnTo>
                    <a:pt x="14867" y="68999"/>
                  </a:lnTo>
                  <a:lnTo>
                    <a:pt x="20750" y="89750"/>
                  </a:lnTo>
                  <a:lnTo>
                    <a:pt x="21128" y="94922"/>
                  </a:lnTo>
                  <a:lnTo>
                    <a:pt x="19180" y="99867"/>
                  </a:lnTo>
                  <a:lnTo>
                    <a:pt x="14574" y="106729"/>
                  </a:lnTo>
                  <a:lnTo>
                    <a:pt x="10579" y="107030"/>
                  </a:lnTo>
                  <a:lnTo>
                    <a:pt x="9435" y="106278"/>
                  </a:lnTo>
                  <a:lnTo>
                    <a:pt x="8670" y="104983"/>
                  </a:lnTo>
                  <a:lnTo>
                    <a:pt x="8161" y="103326"/>
                  </a:lnTo>
                  <a:lnTo>
                    <a:pt x="15272" y="75836"/>
                  </a:lnTo>
                  <a:lnTo>
                    <a:pt x="33694" y="42684"/>
                  </a:lnTo>
                  <a:lnTo>
                    <a:pt x="41698" y="31935"/>
                  </a:lnTo>
                  <a:lnTo>
                    <a:pt x="72225" y="12926"/>
                  </a:lnTo>
                  <a:lnTo>
                    <a:pt x="928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4" name="SMARTInkShape-Group1868"/>
          <p:cNvGrpSpPr/>
          <p:nvPr/>
        </p:nvGrpSpPr>
        <p:grpSpPr>
          <a:xfrm>
            <a:off x="6837153" y="2521744"/>
            <a:ext cx="1140586" cy="312502"/>
            <a:chOff x="6837153" y="2521744"/>
            <a:chExt cx="1140586" cy="312502"/>
          </a:xfrm>
        </p:grpSpPr>
        <p:sp>
          <p:nvSpPr>
            <p:cNvPr id="1639" name="SMARTInkShape-5825"/>
            <p:cNvSpPr/>
            <p:nvPr>
              <p:custDataLst>
                <p:tags r:id="rId178"/>
              </p:custDataLst>
            </p:nvPr>
          </p:nvSpPr>
          <p:spPr>
            <a:xfrm>
              <a:off x="6837153" y="2536031"/>
              <a:ext cx="228017" cy="221458"/>
            </a:xfrm>
            <a:custGeom>
              <a:avLst/>
              <a:gdLst/>
              <a:ahLst/>
              <a:cxnLst/>
              <a:rect l="0" t="0" r="0" b="0"/>
              <a:pathLst>
                <a:path w="228017" h="221458">
                  <a:moveTo>
                    <a:pt x="228016" y="0"/>
                  </a:moveTo>
                  <a:lnTo>
                    <a:pt x="228016" y="0"/>
                  </a:lnTo>
                  <a:lnTo>
                    <a:pt x="218073" y="0"/>
                  </a:lnTo>
                  <a:lnTo>
                    <a:pt x="213542" y="2117"/>
                  </a:lnTo>
                  <a:lnTo>
                    <a:pt x="183313" y="20585"/>
                  </a:lnTo>
                  <a:lnTo>
                    <a:pt x="150998" y="29257"/>
                  </a:lnTo>
                  <a:lnTo>
                    <a:pt x="129046" y="33792"/>
                  </a:lnTo>
                  <a:lnTo>
                    <a:pt x="98304" y="47298"/>
                  </a:lnTo>
                  <a:lnTo>
                    <a:pt x="67610" y="70635"/>
                  </a:lnTo>
                  <a:lnTo>
                    <a:pt x="35905" y="103647"/>
                  </a:lnTo>
                  <a:lnTo>
                    <a:pt x="13209" y="135038"/>
                  </a:lnTo>
                  <a:lnTo>
                    <a:pt x="3856" y="156957"/>
                  </a:lnTo>
                  <a:lnTo>
                    <a:pt x="0" y="185270"/>
                  </a:lnTo>
                  <a:lnTo>
                    <a:pt x="3908" y="193732"/>
                  </a:lnTo>
                  <a:lnTo>
                    <a:pt x="15561" y="208307"/>
                  </a:lnTo>
                  <a:lnTo>
                    <a:pt x="26866" y="216326"/>
                  </a:lnTo>
                  <a:lnTo>
                    <a:pt x="36477" y="219936"/>
                  </a:lnTo>
                  <a:lnTo>
                    <a:pt x="63710" y="221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5826"/>
            <p:cNvSpPr/>
            <p:nvPr>
              <p:custDataLst>
                <p:tags r:id="rId179"/>
              </p:custDataLst>
            </p:nvPr>
          </p:nvSpPr>
          <p:spPr>
            <a:xfrm>
              <a:off x="6986588" y="2586038"/>
              <a:ext cx="41871" cy="157163"/>
            </a:xfrm>
            <a:custGeom>
              <a:avLst/>
              <a:gdLst/>
              <a:ahLst/>
              <a:cxnLst/>
              <a:rect l="0" t="0" r="0" b="0"/>
              <a:pathLst>
                <a:path w="41871" h="157163">
                  <a:moveTo>
                    <a:pt x="35718" y="0"/>
                  </a:moveTo>
                  <a:lnTo>
                    <a:pt x="35718" y="0"/>
                  </a:lnTo>
                  <a:lnTo>
                    <a:pt x="35718" y="3792"/>
                  </a:lnTo>
                  <a:lnTo>
                    <a:pt x="36512" y="4909"/>
                  </a:lnTo>
                  <a:lnTo>
                    <a:pt x="37835" y="5654"/>
                  </a:lnTo>
                  <a:lnTo>
                    <a:pt x="39511" y="6150"/>
                  </a:lnTo>
                  <a:lnTo>
                    <a:pt x="40628" y="8069"/>
                  </a:lnTo>
                  <a:lnTo>
                    <a:pt x="41870" y="14434"/>
                  </a:lnTo>
                  <a:lnTo>
                    <a:pt x="38775" y="26942"/>
                  </a:lnTo>
                  <a:lnTo>
                    <a:pt x="26043" y="58627"/>
                  </a:lnTo>
                  <a:lnTo>
                    <a:pt x="16384" y="93063"/>
                  </a:lnTo>
                  <a:lnTo>
                    <a:pt x="12792" y="112241"/>
                  </a:lnTo>
                  <a:lnTo>
                    <a:pt x="882" y="146616"/>
                  </a:lnTo>
                  <a:lnTo>
                    <a:pt x="0" y="157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5827"/>
            <p:cNvSpPr/>
            <p:nvPr>
              <p:custDataLst>
                <p:tags r:id="rId180"/>
              </p:custDataLst>
            </p:nvPr>
          </p:nvSpPr>
          <p:spPr>
            <a:xfrm>
              <a:off x="7087150" y="2650757"/>
              <a:ext cx="128039" cy="71013"/>
            </a:xfrm>
            <a:custGeom>
              <a:avLst/>
              <a:gdLst/>
              <a:ahLst/>
              <a:cxnLst/>
              <a:rect l="0" t="0" r="0" b="0"/>
              <a:pathLst>
                <a:path w="128039" h="71013">
                  <a:moveTo>
                    <a:pt x="99463" y="13862"/>
                  </a:moveTo>
                  <a:lnTo>
                    <a:pt x="99463" y="13862"/>
                  </a:lnTo>
                  <a:lnTo>
                    <a:pt x="74489" y="14656"/>
                  </a:lnTo>
                  <a:lnTo>
                    <a:pt x="42064" y="26840"/>
                  </a:lnTo>
                  <a:lnTo>
                    <a:pt x="8835" y="49156"/>
                  </a:lnTo>
                  <a:lnTo>
                    <a:pt x="3621" y="54154"/>
                  </a:lnTo>
                  <a:lnTo>
                    <a:pt x="0" y="62432"/>
                  </a:lnTo>
                  <a:lnTo>
                    <a:pt x="610" y="62911"/>
                  </a:lnTo>
                  <a:lnTo>
                    <a:pt x="7294" y="63679"/>
                  </a:lnTo>
                  <a:lnTo>
                    <a:pt x="20050" y="63831"/>
                  </a:lnTo>
                  <a:lnTo>
                    <a:pt x="28713" y="59618"/>
                  </a:lnTo>
                  <a:lnTo>
                    <a:pt x="61242" y="36993"/>
                  </a:lnTo>
                  <a:lnTo>
                    <a:pt x="88924" y="9298"/>
                  </a:lnTo>
                  <a:lnTo>
                    <a:pt x="90810" y="4425"/>
                  </a:lnTo>
                  <a:lnTo>
                    <a:pt x="90519" y="2808"/>
                  </a:lnTo>
                  <a:lnTo>
                    <a:pt x="89531" y="1730"/>
                  </a:lnTo>
                  <a:lnTo>
                    <a:pt x="88079" y="1012"/>
                  </a:lnTo>
                  <a:lnTo>
                    <a:pt x="87905" y="533"/>
                  </a:lnTo>
                  <a:lnTo>
                    <a:pt x="88583" y="213"/>
                  </a:lnTo>
                  <a:lnTo>
                    <a:pt x="89828" y="0"/>
                  </a:lnTo>
                  <a:lnTo>
                    <a:pt x="89865" y="652"/>
                  </a:lnTo>
                  <a:lnTo>
                    <a:pt x="86918" y="5362"/>
                  </a:lnTo>
                  <a:lnTo>
                    <a:pt x="85519" y="14064"/>
                  </a:lnTo>
                  <a:lnTo>
                    <a:pt x="85195" y="40485"/>
                  </a:lnTo>
                  <a:lnTo>
                    <a:pt x="87300" y="47655"/>
                  </a:lnTo>
                  <a:lnTo>
                    <a:pt x="90089" y="53487"/>
                  </a:lnTo>
                  <a:lnTo>
                    <a:pt x="91327" y="58725"/>
                  </a:lnTo>
                  <a:lnTo>
                    <a:pt x="96112" y="63699"/>
                  </a:lnTo>
                  <a:lnTo>
                    <a:pt x="102735" y="67762"/>
                  </a:lnTo>
                  <a:lnTo>
                    <a:pt x="111721" y="70049"/>
                  </a:lnTo>
                  <a:lnTo>
                    <a:pt x="128038" y="71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5828"/>
            <p:cNvSpPr/>
            <p:nvPr>
              <p:custDataLst>
                <p:tags r:id="rId181"/>
              </p:custDataLst>
            </p:nvPr>
          </p:nvSpPr>
          <p:spPr>
            <a:xfrm>
              <a:off x="7286628" y="2628900"/>
              <a:ext cx="528636" cy="205346"/>
            </a:xfrm>
            <a:custGeom>
              <a:avLst/>
              <a:gdLst/>
              <a:ahLst/>
              <a:cxnLst/>
              <a:rect l="0" t="0" r="0" b="0"/>
              <a:pathLst>
                <a:path w="528636" h="205346">
                  <a:moveTo>
                    <a:pt x="14285" y="7144"/>
                  </a:moveTo>
                  <a:lnTo>
                    <a:pt x="14285" y="7144"/>
                  </a:lnTo>
                  <a:lnTo>
                    <a:pt x="14285" y="27936"/>
                  </a:lnTo>
                  <a:lnTo>
                    <a:pt x="12168" y="34376"/>
                  </a:lnTo>
                  <a:lnTo>
                    <a:pt x="9375" y="40678"/>
                  </a:lnTo>
                  <a:lnTo>
                    <a:pt x="7009" y="52358"/>
                  </a:lnTo>
                  <a:lnTo>
                    <a:pt x="1617" y="63817"/>
                  </a:lnTo>
                  <a:lnTo>
                    <a:pt x="25" y="78155"/>
                  </a:lnTo>
                  <a:lnTo>
                    <a:pt x="0" y="68601"/>
                  </a:lnTo>
                  <a:lnTo>
                    <a:pt x="3791" y="57985"/>
                  </a:lnTo>
                  <a:lnTo>
                    <a:pt x="12976" y="45085"/>
                  </a:lnTo>
                  <a:lnTo>
                    <a:pt x="43062" y="16256"/>
                  </a:lnTo>
                  <a:lnTo>
                    <a:pt x="53268" y="11194"/>
                  </a:lnTo>
                  <a:lnTo>
                    <a:pt x="87449" y="7499"/>
                  </a:lnTo>
                  <a:lnTo>
                    <a:pt x="121531" y="7175"/>
                  </a:lnTo>
                  <a:lnTo>
                    <a:pt x="157025" y="7145"/>
                  </a:lnTo>
                  <a:lnTo>
                    <a:pt x="178430" y="7144"/>
                  </a:lnTo>
                  <a:lnTo>
                    <a:pt x="174751" y="7144"/>
                  </a:lnTo>
                  <a:lnTo>
                    <a:pt x="170799" y="9260"/>
                  </a:lnTo>
                  <a:lnTo>
                    <a:pt x="166397" y="12053"/>
                  </a:lnTo>
                  <a:lnTo>
                    <a:pt x="150948" y="17786"/>
                  </a:lnTo>
                  <a:lnTo>
                    <a:pt x="144345" y="24044"/>
                  </a:lnTo>
                  <a:lnTo>
                    <a:pt x="124673" y="48242"/>
                  </a:lnTo>
                  <a:lnTo>
                    <a:pt x="121867" y="65659"/>
                  </a:lnTo>
                  <a:lnTo>
                    <a:pt x="122518" y="67585"/>
                  </a:lnTo>
                  <a:lnTo>
                    <a:pt x="123747" y="68869"/>
                  </a:lnTo>
                  <a:lnTo>
                    <a:pt x="125360" y="69725"/>
                  </a:lnTo>
                  <a:lnTo>
                    <a:pt x="138560" y="71893"/>
                  </a:lnTo>
                  <a:lnTo>
                    <a:pt x="144396" y="75080"/>
                  </a:lnTo>
                  <a:lnTo>
                    <a:pt x="147856" y="75453"/>
                  </a:lnTo>
                  <a:lnTo>
                    <a:pt x="178966" y="71894"/>
                  </a:lnTo>
                  <a:lnTo>
                    <a:pt x="194666" y="70779"/>
                  </a:lnTo>
                  <a:lnTo>
                    <a:pt x="227055" y="64383"/>
                  </a:lnTo>
                  <a:lnTo>
                    <a:pt x="227569" y="65147"/>
                  </a:lnTo>
                  <a:lnTo>
                    <a:pt x="228394" y="72076"/>
                  </a:lnTo>
                  <a:lnTo>
                    <a:pt x="228461" y="74245"/>
                  </a:lnTo>
                  <a:lnTo>
                    <a:pt x="214118" y="107359"/>
                  </a:lnTo>
                  <a:lnTo>
                    <a:pt x="196675" y="136699"/>
                  </a:lnTo>
                  <a:lnTo>
                    <a:pt x="182273" y="156655"/>
                  </a:lnTo>
                  <a:lnTo>
                    <a:pt x="149560" y="182976"/>
                  </a:lnTo>
                  <a:lnTo>
                    <a:pt x="119891" y="199348"/>
                  </a:lnTo>
                  <a:lnTo>
                    <a:pt x="101667" y="204851"/>
                  </a:lnTo>
                  <a:lnTo>
                    <a:pt x="91221" y="205345"/>
                  </a:lnTo>
                  <a:lnTo>
                    <a:pt x="77209" y="201160"/>
                  </a:lnTo>
                  <a:lnTo>
                    <a:pt x="70562" y="197090"/>
                  </a:lnTo>
                  <a:lnTo>
                    <a:pt x="62357" y="186544"/>
                  </a:lnTo>
                  <a:lnTo>
                    <a:pt x="58690" y="173364"/>
                  </a:lnTo>
                  <a:lnTo>
                    <a:pt x="59950" y="164099"/>
                  </a:lnTo>
                  <a:lnTo>
                    <a:pt x="63949" y="154689"/>
                  </a:lnTo>
                  <a:lnTo>
                    <a:pt x="75126" y="141260"/>
                  </a:lnTo>
                  <a:lnTo>
                    <a:pt x="89285" y="131902"/>
                  </a:lnTo>
                  <a:lnTo>
                    <a:pt x="117118" y="121628"/>
                  </a:lnTo>
                  <a:lnTo>
                    <a:pt x="143708" y="114355"/>
                  </a:lnTo>
                  <a:lnTo>
                    <a:pt x="171694" y="107173"/>
                  </a:lnTo>
                  <a:lnTo>
                    <a:pt x="200096" y="100018"/>
                  </a:lnTo>
                  <a:lnTo>
                    <a:pt x="228619" y="90753"/>
                  </a:lnTo>
                  <a:lnTo>
                    <a:pt x="259295" y="77955"/>
                  </a:lnTo>
                  <a:lnTo>
                    <a:pt x="291403" y="64108"/>
                  </a:lnTo>
                  <a:lnTo>
                    <a:pt x="326905" y="48999"/>
                  </a:lnTo>
                  <a:lnTo>
                    <a:pt x="359870" y="30245"/>
                  </a:lnTo>
                  <a:lnTo>
                    <a:pt x="367109" y="23761"/>
                  </a:lnTo>
                  <a:lnTo>
                    <a:pt x="376944" y="9646"/>
                  </a:lnTo>
                  <a:lnTo>
                    <a:pt x="376707" y="8812"/>
                  </a:lnTo>
                  <a:lnTo>
                    <a:pt x="375756" y="8256"/>
                  </a:lnTo>
                  <a:lnTo>
                    <a:pt x="368508" y="7473"/>
                  </a:lnTo>
                  <a:lnTo>
                    <a:pt x="355630" y="7209"/>
                  </a:lnTo>
                  <a:lnTo>
                    <a:pt x="348291" y="11406"/>
                  </a:lnTo>
                  <a:lnTo>
                    <a:pt x="327585" y="26608"/>
                  </a:lnTo>
                  <a:lnTo>
                    <a:pt x="324185" y="34580"/>
                  </a:lnTo>
                  <a:lnTo>
                    <a:pt x="321704" y="58229"/>
                  </a:lnTo>
                  <a:lnTo>
                    <a:pt x="323213" y="61045"/>
                  </a:lnTo>
                  <a:lnTo>
                    <a:pt x="329121" y="66289"/>
                  </a:lnTo>
                  <a:lnTo>
                    <a:pt x="358192" y="78530"/>
                  </a:lnTo>
                  <a:lnTo>
                    <a:pt x="378914" y="83593"/>
                  </a:lnTo>
                  <a:lnTo>
                    <a:pt x="402252" y="82977"/>
                  </a:lnTo>
                  <a:lnTo>
                    <a:pt x="434791" y="75657"/>
                  </a:lnTo>
                  <a:lnTo>
                    <a:pt x="467123" y="64222"/>
                  </a:lnTo>
                  <a:lnTo>
                    <a:pt x="494049" y="41470"/>
                  </a:lnTo>
                  <a:lnTo>
                    <a:pt x="497388" y="36158"/>
                  </a:lnTo>
                  <a:lnTo>
                    <a:pt x="499903" y="29019"/>
                  </a:lnTo>
                  <a:lnTo>
                    <a:pt x="496221" y="32499"/>
                  </a:lnTo>
                  <a:lnTo>
                    <a:pt x="494385" y="36404"/>
                  </a:lnTo>
                  <a:lnTo>
                    <a:pt x="493896" y="38557"/>
                  </a:lnTo>
                  <a:lnTo>
                    <a:pt x="487391" y="50066"/>
                  </a:lnTo>
                  <a:lnTo>
                    <a:pt x="483798" y="69953"/>
                  </a:lnTo>
                  <a:lnTo>
                    <a:pt x="480926" y="76334"/>
                  </a:lnTo>
                  <a:lnTo>
                    <a:pt x="478636" y="92804"/>
                  </a:lnTo>
                  <a:lnTo>
                    <a:pt x="479422" y="74977"/>
                  </a:lnTo>
                  <a:lnTo>
                    <a:pt x="491279" y="39787"/>
                  </a:lnTo>
                  <a:lnTo>
                    <a:pt x="502323" y="21294"/>
                  </a:lnTo>
                  <a:lnTo>
                    <a:pt x="509797" y="13433"/>
                  </a:lnTo>
                  <a:lnTo>
                    <a:pt x="5286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5829"/>
            <p:cNvSpPr/>
            <p:nvPr>
              <p:custDataLst>
                <p:tags r:id="rId182"/>
              </p:custDataLst>
            </p:nvPr>
          </p:nvSpPr>
          <p:spPr>
            <a:xfrm>
              <a:off x="7893844" y="2521744"/>
              <a:ext cx="83895" cy="285751"/>
            </a:xfrm>
            <a:custGeom>
              <a:avLst/>
              <a:gdLst/>
              <a:ahLst/>
              <a:cxnLst/>
              <a:rect l="0" t="0" r="0" b="0"/>
              <a:pathLst>
                <a:path w="83895" h="285751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4910" y="794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26942" y="26735"/>
                  </a:lnTo>
                  <a:lnTo>
                    <a:pt x="29074" y="32111"/>
                  </a:lnTo>
                  <a:lnTo>
                    <a:pt x="31457" y="51847"/>
                  </a:lnTo>
                  <a:lnTo>
                    <a:pt x="49870" y="86559"/>
                  </a:lnTo>
                  <a:lnTo>
                    <a:pt x="64253" y="114547"/>
                  </a:lnTo>
                  <a:lnTo>
                    <a:pt x="76452" y="142948"/>
                  </a:lnTo>
                  <a:lnTo>
                    <a:pt x="83894" y="177197"/>
                  </a:lnTo>
                  <a:lnTo>
                    <a:pt x="79660" y="211802"/>
                  </a:lnTo>
                  <a:lnTo>
                    <a:pt x="75621" y="227484"/>
                  </a:lnTo>
                  <a:lnTo>
                    <a:pt x="52909" y="262055"/>
                  </a:lnTo>
                  <a:lnTo>
                    <a:pt x="45740" y="272044"/>
                  </a:lnTo>
                  <a:lnTo>
                    <a:pt x="28575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0" name="SMARTInkShape-Group1869"/>
          <p:cNvGrpSpPr/>
          <p:nvPr/>
        </p:nvGrpSpPr>
        <p:grpSpPr>
          <a:xfrm>
            <a:off x="1414793" y="2964656"/>
            <a:ext cx="699279" cy="221458"/>
            <a:chOff x="1414793" y="2964656"/>
            <a:chExt cx="699279" cy="221458"/>
          </a:xfrm>
        </p:grpSpPr>
        <p:sp>
          <p:nvSpPr>
            <p:cNvPr id="1645" name="SMARTInkShape-5830"/>
            <p:cNvSpPr/>
            <p:nvPr>
              <p:custDataLst>
                <p:tags r:id="rId173"/>
              </p:custDataLst>
            </p:nvPr>
          </p:nvSpPr>
          <p:spPr>
            <a:xfrm>
              <a:off x="1414793" y="3021817"/>
              <a:ext cx="41419" cy="42816"/>
            </a:xfrm>
            <a:custGeom>
              <a:avLst/>
              <a:gdLst/>
              <a:ahLst/>
              <a:cxnLst/>
              <a:rect l="0" t="0" r="0" b="0"/>
              <a:pathLst>
                <a:path w="41419" h="42816">
                  <a:moveTo>
                    <a:pt x="13957" y="35708"/>
                  </a:moveTo>
                  <a:lnTo>
                    <a:pt x="13957" y="35708"/>
                  </a:lnTo>
                  <a:lnTo>
                    <a:pt x="13957" y="18010"/>
                  </a:lnTo>
                  <a:lnTo>
                    <a:pt x="16074" y="13819"/>
                  </a:lnTo>
                  <a:lnTo>
                    <a:pt x="17749" y="11590"/>
                  </a:lnTo>
                  <a:lnTo>
                    <a:pt x="21728" y="9114"/>
                  </a:lnTo>
                  <a:lnTo>
                    <a:pt x="30750" y="7524"/>
                  </a:lnTo>
                  <a:lnTo>
                    <a:pt x="32296" y="8188"/>
                  </a:lnTo>
                  <a:lnTo>
                    <a:pt x="33327" y="9424"/>
                  </a:lnTo>
                  <a:lnTo>
                    <a:pt x="34014" y="11041"/>
                  </a:lnTo>
                  <a:lnTo>
                    <a:pt x="35266" y="12120"/>
                  </a:lnTo>
                  <a:lnTo>
                    <a:pt x="38773" y="13318"/>
                  </a:lnTo>
                  <a:lnTo>
                    <a:pt x="40026" y="14431"/>
                  </a:lnTo>
                  <a:lnTo>
                    <a:pt x="41418" y="17785"/>
                  </a:lnTo>
                  <a:lnTo>
                    <a:pt x="40996" y="19791"/>
                  </a:lnTo>
                  <a:lnTo>
                    <a:pt x="36609" y="26406"/>
                  </a:lnTo>
                  <a:lnTo>
                    <a:pt x="25711" y="38119"/>
                  </a:lnTo>
                  <a:lnTo>
                    <a:pt x="21033" y="40748"/>
                  </a:lnTo>
                  <a:lnTo>
                    <a:pt x="8220" y="42729"/>
                  </a:lnTo>
                  <a:lnTo>
                    <a:pt x="3438" y="42815"/>
                  </a:lnTo>
                  <a:lnTo>
                    <a:pt x="2182" y="42034"/>
                  </a:lnTo>
                  <a:lnTo>
                    <a:pt x="1344" y="40719"/>
                  </a:lnTo>
                  <a:lnTo>
                    <a:pt x="166" y="35076"/>
                  </a:lnTo>
                  <a:lnTo>
                    <a:pt x="0" y="32905"/>
                  </a:lnTo>
                  <a:lnTo>
                    <a:pt x="1933" y="28377"/>
                  </a:lnTo>
                  <a:lnTo>
                    <a:pt x="11080" y="16633"/>
                  </a:lnTo>
                  <a:lnTo>
                    <a:pt x="15505" y="7128"/>
                  </a:lnTo>
                  <a:lnTo>
                    <a:pt x="17370" y="4749"/>
                  </a:lnTo>
                  <a:lnTo>
                    <a:pt x="21560" y="2105"/>
                  </a:lnTo>
                  <a:lnTo>
                    <a:pt x="35267" y="0"/>
                  </a:lnTo>
                  <a:lnTo>
                    <a:pt x="35378" y="6141"/>
                  </a:lnTo>
                  <a:lnTo>
                    <a:pt x="34587" y="6472"/>
                  </a:lnTo>
                  <a:lnTo>
                    <a:pt x="31593" y="6839"/>
                  </a:lnTo>
                  <a:lnTo>
                    <a:pt x="30477" y="7731"/>
                  </a:lnTo>
                  <a:lnTo>
                    <a:pt x="29237" y="10838"/>
                  </a:lnTo>
                  <a:lnTo>
                    <a:pt x="28112" y="11984"/>
                  </a:lnTo>
                  <a:lnTo>
                    <a:pt x="24746" y="13258"/>
                  </a:lnTo>
                  <a:lnTo>
                    <a:pt x="14072" y="14269"/>
                  </a:lnTo>
                  <a:lnTo>
                    <a:pt x="13957" y="7133"/>
                  </a:lnTo>
                  <a:lnTo>
                    <a:pt x="6900" y="7133"/>
                  </a:lnTo>
                  <a:lnTo>
                    <a:pt x="13955" y="7133"/>
                  </a:lnTo>
                  <a:lnTo>
                    <a:pt x="7107" y="7133"/>
                  </a:lnTo>
                  <a:lnTo>
                    <a:pt x="13957" y="7133"/>
                  </a:lnTo>
                  <a:lnTo>
                    <a:pt x="6900" y="7133"/>
                  </a:lnTo>
                  <a:lnTo>
                    <a:pt x="13957" y="7133"/>
                  </a:lnTo>
                  <a:lnTo>
                    <a:pt x="6900" y="7133"/>
                  </a:lnTo>
                  <a:lnTo>
                    <a:pt x="13957" y="7133"/>
                  </a:lnTo>
                  <a:lnTo>
                    <a:pt x="6839" y="7133"/>
                  </a:lnTo>
                  <a:lnTo>
                    <a:pt x="13955" y="7133"/>
                  </a:lnTo>
                  <a:lnTo>
                    <a:pt x="6900" y="7133"/>
                  </a:lnTo>
                  <a:lnTo>
                    <a:pt x="13955" y="7133"/>
                  </a:lnTo>
                  <a:lnTo>
                    <a:pt x="6900" y="7133"/>
                  </a:lnTo>
                  <a:lnTo>
                    <a:pt x="13665" y="7133"/>
                  </a:lnTo>
                  <a:lnTo>
                    <a:pt x="13957" y="14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5831"/>
            <p:cNvSpPr/>
            <p:nvPr>
              <p:custDataLst>
                <p:tags r:id="rId174"/>
              </p:custDataLst>
            </p:nvPr>
          </p:nvSpPr>
          <p:spPr>
            <a:xfrm>
              <a:off x="1614488" y="2964656"/>
              <a:ext cx="35719" cy="221458"/>
            </a:xfrm>
            <a:custGeom>
              <a:avLst/>
              <a:gdLst/>
              <a:ahLst/>
              <a:cxnLst/>
              <a:rect l="0" t="0" r="0" b="0"/>
              <a:pathLst>
                <a:path w="35719" h="221458">
                  <a:moveTo>
                    <a:pt x="0" y="0"/>
                  </a:moveTo>
                  <a:lnTo>
                    <a:pt x="0" y="0"/>
                  </a:lnTo>
                  <a:lnTo>
                    <a:pt x="3792" y="3793"/>
                  </a:lnTo>
                  <a:lnTo>
                    <a:pt x="5654" y="9888"/>
                  </a:lnTo>
                  <a:lnTo>
                    <a:pt x="7012" y="43731"/>
                  </a:lnTo>
                  <a:lnTo>
                    <a:pt x="10910" y="75401"/>
                  </a:lnTo>
                  <a:lnTo>
                    <a:pt x="13286" y="102863"/>
                  </a:lnTo>
                  <a:lnTo>
                    <a:pt x="14089" y="134883"/>
                  </a:lnTo>
                  <a:lnTo>
                    <a:pt x="14248" y="164139"/>
                  </a:lnTo>
                  <a:lnTo>
                    <a:pt x="16392" y="183572"/>
                  </a:lnTo>
                  <a:lnTo>
                    <a:pt x="22055" y="197267"/>
                  </a:lnTo>
                  <a:lnTo>
                    <a:pt x="25677" y="203562"/>
                  </a:lnTo>
                  <a:lnTo>
                    <a:pt x="28002" y="214071"/>
                  </a:lnTo>
                  <a:lnTo>
                    <a:pt x="28193" y="216532"/>
                  </a:lnTo>
                  <a:lnTo>
                    <a:pt x="29114" y="218174"/>
                  </a:lnTo>
                  <a:lnTo>
                    <a:pt x="30521" y="219268"/>
                  </a:lnTo>
                  <a:lnTo>
                    <a:pt x="35718" y="221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5832"/>
            <p:cNvSpPr/>
            <p:nvPr>
              <p:custDataLst>
                <p:tags r:id="rId175"/>
              </p:custDataLst>
            </p:nvPr>
          </p:nvSpPr>
          <p:spPr>
            <a:xfrm>
              <a:off x="1700213" y="3043363"/>
              <a:ext cx="119907" cy="128463"/>
            </a:xfrm>
            <a:custGeom>
              <a:avLst/>
              <a:gdLst/>
              <a:ahLst/>
              <a:cxnLst/>
              <a:rect l="0" t="0" r="0" b="0"/>
              <a:pathLst>
                <a:path w="119907" h="128463">
                  <a:moveTo>
                    <a:pt x="0" y="64168"/>
                  </a:moveTo>
                  <a:lnTo>
                    <a:pt x="0" y="64168"/>
                  </a:lnTo>
                  <a:lnTo>
                    <a:pt x="24973" y="63375"/>
                  </a:lnTo>
                  <a:lnTo>
                    <a:pt x="57399" y="56893"/>
                  </a:lnTo>
                  <a:lnTo>
                    <a:pt x="92743" y="44707"/>
                  </a:lnTo>
                  <a:lnTo>
                    <a:pt x="101544" y="42819"/>
                  </a:lnTo>
                  <a:lnTo>
                    <a:pt x="108101" y="39334"/>
                  </a:lnTo>
                  <a:lnTo>
                    <a:pt x="116255" y="29117"/>
                  </a:lnTo>
                  <a:lnTo>
                    <a:pt x="119906" y="19828"/>
                  </a:lnTo>
                  <a:lnTo>
                    <a:pt x="119625" y="17146"/>
                  </a:lnTo>
                  <a:lnTo>
                    <a:pt x="117195" y="12049"/>
                  </a:lnTo>
                  <a:lnTo>
                    <a:pt x="111365" y="4716"/>
                  </a:lnTo>
                  <a:lnTo>
                    <a:pt x="104793" y="2026"/>
                  </a:lnTo>
                  <a:lnTo>
                    <a:pt x="77472" y="0"/>
                  </a:lnTo>
                  <a:lnTo>
                    <a:pt x="65640" y="3704"/>
                  </a:lnTo>
                  <a:lnTo>
                    <a:pt x="58807" y="9779"/>
                  </a:lnTo>
                  <a:lnTo>
                    <a:pt x="45461" y="31988"/>
                  </a:lnTo>
                  <a:lnTo>
                    <a:pt x="37878" y="55607"/>
                  </a:lnTo>
                  <a:lnTo>
                    <a:pt x="37472" y="66713"/>
                  </a:lnTo>
                  <a:lnTo>
                    <a:pt x="45788" y="96430"/>
                  </a:lnTo>
                  <a:lnTo>
                    <a:pt x="52365" y="104436"/>
                  </a:lnTo>
                  <a:lnTo>
                    <a:pt x="85725" y="128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5833"/>
            <p:cNvSpPr/>
            <p:nvPr>
              <p:custDataLst>
                <p:tags r:id="rId176"/>
              </p:custDataLst>
            </p:nvPr>
          </p:nvSpPr>
          <p:spPr>
            <a:xfrm>
              <a:off x="1885950" y="3050701"/>
              <a:ext cx="78582" cy="113865"/>
            </a:xfrm>
            <a:custGeom>
              <a:avLst/>
              <a:gdLst/>
              <a:ahLst/>
              <a:cxnLst/>
              <a:rect l="0" t="0" r="0" b="0"/>
              <a:pathLst>
                <a:path w="78582" h="113865">
                  <a:moveTo>
                    <a:pt x="78581" y="13968"/>
                  </a:moveTo>
                  <a:lnTo>
                    <a:pt x="78581" y="13968"/>
                  </a:lnTo>
                  <a:lnTo>
                    <a:pt x="67175" y="9058"/>
                  </a:lnTo>
                  <a:lnTo>
                    <a:pt x="55005" y="6692"/>
                  </a:lnTo>
                  <a:lnTo>
                    <a:pt x="45226" y="2111"/>
                  </a:lnTo>
                  <a:lnTo>
                    <a:pt x="27289" y="0"/>
                  </a:lnTo>
                  <a:lnTo>
                    <a:pt x="21918" y="1939"/>
                  </a:lnTo>
                  <a:lnTo>
                    <a:pt x="4791" y="16481"/>
                  </a:lnTo>
                  <a:lnTo>
                    <a:pt x="2129" y="21170"/>
                  </a:lnTo>
                  <a:lnTo>
                    <a:pt x="421" y="30648"/>
                  </a:lnTo>
                  <a:lnTo>
                    <a:pt x="2304" y="35404"/>
                  </a:lnTo>
                  <a:lnTo>
                    <a:pt x="3917" y="37784"/>
                  </a:lnTo>
                  <a:lnTo>
                    <a:pt x="13772" y="44925"/>
                  </a:lnTo>
                  <a:lnTo>
                    <a:pt x="46796" y="63004"/>
                  </a:lnTo>
                  <a:lnTo>
                    <a:pt x="72335" y="80349"/>
                  </a:lnTo>
                  <a:lnTo>
                    <a:pt x="75805" y="85275"/>
                  </a:lnTo>
                  <a:lnTo>
                    <a:pt x="77759" y="92510"/>
                  </a:lnTo>
                  <a:lnTo>
                    <a:pt x="78033" y="94904"/>
                  </a:lnTo>
                  <a:lnTo>
                    <a:pt x="77422" y="96501"/>
                  </a:lnTo>
                  <a:lnTo>
                    <a:pt x="76221" y="97565"/>
                  </a:lnTo>
                  <a:lnTo>
                    <a:pt x="72770" y="99541"/>
                  </a:lnTo>
                  <a:lnTo>
                    <a:pt x="64777" y="105116"/>
                  </a:lnTo>
                  <a:lnTo>
                    <a:pt x="43663" y="111994"/>
                  </a:lnTo>
                  <a:lnTo>
                    <a:pt x="13364" y="113864"/>
                  </a:lnTo>
                  <a:lnTo>
                    <a:pt x="7792" y="111812"/>
                  </a:lnTo>
                  <a:lnTo>
                    <a:pt x="0" y="1068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5834"/>
            <p:cNvSpPr/>
            <p:nvPr>
              <p:custDataLst>
                <p:tags r:id="rId177"/>
              </p:custDataLst>
            </p:nvPr>
          </p:nvSpPr>
          <p:spPr>
            <a:xfrm>
              <a:off x="2037497" y="3043238"/>
              <a:ext cx="76575" cy="114301"/>
            </a:xfrm>
            <a:custGeom>
              <a:avLst/>
              <a:gdLst/>
              <a:ahLst/>
              <a:cxnLst/>
              <a:rect l="0" t="0" r="0" b="0"/>
              <a:pathLst>
                <a:path w="76575" h="114301">
                  <a:moveTo>
                    <a:pt x="55622" y="0"/>
                  </a:moveTo>
                  <a:lnTo>
                    <a:pt x="55622" y="0"/>
                  </a:lnTo>
                  <a:lnTo>
                    <a:pt x="44215" y="793"/>
                  </a:lnTo>
                  <a:lnTo>
                    <a:pt x="18150" y="8069"/>
                  </a:lnTo>
                  <a:lnTo>
                    <a:pt x="3631" y="23150"/>
                  </a:lnTo>
                  <a:lnTo>
                    <a:pt x="765" y="28280"/>
                  </a:lnTo>
                  <a:lnTo>
                    <a:pt x="0" y="30760"/>
                  </a:lnTo>
                  <a:lnTo>
                    <a:pt x="285" y="33206"/>
                  </a:lnTo>
                  <a:lnTo>
                    <a:pt x="8549" y="49019"/>
                  </a:lnTo>
                  <a:lnTo>
                    <a:pt x="15121" y="55652"/>
                  </a:lnTo>
                  <a:lnTo>
                    <a:pt x="37677" y="68858"/>
                  </a:lnTo>
                  <a:lnTo>
                    <a:pt x="71590" y="84306"/>
                  </a:lnTo>
                  <a:lnTo>
                    <a:pt x="73411" y="85573"/>
                  </a:lnTo>
                  <a:lnTo>
                    <a:pt x="74625" y="87210"/>
                  </a:lnTo>
                  <a:lnTo>
                    <a:pt x="75974" y="91147"/>
                  </a:lnTo>
                  <a:lnTo>
                    <a:pt x="76574" y="95543"/>
                  </a:lnTo>
                  <a:lnTo>
                    <a:pt x="74723" y="100143"/>
                  </a:lnTo>
                  <a:lnTo>
                    <a:pt x="73119" y="102480"/>
                  </a:lnTo>
                  <a:lnTo>
                    <a:pt x="70461" y="104039"/>
                  </a:lnTo>
                  <a:lnTo>
                    <a:pt x="36407" y="113185"/>
                  </a:lnTo>
                  <a:lnTo>
                    <a:pt x="5616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1" name="SMARTInkShape-Group1870"/>
          <p:cNvGrpSpPr/>
          <p:nvPr/>
        </p:nvGrpSpPr>
        <p:grpSpPr>
          <a:xfrm>
            <a:off x="2286000" y="2980896"/>
            <a:ext cx="2028826" cy="276426"/>
            <a:chOff x="2286000" y="2980896"/>
            <a:chExt cx="2028826" cy="276426"/>
          </a:xfrm>
        </p:grpSpPr>
        <p:sp>
          <p:nvSpPr>
            <p:cNvPr id="1651" name="SMARTInkShape-5835"/>
            <p:cNvSpPr/>
            <p:nvPr>
              <p:custDataLst>
                <p:tags r:id="rId163"/>
              </p:custDataLst>
            </p:nvPr>
          </p:nvSpPr>
          <p:spPr>
            <a:xfrm>
              <a:off x="2293144" y="3043238"/>
              <a:ext cx="28576" cy="205684"/>
            </a:xfrm>
            <a:custGeom>
              <a:avLst/>
              <a:gdLst/>
              <a:ahLst/>
              <a:cxnLst/>
              <a:rect l="0" t="0" r="0" b="0"/>
              <a:pathLst>
                <a:path w="28576" h="205684">
                  <a:moveTo>
                    <a:pt x="0" y="0"/>
                  </a:moveTo>
                  <a:lnTo>
                    <a:pt x="0" y="0"/>
                  </a:lnTo>
                  <a:lnTo>
                    <a:pt x="794" y="24835"/>
                  </a:lnTo>
                  <a:lnTo>
                    <a:pt x="7275" y="58974"/>
                  </a:lnTo>
                  <a:lnTo>
                    <a:pt x="14784" y="93699"/>
                  </a:lnTo>
                  <a:lnTo>
                    <a:pt x="20118" y="127340"/>
                  </a:lnTo>
                  <a:lnTo>
                    <a:pt x="26081" y="156916"/>
                  </a:lnTo>
                  <a:lnTo>
                    <a:pt x="28429" y="191612"/>
                  </a:lnTo>
                  <a:lnTo>
                    <a:pt x="28566" y="205683"/>
                  </a:lnTo>
                  <a:lnTo>
                    <a:pt x="28575" y="18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5836"/>
            <p:cNvSpPr/>
            <p:nvPr>
              <p:custDataLst>
                <p:tags r:id="rId164"/>
              </p:custDataLst>
            </p:nvPr>
          </p:nvSpPr>
          <p:spPr>
            <a:xfrm>
              <a:off x="2286000" y="3029037"/>
              <a:ext cx="168410" cy="107070"/>
            </a:xfrm>
            <a:custGeom>
              <a:avLst/>
              <a:gdLst/>
              <a:ahLst/>
              <a:cxnLst/>
              <a:rect l="0" t="0" r="0" b="0"/>
              <a:pathLst>
                <a:path w="168410" h="107070">
                  <a:moveTo>
                    <a:pt x="0" y="7057"/>
                  </a:moveTo>
                  <a:lnTo>
                    <a:pt x="0" y="7057"/>
                  </a:lnTo>
                  <a:lnTo>
                    <a:pt x="0" y="906"/>
                  </a:lnTo>
                  <a:lnTo>
                    <a:pt x="794" y="575"/>
                  </a:lnTo>
                  <a:lnTo>
                    <a:pt x="13736" y="0"/>
                  </a:lnTo>
                  <a:lnTo>
                    <a:pt x="43730" y="7695"/>
                  </a:lnTo>
                  <a:lnTo>
                    <a:pt x="75401" y="16708"/>
                  </a:lnTo>
                  <a:lnTo>
                    <a:pt x="107322" y="31835"/>
                  </a:lnTo>
                  <a:lnTo>
                    <a:pt x="139145" y="50110"/>
                  </a:lnTo>
                  <a:lnTo>
                    <a:pt x="164609" y="72963"/>
                  </a:lnTo>
                  <a:lnTo>
                    <a:pt x="168409" y="79476"/>
                  </a:lnTo>
                  <a:lnTo>
                    <a:pt x="167835" y="83117"/>
                  </a:lnTo>
                  <a:lnTo>
                    <a:pt x="162964" y="91397"/>
                  </a:lnTo>
                  <a:lnTo>
                    <a:pt x="159443" y="94240"/>
                  </a:lnTo>
                  <a:lnTo>
                    <a:pt x="130201" y="102969"/>
                  </a:lnTo>
                  <a:lnTo>
                    <a:pt x="99537" y="106259"/>
                  </a:lnTo>
                  <a:lnTo>
                    <a:pt x="67963" y="106909"/>
                  </a:lnTo>
                  <a:lnTo>
                    <a:pt x="35719" y="1070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5837"/>
            <p:cNvSpPr/>
            <p:nvPr>
              <p:custDataLst>
                <p:tags r:id="rId165"/>
              </p:custDataLst>
            </p:nvPr>
          </p:nvSpPr>
          <p:spPr>
            <a:xfrm>
              <a:off x="2522295" y="3043325"/>
              <a:ext cx="142325" cy="99926"/>
            </a:xfrm>
            <a:custGeom>
              <a:avLst/>
              <a:gdLst/>
              <a:ahLst/>
              <a:cxnLst/>
              <a:rect l="0" t="0" r="0" b="0"/>
              <a:pathLst>
                <a:path w="142325" h="99926">
                  <a:moveTo>
                    <a:pt x="113749" y="7056"/>
                  </a:moveTo>
                  <a:lnTo>
                    <a:pt x="113749" y="7056"/>
                  </a:lnTo>
                  <a:lnTo>
                    <a:pt x="109956" y="3264"/>
                  </a:lnTo>
                  <a:lnTo>
                    <a:pt x="105978" y="1402"/>
                  </a:lnTo>
                  <a:lnTo>
                    <a:pt x="83749" y="0"/>
                  </a:lnTo>
                  <a:lnTo>
                    <a:pt x="68347" y="3731"/>
                  </a:lnTo>
                  <a:lnTo>
                    <a:pt x="36950" y="20043"/>
                  </a:lnTo>
                  <a:lnTo>
                    <a:pt x="16469" y="34404"/>
                  </a:lnTo>
                  <a:lnTo>
                    <a:pt x="5727" y="47880"/>
                  </a:lnTo>
                  <a:lnTo>
                    <a:pt x="1309" y="58134"/>
                  </a:lnTo>
                  <a:lnTo>
                    <a:pt x="0" y="66200"/>
                  </a:lnTo>
                  <a:lnTo>
                    <a:pt x="1811" y="71178"/>
                  </a:lnTo>
                  <a:lnTo>
                    <a:pt x="3405" y="73616"/>
                  </a:lnTo>
                  <a:lnTo>
                    <a:pt x="6055" y="75242"/>
                  </a:lnTo>
                  <a:lnTo>
                    <a:pt x="19598" y="77852"/>
                  </a:lnTo>
                  <a:lnTo>
                    <a:pt x="22407" y="78065"/>
                  </a:lnTo>
                  <a:lnTo>
                    <a:pt x="38320" y="72706"/>
                  </a:lnTo>
                  <a:lnTo>
                    <a:pt x="54635" y="64004"/>
                  </a:lnTo>
                  <a:lnTo>
                    <a:pt x="60488" y="58560"/>
                  </a:lnTo>
                  <a:lnTo>
                    <a:pt x="73153" y="37583"/>
                  </a:lnTo>
                  <a:lnTo>
                    <a:pt x="76585" y="27390"/>
                  </a:lnTo>
                  <a:lnTo>
                    <a:pt x="77992" y="1651"/>
                  </a:lnTo>
                  <a:lnTo>
                    <a:pt x="78019" y="4220"/>
                  </a:lnTo>
                  <a:lnTo>
                    <a:pt x="80142" y="7912"/>
                  </a:lnTo>
                  <a:lnTo>
                    <a:pt x="82937" y="12199"/>
                  </a:lnTo>
                  <a:lnTo>
                    <a:pt x="95030" y="46977"/>
                  </a:lnTo>
                  <a:lnTo>
                    <a:pt x="105083" y="66477"/>
                  </a:lnTo>
                  <a:lnTo>
                    <a:pt x="130126" y="94740"/>
                  </a:lnTo>
                  <a:lnTo>
                    <a:pt x="135050" y="97620"/>
                  </a:lnTo>
                  <a:lnTo>
                    <a:pt x="142324" y="99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5838"/>
            <p:cNvSpPr/>
            <p:nvPr>
              <p:custDataLst>
                <p:tags r:id="rId166"/>
              </p:custDataLst>
            </p:nvPr>
          </p:nvSpPr>
          <p:spPr>
            <a:xfrm>
              <a:off x="2721769" y="3043238"/>
              <a:ext cx="78582" cy="92822"/>
            </a:xfrm>
            <a:custGeom>
              <a:avLst/>
              <a:gdLst/>
              <a:ahLst/>
              <a:cxnLst/>
              <a:rect l="0" t="0" r="0" b="0"/>
              <a:pathLst>
                <a:path w="78582" h="92822">
                  <a:moveTo>
                    <a:pt x="0" y="7143"/>
                  </a:moveTo>
                  <a:lnTo>
                    <a:pt x="0" y="7143"/>
                  </a:lnTo>
                  <a:lnTo>
                    <a:pt x="3792" y="10936"/>
                  </a:lnTo>
                  <a:lnTo>
                    <a:pt x="5654" y="14914"/>
                  </a:lnTo>
                  <a:lnTo>
                    <a:pt x="16999" y="47086"/>
                  </a:lnTo>
                  <a:lnTo>
                    <a:pt x="32563" y="80137"/>
                  </a:lnTo>
                  <a:lnTo>
                    <a:pt x="34316" y="86681"/>
                  </a:lnTo>
                  <a:lnTo>
                    <a:pt x="35577" y="88743"/>
                  </a:lnTo>
                  <a:lnTo>
                    <a:pt x="37212" y="90118"/>
                  </a:lnTo>
                  <a:lnTo>
                    <a:pt x="42764" y="92821"/>
                  </a:lnTo>
                  <a:lnTo>
                    <a:pt x="39041" y="89062"/>
                  </a:lnTo>
                  <a:lnTo>
                    <a:pt x="37195" y="82974"/>
                  </a:lnTo>
                  <a:lnTo>
                    <a:pt x="36010" y="62339"/>
                  </a:lnTo>
                  <a:lnTo>
                    <a:pt x="39597" y="46075"/>
                  </a:lnTo>
                  <a:lnTo>
                    <a:pt x="48715" y="26358"/>
                  </a:lnTo>
                  <a:lnTo>
                    <a:pt x="65721" y="6195"/>
                  </a:lnTo>
                  <a:lnTo>
                    <a:pt x="71013" y="2753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5839"/>
            <p:cNvSpPr/>
            <p:nvPr>
              <p:custDataLst>
                <p:tags r:id="rId167"/>
              </p:custDataLst>
            </p:nvPr>
          </p:nvSpPr>
          <p:spPr>
            <a:xfrm>
              <a:off x="2886075" y="3050949"/>
              <a:ext cx="314326" cy="113733"/>
            </a:xfrm>
            <a:custGeom>
              <a:avLst/>
              <a:gdLst/>
              <a:ahLst/>
              <a:cxnLst/>
              <a:rect l="0" t="0" r="0" b="0"/>
              <a:pathLst>
                <a:path w="314326" h="113733">
                  <a:moveTo>
                    <a:pt x="0" y="49439"/>
                  </a:moveTo>
                  <a:lnTo>
                    <a:pt x="0" y="49439"/>
                  </a:lnTo>
                  <a:lnTo>
                    <a:pt x="0" y="53231"/>
                  </a:lnTo>
                  <a:lnTo>
                    <a:pt x="794" y="54348"/>
                  </a:lnTo>
                  <a:lnTo>
                    <a:pt x="2117" y="55093"/>
                  </a:lnTo>
                  <a:lnTo>
                    <a:pt x="9943" y="56288"/>
                  </a:lnTo>
                  <a:lnTo>
                    <a:pt x="14473" y="54335"/>
                  </a:lnTo>
                  <a:lnTo>
                    <a:pt x="16793" y="52703"/>
                  </a:lnTo>
                  <a:lnTo>
                    <a:pt x="44736" y="43926"/>
                  </a:lnTo>
                  <a:lnTo>
                    <a:pt x="59151" y="32671"/>
                  </a:lnTo>
                  <a:lnTo>
                    <a:pt x="62008" y="25847"/>
                  </a:lnTo>
                  <a:lnTo>
                    <a:pt x="63842" y="16115"/>
                  </a:lnTo>
                  <a:lnTo>
                    <a:pt x="61976" y="12668"/>
                  </a:lnTo>
                  <a:lnTo>
                    <a:pt x="60368" y="10637"/>
                  </a:lnTo>
                  <a:lnTo>
                    <a:pt x="56463" y="8381"/>
                  </a:lnTo>
                  <a:lnTo>
                    <a:pt x="54311" y="7779"/>
                  </a:lnTo>
                  <a:lnTo>
                    <a:pt x="47686" y="9227"/>
                  </a:lnTo>
                  <a:lnTo>
                    <a:pt x="37148" y="14505"/>
                  </a:lnTo>
                  <a:lnTo>
                    <a:pt x="22684" y="27192"/>
                  </a:lnTo>
                  <a:lnTo>
                    <a:pt x="12983" y="40377"/>
                  </a:lnTo>
                  <a:lnTo>
                    <a:pt x="8874" y="54339"/>
                  </a:lnTo>
                  <a:lnTo>
                    <a:pt x="7657" y="64737"/>
                  </a:lnTo>
                  <a:lnTo>
                    <a:pt x="11088" y="76637"/>
                  </a:lnTo>
                  <a:lnTo>
                    <a:pt x="17099" y="83487"/>
                  </a:lnTo>
                  <a:lnTo>
                    <a:pt x="25062" y="88384"/>
                  </a:lnTo>
                  <a:lnTo>
                    <a:pt x="40058" y="91140"/>
                  </a:lnTo>
                  <a:lnTo>
                    <a:pt x="62316" y="91163"/>
                  </a:lnTo>
                  <a:lnTo>
                    <a:pt x="97498" y="82313"/>
                  </a:lnTo>
                  <a:lnTo>
                    <a:pt x="116906" y="71703"/>
                  </a:lnTo>
                  <a:lnTo>
                    <a:pt x="128919" y="58505"/>
                  </a:lnTo>
                  <a:lnTo>
                    <a:pt x="145076" y="34141"/>
                  </a:lnTo>
                  <a:lnTo>
                    <a:pt x="145930" y="30509"/>
                  </a:lnTo>
                  <a:lnTo>
                    <a:pt x="142924" y="13941"/>
                  </a:lnTo>
                  <a:lnTo>
                    <a:pt x="143670" y="38560"/>
                  </a:lnTo>
                  <a:lnTo>
                    <a:pt x="154732" y="73146"/>
                  </a:lnTo>
                  <a:lnTo>
                    <a:pt x="156082" y="79290"/>
                  </a:lnTo>
                  <a:lnTo>
                    <a:pt x="157236" y="81245"/>
                  </a:lnTo>
                  <a:lnTo>
                    <a:pt x="158799" y="82549"/>
                  </a:lnTo>
                  <a:lnTo>
                    <a:pt x="160635" y="83419"/>
                  </a:lnTo>
                  <a:lnTo>
                    <a:pt x="161859" y="84792"/>
                  </a:lnTo>
                  <a:lnTo>
                    <a:pt x="163219" y="88435"/>
                  </a:lnTo>
                  <a:lnTo>
                    <a:pt x="164375" y="88930"/>
                  </a:lnTo>
                  <a:lnTo>
                    <a:pt x="165939" y="88466"/>
                  </a:lnTo>
                  <a:lnTo>
                    <a:pt x="170362" y="85811"/>
                  </a:lnTo>
                  <a:lnTo>
                    <a:pt x="171422" y="51589"/>
                  </a:lnTo>
                  <a:lnTo>
                    <a:pt x="171441" y="33671"/>
                  </a:lnTo>
                  <a:lnTo>
                    <a:pt x="175680" y="22322"/>
                  </a:lnTo>
                  <a:lnTo>
                    <a:pt x="187543" y="5894"/>
                  </a:lnTo>
                  <a:lnTo>
                    <a:pt x="194742" y="2304"/>
                  </a:lnTo>
                  <a:lnTo>
                    <a:pt x="212299" y="0"/>
                  </a:lnTo>
                  <a:lnTo>
                    <a:pt x="235964" y="5248"/>
                  </a:lnTo>
                  <a:lnTo>
                    <a:pt x="251772" y="12444"/>
                  </a:lnTo>
                  <a:lnTo>
                    <a:pt x="266510" y="25072"/>
                  </a:lnTo>
                  <a:lnTo>
                    <a:pt x="289555" y="58392"/>
                  </a:lnTo>
                  <a:lnTo>
                    <a:pt x="309525" y="93249"/>
                  </a:lnTo>
                  <a:lnTo>
                    <a:pt x="312192" y="100924"/>
                  </a:lnTo>
                  <a:lnTo>
                    <a:pt x="314325" y="1137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5840"/>
            <p:cNvSpPr/>
            <p:nvPr>
              <p:custDataLst>
                <p:tags r:id="rId168"/>
              </p:custDataLst>
            </p:nvPr>
          </p:nvSpPr>
          <p:spPr>
            <a:xfrm>
              <a:off x="3243263" y="3014663"/>
              <a:ext cx="28576" cy="157163"/>
            </a:xfrm>
            <a:custGeom>
              <a:avLst/>
              <a:gdLst/>
              <a:ahLst/>
              <a:cxnLst/>
              <a:rect l="0" t="0" r="0" b="0"/>
              <a:pathLst>
                <a:path w="28576" h="157163">
                  <a:moveTo>
                    <a:pt x="0" y="0"/>
                  </a:moveTo>
                  <a:lnTo>
                    <a:pt x="0" y="0"/>
                  </a:lnTo>
                  <a:lnTo>
                    <a:pt x="793" y="18354"/>
                  </a:lnTo>
                  <a:lnTo>
                    <a:pt x="5654" y="38168"/>
                  </a:lnTo>
                  <a:lnTo>
                    <a:pt x="6947" y="71760"/>
                  </a:lnTo>
                  <a:lnTo>
                    <a:pt x="10910" y="107198"/>
                  </a:lnTo>
                  <a:lnTo>
                    <a:pt x="20141" y="140079"/>
                  </a:lnTo>
                  <a:lnTo>
                    <a:pt x="22974" y="147717"/>
                  </a:lnTo>
                  <a:lnTo>
                    <a:pt x="28575" y="157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5841"/>
            <p:cNvSpPr/>
            <p:nvPr>
              <p:custDataLst>
                <p:tags r:id="rId169"/>
              </p:custDataLst>
            </p:nvPr>
          </p:nvSpPr>
          <p:spPr>
            <a:xfrm>
              <a:off x="3186113" y="2980896"/>
              <a:ext cx="506864" cy="162355"/>
            </a:xfrm>
            <a:custGeom>
              <a:avLst/>
              <a:gdLst/>
              <a:ahLst/>
              <a:cxnLst/>
              <a:rect l="0" t="0" r="0" b="0"/>
              <a:pathLst>
                <a:path w="506864" h="162355">
                  <a:moveTo>
                    <a:pt x="0" y="98060"/>
                  </a:moveTo>
                  <a:lnTo>
                    <a:pt x="0" y="98060"/>
                  </a:lnTo>
                  <a:lnTo>
                    <a:pt x="33490" y="98060"/>
                  </a:lnTo>
                  <a:lnTo>
                    <a:pt x="67646" y="98060"/>
                  </a:lnTo>
                  <a:lnTo>
                    <a:pt x="99330" y="98060"/>
                  </a:lnTo>
                  <a:lnTo>
                    <a:pt x="130061" y="98060"/>
                  </a:lnTo>
                  <a:lnTo>
                    <a:pt x="163067" y="98060"/>
                  </a:lnTo>
                  <a:lnTo>
                    <a:pt x="198368" y="98060"/>
                  </a:lnTo>
                  <a:lnTo>
                    <a:pt x="219378" y="97267"/>
                  </a:lnTo>
                  <a:lnTo>
                    <a:pt x="235058" y="91211"/>
                  </a:lnTo>
                  <a:lnTo>
                    <a:pt x="221948" y="90942"/>
                  </a:lnTo>
                  <a:lnTo>
                    <a:pt x="204414" y="96625"/>
                  </a:lnTo>
                  <a:lnTo>
                    <a:pt x="176179" y="110843"/>
                  </a:lnTo>
                  <a:lnTo>
                    <a:pt x="149221" y="131537"/>
                  </a:lnTo>
                  <a:lnTo>
                    <a:pt x="143961" y="142463"/>
                  </a:lnTo>
                  <a:lnTo>
                    <a:pt x="142012" y="144331"/>
                  </a:lnTo>
                  <a:lnTo>
                    <a:pt x="139918" y="145576"/>
                  </a:lnTo>
                  <a:lnTo>
                    <a:pt x="139316" y="147200"/>
                  </a:lnTo>
                  <a:lnTo>
                    <a:pt x="139708" y="149077"/>
                  </a:lnTo>
                  <a:lnTo>
                    <a:pt x="140764" y="151121"/>
                  </a:lnTo>
                  <a:lnTo>
                    <a:pt x="142261" y="152484"/>
                  </a:lnTo>
                  <a:lnTo>
                    <a:pt x="146041" y="153999"/>
                  </a:lnTo>
                  <a:lnTo>
                    <a:pt x="165763" y="155104"/>
                  </a:lnTo>
                  <a:lnTo>
                    <a:pt x="190836" y="149050"/>
                  </a:lnTo>
                  <a:lnTo>
                    <a:pt x="194693" y="147135"/>
                  </a:lnTo>
                  <a:lnTo>
                    <a:pt x="209161" y="132059"/>
                  </a:lnTo>
                  <a:lnTo>
                    <a:pt x="212023" y="126929"/>
                  </a:lnTo>
                  <a:lnTo>
                    <a:pt x="214088" y="122003"/>
                  </a:lnTo>
                  <a:lnTo>
                    <a:pt x="218920" y="114768"/>
                  </a:lnTo>
                  <a:lnTo>
                    <a:pt x="221357" y="105624"/>
                  </a:lnTo>
                  <a:lnTo>
                    <a:pt x="221447" y="115184"/>
                  </a:lnTo>
                  <a:lnTo>
                    <a:pt x="223569" y="119694"/>
                  </a:lnTo>
                  <a:lnTo>
                    <a:pt x="226364" y="124344"/>
                  </a:lnTo>
                  <a:lnTo>
                    <a:pt x="227606" y="129057"/>
                  </a:lnTo>
                  <a:lnTo>
                    <a:pt x="235890" y="139964"/>
                  </a:lnTo>
                  <a:lnTo>
                    <a:pt x="244011" y="144466"/>
                  </a:lnTo>
                  <a:lnTo>
                    <a:pt x="276290" y="154006"/>
                  </a:lnTo>
                  <a:lnTo>
                    <a:pt x="311354" y="149397"/>
                  </a:lnTo>
                  <a:lnTo>
                    <a:pt x="317107" y="148954"/>
                  </a:lnTo>
                  <a:lnTo>
                    <a:pt x="327732" y="144228"/>
                  </a:lnTo>
                  <a:lnTo>
                    <a:pt x="356424" y="127864"/>
                  </a:lnTo>
                  <a:lnTo>
                    <a:pt x="367456" y="110595"/>
                  </a:lnTo>
                  <a:lnTo>
                    <a:pt x="380784" y="76398"/>
                  </a:lnTo>
                  <a:lnTo>
                    <a:pt x="384287" y="55130"/>
                  </a:lnTo>
                  <a:lnTo>
                    <a:pt x="381533" y="33746"/>
                  </a:lnTo>
                  <a:lnTo>
                    <a:pt x="375690" y="16122"/>
                  </a:lnTo>
                  <a:lnTo>
                    <a:pt x="369115" y="7933"/>
                  </a:lnTo>
                  <a:lnTo>
                    <a:pt x="361694" y="2441"/>
                  </a:lnTo>
                  <a:lnTo>
                    <a:pt x="355751" y="0"/>
                  </a:lnTo>
                  <a:lnTo>
                    <a:pt x="353054" y="143"/>
                  </a:lnTo>
                  <a:lnTo>
                    <a:pt x="336809" y="8162"/>
                  </a:lnTo>
                  <a:lnTo>
                    <a:pt x="334076" y="11934"/>
                  </a:lnTo>
                  <a:lnTo>
                    <a:pt x="331041" y="22476"/>
                  </a:lnTo>
                  <a:lnTo>
                    <a:pt x="328932" y="55592"/>
                  </a:lnTo>
                  <a:lnTo>
                    <a:pt x="328825" y="62605"/>
                  </a:lnTo>
                  <a:lnTo>
                    <a:pt x="332940" y="74630"/>
                  </a:lnTo>
                  <a:lnTo>
                    <a:pt x="352995" y="105088"/>
                  </a:lnTo>
                  <a:lnTo>
                    <a:pt x="373704" y="126142"/>
                  </a:lnTo>
                  <a:lnTo>
                    <a:pt x="387546" y="135147"/>
                  </a:lnTo>
                  <a:lnTo>
                    <a:pt x="420187" y="147396"/>
                  </a:lnTo>
                  <a:lnTo>
                    <a:pt x="449800" y="157459"/>
                  </a:lnTo>
                  <a:lnTo>
                    <a:pt x="482953" y="161924"/>
                  </a:lnTo>
                  <a:lnTo>
                    <a:pt x="506863" y="162353"/>
                  </a:lnTo>
                  <a:lnTo>
                    <a:pt x="500062" y="1623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5842"/>
            <p:cNvSpPr/>
            <p:nvPr>
              <p:custDataLst>
                <p:tags r:id="rId170"/>
              </p:custDataLst>
            </p:nvPr>
          </p:nvSpPr>
          <p:spPr>
            <a:xfrm>
              <a:off x="3784678" y="3050381"/>
              <a:ext cx="115811" cy="128589"/>
            </a:xfrm>
            <a:custGeom>
              <a:avLst/>
              <a:gdLst/>
              <a:ahLst/>
              <a:cxnLst/>
              <a:rect l="0" t="0" r="0" b="0"/>
              <a:pathLst>
                <a:path w="115811" h="128589">
                  <a:moveTo>
                    <a:pt x="115810" y="0"/>
                  </a:moveTo>
                  <a:lnTo>
                    <a:pt x="115810" y="0"/>
                  </a:lnTo>
                  <a:lnTo>
                    <a:pt x="85282" y="0"/>
                  </a:lnTo>
                  <a:lnTo>
                    <a:pt x="69017" y="3793"/>
                  </a:lnTo>
                  <a:lnTo>
                    <a:pt x="44389" y="17888"/>
                  </a:lnTo>
                  <a:lnTo>
                    <a:pt x="9511" y="45351"/>
                  </a:lnTo>
                  <a:lnTo>
                    <a:pt x="1626" y="54817"/>
                  </a:lnTo>
                  <a:lnTo>
                    <a:pt x="0" y="59563"/>
                  </a:lnTo>
                  <a:lnTo>
                    <a:pt x="309" y="69071"/>
                  </a:lnTo>
                  <a:lnTo>
                    <a:pt x="4946" y="87141"/>
                  </a:lnTo>
                  <a:lnTo>
                    <a:pt x="15140" y="103783"/>
                  </a:lnTo>
                  <a:lnTo>
                    <a:pt x="25824" y="111743"/>
                  </a:lnTo>
                  <a:lnTo>
                    <a:pt x="49460" y="120686"/>
                  </a:lnTo>
                  <a:lnTo>
                    <a:pt x="80091" y="128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5843"/>
            <p:cNvSpPr/>
            <p:nvPr>
              <p:custDataLst>
                <p:tags r:id="rId171"/>
              </p:custDataLst>
            </p:nvPr>
          </p:nvSpPr>
          <p:spPr>
            <a:xfrm>
              <a:off x="3915222" y="3087180"/>
              <a:ext cx="99567" cy="106077"/>
            </a:xfrm>
            <a:custGeom>
              <a:avLst/>
              <a:gdLst/>
              <a:ahLst/>
              <a:cxnLst/>
              <a:rect l="0" t="0" r="0" b="0"/>
              <a:pathLst>
                <a:path w="99567" h="106077">
                  <a:moveTo>
                    <a:pt x="78134" y="13208"/>
                  </a:moveTo>
                  <a:lnTo>
                    <a:pt x="78134" y="13208"/>
                  </a:lnTo>
                  <a:lnTo>
                    <a:pt x="74342" y="9415"/>
                  </a:lnTo>
                  <a:lnTo>
                    <a:pt x="70363" y="7553"/>
                  </a:lnTo>
                  <a:lnTo>
                    <a:pt x="44342" y="0"/>
                  </a:lnTo>
                  <a:lnTo>
                    <a:pt x="37186" y="1517"/>
                  </a:lnTo>
                  <a:lnTo>
                    <a:pt x="12565" y="15741"/>
                  </a:lnTo>
                  <a:lnTo>
                    <a:pt x="4643" y="26570"/>
                  </a:lnTo>
                  <a:lnTo>
                    <a:pt x="1061" y="39833"/>
                  </a:lnTo>
                  <a:lnTo>
                    <a:pt x="0" y="50024"/>
                  </a:lnTo>
                  <a:lnTo>
                    <a:pt x="1868" y="55499"/>
                  </a:lnTo>
                  <a:lnTo>
                    <a:pt x="3478" y="58071"/>
                  </a:lnTo>
                  <a:lnTo>
                    <a:pt x="6138" y="59785"/>
                  </a:lnTo>
                  <a:lnTo>
                    <a:pt x="30084" y="67029"/>
                  </a:lnTo>
                  <a:lnTo>
                    <a:pt x="51841" y="62860"/>
                  </a:lnTo>
                  <a:lnTo>
                    <a:pt x="60731" y="57641"/>
                  </a:lnTo>
                  <a:lnTo>
                    <a:pt x="68391" y="50273"/>
                  </a:lnTo>
                  <a:lnTo>
                    <a:pt x="73275" y="42646"/>
                  </a:lnTo>
                  <a:lnTo>
                    <a:pt x="76694" y="29427"/>
                  </a:lnTo>
                  <a:lnTo>
                    <a:pt x="78123" y="6515"/>
                  </a:lnTo>
                  <a:lnTo>
                    <a:pt x="78134" y="39860"/>
                  </a:lnTo>
                  <a:lnTo>
                    <a:pt x="84285" y="71809"/>
                  </a:lnTo>
                  <a:lnTo>
                    <a:pt x="86953" y="81057"/>
                  </a:lnTo>
                  <a:lnTo>
                    <a:pt x="99566" y="1060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5844"/>
            <p:cNvSpPr/>
            <p:nvPr>
              <p:custDataLst>
                <p:tags r:id="rId172"/>
              </p:custDataLst>
            </p:nvPr>
          </p:nvSpPr>
          <p:spPr>
            <a:xfrm>
              <a:off x="4036636" y="3121819"/>
              <a:ext cx="278190" cy="135503"/>
            </a:xfrm>
            <a:custGeom>
              <a:avLst/>
              <a:gdLst/>
              <a:ahLst/>
              <a:cxnLst/>
              <a:rect l="0" t="0" r="0" b="0"/>
              <a:pathLst>
                <a:path w="278190" h="135503">
                  <a:moveTo>
                    <a:pt x="56733" y="0"/>
                  </a:moveTo>
                  <a:lnTo>
                    <a:pt x="56733" y="0"/>
                  </a:lnTo>
                  <a:lnTo>
                    <a:pt x="52941" y="3792"/>
                  </a:lnTo>
                  <a:lnTo>
                    <a:pt x="51078" y="7771"/>
                  </a:lnTo>
                  <a:lnTo>
                    <a:pt x="50582" y="9943"/>
                  </a:lnTo>
                  <a:lnTo>
                    <a:pt x="46091" y="16792"/>
                  </a:lnTo>
                  <a:lnTo>
                    <a:pt x="39733" y="23849"/>
                  </a:lnTo>
                  <a:lnTo>
                    <a:pt x="37271" y="30708"/>
                  </a:lnTo>
                  <a:lnTo>
                    <a:pt x="35383" y="38254"/>
                  </a:lnTo>
                  <a:lnTo>
                    <a:pt x="18543" y="65595"/>
                  </a:lnTo>
                  <a:lnTo>
                    <a:pt x="13830" y="68841"/>
                  </a:lnTo>
                  <a:lnTo>
                    <a:pt x="9090" y="71077"/>
                  </a:lnTo>
                  <a:lnTo>
                    <a:pt x="4337" y="74717"/>
                  </a:lnTo>
                  <a:lnTo>
                    <a:pt x="2752" y="75211"/>
                  </a:lnTo>
                  <a:lnTo>
                    <a:pt x="1696" y="74747"/>
                  </a:lnTo>
                  <a:lnTo>
                    <a:pt x="0" y="72091"/>
                  </a:lnTo>
                  <a:lnTo>
                    <a:pt x="4575" y="65069"/>
                  </a:lnTo>
                  <a:lnTo>
                    <a:pt x="6883" y="54381"/>
                  </a:lnTo>
                  <a:lnTo>
                    <a:pt x="13035" y="45041"/>
                  </a:lnTo>
                  <a:lnTo>
                    <a:pt x="33118" y="24526"/>
                  </a:lnTo>
                  <a:lnTo>
                    <a:pt x="58547" y="10381"/>
                  </a:lnTo>
                  <a:lnTo>
                    <a:pt x="64947" y="8582"/>
                  </a:lnTo>
                  <a:lnTo>
                    <a:pt x="67765" y="8896"/>
                  </a:lnTo>
                  <a:lnTo>
                    <a:pt x="87760" y="19413"/>
                  </a:lnTo>
                  <a:lnTo>
                    <a:pt x="120030" y="45248"/>
                  </a:lnTo>
                  <a:lnTo>
                    <a:pt x="154694" y="66675"/>
                  </a:lnTo>
                  <a:lnTo>
                    <a:pt x="172685" y="70497"/>
                  </a:lnTo>
                  <a:lnTo>
                    <a:pt x="179176" y="71019"/>
                  </a:lnTo>
                  <a:lnTo>
                    <a:pt x="184706" y="69135"/>
                  </a:lnTo>
                  <a:lnTo>
                    <a:pt x="201953" y="54634"/>
                  </a:lnTo>
                  <a:lnTo>
                    <a:pt x="209122" y="43792"/>
                  </a:lnTo>
                  <a:lnTo>
                    <a:pt x="212481" y="30526"/>
                  </a:lnTo>
                  <a:lnTo>
                    <a:pt x="211150" y="23356"/>
                  </a:lnTo>
                  <a:lnTo>
                    <a:pt x="209684" y="20333"/>
                  </a:lnTo>
                  <a:lnTo>
                    <a:pt x="203821" y="14858"/>
                  </a:lnTo>
                  <a:lnTo>
                    <a:pt x="195924" y="10572"/>
                  </a:lnTo>
                  <a:lnTo>
                    <a:pt x="187123" y="8667"/>
                  </a:lnTo>
                  <a:lnTo>
                    <a:pt x="177919" y="9938"/>
                  </a:lnTo>
                  <a:lnTo>
                    <a:pt x="159076" y="17220"/>
                  </a:lnTo>
                  <a:lnTo>
                    <a:pt x="126755" y="40948"/>
                  </a:lnTo>
                  <a:lnTo>
                    <a:pt x="113904" y="54907"/>
                  </a:lnTo>
                  <a:lnTo>
                    <a:pt x="109924" y="64355"/>
                  </a:lnTo>
                  <a:lnTo>
                    <a:pt x="107368" y="83356"/>
                  </a:lnTo>
                  <a:lnTo>
                    <a:pt x="111252" y="92874"/>
                  </a:lnTo>
                  <a:lnTo>
                    <a:pt x="118270" y="101602"/>
                  </a:lnTo>
                  <a:lnTo>
                    <a:pt x="151835" y="126912"/>
                  </a:lnTo>
                  <a:lnTo>
                    <a:pt x="169578" y="133118"/>
                  </a:lnTo>
                  <a:lnTo>
                    <a:pt x="205134" y="135502"/>
                  </a:lnTo>
                  <a:lnTo>
                    <a:pt x="215558" y="134835"/>
                  </a:lnTo>
                  <a:lnTo>
                    <a:pt x="250556" y="122727"/>
                  </a:lnTo>
                  <a:lnTo>
                    <a:pt x="269597" y="114627"/>
                  </a:lnTo>
                  <a:lnTo>
                    <a:pt x="270079" y="115312"/>
                  </a:lnTo>
                  <a:lnTo>
                    <a:pt x="270616" y="118189"/>
                  </a:lnTo>
                  <a:lnTo>
                    <a:pt x="271553" y="119274"/>
                  </a:lnTo>
                  <a:lnTo>
                    <a:pt x="278189" y="121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7" name="SMARTInkShape-Group1871"/>
          <p:cNvGrpSpPr/>
          <p:nvPr/>
        </p:nvGrpSpPr>
        <p:grpSpPr>
          <a:xfrm>
            <a:off x="4368097" y="3057525"/>
            <a:ext cx="725399" cy="167992"/>
            <a:chOff x="4368097" y="3057525"/>
            <a:chExt cx="725399" cy="167992"/>
          </a:xfrm>
        </p:grpSpPr>
        <p:sp>
          <p:nvSpPr>
            <p:cNvPr id="1662" name="SMARTInkShape-5845"/>
            <p:cNvSpPr/>
            <p:nvPr>
              <p:custDataLst>
                <p:tags r:id="rId158"/>
              </p:custDataLst>
            </p:nvPr>
          </p:nvSpPr>
          <p:spPr>
            <a:xfrm>
              <a:off x="4368097" y="3100390"/>
              <a:ext cx="46742" cy="28574"/>
            </a:xfrm>
            <a:custGeom>
              <a:avLst/>
              <a:gdLst/>
              <a:ahLst/>
              <a:cxnLst/>
              <a:rect l="0" t="0" r="0" b="0"/>
              <a:pathLst>
                <a:path w="46742" h="28574">
                  <a:moveTo>
                    <a:pt x="46741" y="28573"/>
                  </a:moveTo>
                  <a:lnTo>
                    <a:pt x="46741" y="28573"/>
                  </a:lnTo>
                  <a:lnTo>
                    <a:pt x="42948" y="24780"/>
                  </a:lnTo>
                  <a:lnTo>
                    <a:pt x="38970" y="22918"/>
                  </a:lnTo>
                  <a:lnTo>
                    <a:pt x="19099" y="17724"/>
                  </a:lnTo>
                  <a:lnTo>
                    <a:pt x="16407" y="15784"/>
                  </a:lnTo>
                  <a:lnTo>
                    <a:pt x="11824" y="10055"/>
                  </a:lnTo>
                  <a:lnTo>
                    <a:pt x="7939" y="8436"/>
                  </a:lnTo>
                  <a:lnTo>
                    <a:pt x="6585" y="7211"/>
                  </a:lnTo>
                  <a:lnTo>
                    <a:pt x="5081" y="3733"/>
                  </a:lnTo>
                  <a:lnTo>
                    <a:pt x="3887" y="2488"/>
                  </a:lnTo>
                  <a:lnTo>
                    <a:pt x="0" y="735"/>
                  </a:lnTo>
                  <a:lnTo>
                    <a:pt x="499" y="489"/>
                  </a:lnTo>
                  <a:lnTo>
                    <a:pt x="10012" y="0"/>
                  </a:lnTo>
                  <a:lnTo>
                    <a:pt x="14515" y="3791"/>
                  </a:lnTo>
                  <a:lnTo>
                    <a:pt x="16543" y="7769"/>
                  </a:lnTo>
                  <a:lnTo>
                    <a:pt x="18137" y="27172"/>
                  </a:lnTo>
                  <a:lnTo>
                    <a:pt x="17353" y="27639"/>
                  </a:lnTo>
                  <a:lnTo>
                    <a:pt x="11022" y="285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5846"/>
            <p:cNvSpPr/>
            <p:nvPr>
              <p:custDataLst>
                <p:tags r:id="rId159"/>
              </p:custDataLst>
            </p:nvPr>
          </p:nvSpPr>
          <p:spPr>
            <a:xfrm>
              <a:off x="4479160" y="3057525"/>
              <a:ext cx="192080" cy="167992"/>
            </a:xfrm>
            <a:custGeom>
              <a:avLst/>
              <a:gdLst/>
              <a:ahLst/>
              <a:cxnLst/>
              <a:rect l="0" t="0" r="0" b="0"/>
              <a:pathLst>
                <a:path w="192080" h="167992">
                  <a:moveTo>
                    <a:pt x="28546" y="0"/>
                  </a:moveTo>
                  <a:lnTo>
                    <a:pt x="28546" y="0"/>
                  </a:lnTo>
                  <a:lnTo>
                    <a:pt x="24754" y="3792"/>
                  </a:lnTo>
                  <a:lnTo>
                    <a:pt x="22892" y="7771"/>
                  </a:lnTo>
                  <a:lnTo>
                    <a:pt x="17697" y="37585"/>
                  </a:lnTo>
                  <a:lnTo>
                    <a:pt x="14144" y="69572"/>
                  </a:lnTo>
                  <a:lnTo>
                    <a:pt x="8739" y="99644"/>
                  </a:lnTo>
                  <a:lnTo>
                    <a:pt x="5479" y="119218"/>
                  </a:lnTo>
                  <a:lnTo>
                    <a:pt x="697" y="139260"/>
                  </a:lnTo>
                  <a:lnTo>
                    <a:pt x="0" y="149552"/>
                  </a:lnTo>
                  <a:lnTo>
                    <a:pt x="766" y="124381"/>
                  </a:lnTo>
                  <a:lnTo>
                    <a:pt x="6122" y="92315"/>
                  </a:lnTo>
                  <a:lnTo>
                    <a:pt x="10907" y="80452"/>
                  </a:lnTo>
                  <a:lnTo>
                    <a:pt x="30731" y="49145"/>
                  </a:lnTo>
                  <a:lnTo>
                    <a:pt x="41805" y="40932"/>
                  </a:lnTo>
                  <a:lnTo>
                    <a:pt x="51349" y="37263"/>
                  </a:lnTo>
                  <a:lnTo>
                    <a:pt x="58789" y="38522"/>
                  </a:lnTo>
                  <a:lnTo>
                    <a:pt x="62996" y="39969"/>
                  </a:lnTo>
                  <a:lnTo>
                    <a:pt x="69786" y="45810"/>
                  </a:lnTo>
                  <a:lnTo>
                    <a:pt x="74657" y="53697"/>
                  </a:lnTo>
                  <a:lnTo>
                    <a:pt x="77398" y="67857"/>
                  </a:lnTo>
                  <a:lnTo>
                    <a:pt x="80441" y="95689"/>
                  </a:lnTo>
                  <a:lnTo>
                    <a:pt x="85004" y="130252"/>
                  </a:lnTo>
                  <a:lnTo>
                    <a:pt x="85684" y="165453"/>
                  </a:lnTo>
                  <a:lnTo>
                    <a:pt x="85691" y="167991"/>
                  </a:lnTo>
                  <a:lnTo>
                    <a:pt x="87812" y="156802"/>
                  </a:lnTo>
                  <a:lnTo>
                    <a:pt x="92178" y="126306"/>
                  </a:lnTo>
                  <a:lnTo>
                    <a:pt x="94231" y="106480"/>
                  </a:lnTo>
                  <a:lnTo>
                    <a:pt x="108908" y="71348"/>
                  </a:lnTo>
                  <a:lnTo>
                    <a:pt x="126990" y="37824"/>
                  </a:lnTo>
                  <a:lnTo>
                    <a:pt x="133418" y="27923"/>
                  </a:lnTo>
                  <a:lnTo>
                    <a:pt x="141566" y="20877"/>
                  </a:lnTo>
                  <a:lnTo>
                    <a:pt x="150480" y="17216"/>
                  </a:lnTo>
                  <a:lnTo>
                    <a:pt x="155079" y="16240"/>
                  </a:lnTo>
                  <a:lnTo>
                    <a:pt x="162306" y="17272"/>
                  </a:lnTo>
                  <a:lnTo>
                    <a:pt x="177205" y="24402"/>
                  </a:lnTo>
                  <a:lnTo>
                    <a:pt x="184046" y="33070"/>
                  </a:lnTo>
                  <a:lnTo>
                    <a:pt x="188938" y="44860"/>
                  </a:lnTo>
                  <a:lnTo>
                    <a:pt x="192079" y="73949"/>
                  </a:lnTo>
                  <a:lnTo>
                    <a:pt x="190507" y="100757"/>
                  </a:lnTo>
                  <a:lnTo>
                    <a:pt x="185547" y="136329"/>
                  </a:lnTo>
                  <a:lnTo>
                    <a:pt x="178884" y="162408"/>
                  </a:lnTo>
                  <a:lnTo>
                    <a:pt x="177984" y="163040"/>
                  </a:lnTo>
                  <a:lnTo>
                    <a:pt x="174867" y="163744"/>
                  </a:lnTo>
                  <a:lnTo>
                    <a:pt x="173718" y="163137"/>
                  </a:lnTo>
                  <a:lnTo>
                    <a:pt x="171421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5847"/>
            <p:cNvSpPr/>
            <p:nvPr>
              <p:custDataLst>
                <p:tags r:id="rId160"/>
              </p:custDataLst>
            </p:nvPr>
          </p:nvSpPr>
          <p:spPr>
            <a:xfrm>
              <a:off x="4750717" y="3079949"/>
              <a:ext cx="70575" cy="127130"/>
            </a:xfrm>
            <a:custGeom>
              <a:avLst/>
              <a:gdLst/>
              <a:ahLst/>
              <a:cxnLst/>
              <a:rect l="0" t="0" r="0" b="0"/>
              <a:pathLst>
                <a:path w="70575" h="127130">
                  <a:moveTo>
                    <a:pt x="28452" y="6151"/>
                  </a:moveTo>
                  <a:lnTo>
                    <a:pt x="28452" y="6151"/>
                  </a:lnTo>
                  <a:lnTo>
                    <a:pt x="28452" y="0"/>
                  </a:lnTo>
                  <a:lnTo>
                    <a:pt x="28452" y="5245"/>
                  </a:lnTo>
                  <a:lnTo>
                    <a:pt x="13979" y="37179"/>
                  </a:lnTo>
                  <a:lnTo>
                    <a:pt x="3027" y="70768"/>
                  </a:lnTo>
                  <a:lnTo>
                    <a:pt x="292" y="102414"/>
                  </a:lnTo>
                  <a:lnTo>
                    <a:pt x="0" y="113872"/>
                  </a:lnTo>
                  <a:lnTo>
                    <a:pt x="2048" y="119644"/>
                  </a:lnTo>
                  <a:lnTo>
                    <a:pt x="3706" y="122294"/>
                  </a:lnTo>
                  <a:lnTo>
                    <a:pt x="5604" y="124061"/>
                  </a:lnTo>
                  <a:lnTo>
                    <a:pt x="9831" y="126024"/>
                  </a:lnTo>
                  <a:lnTo>
                    <a:pt x="20465" y="127129"/>
                  </a:lnTo>
                  <a:lnTo>
                    <a:pt x="23921" y="125697"/>
                  </a:lnTo>
                  <a:lnTo>
                    <a:pt x="48268" y="104284"/>
                  </a:lnTo>
                  <a:lnTo>
                    <a:pt x="65692" y="82103"/>
                  </a:lnTo>
                  <a:lnTo>
                    <a:pt x="69648" y="67990"/>
                  </a:lnTo>
                  <a:lnTo>
                    <a:pt x="70574" y="58506"/>
                  </a:lnTo>
                  <a:lnTo>
                    <a:pt x="67302" y="44241"/>
                  </a:lnTo>
                  <a:lnTo>
                    <a:pt x="61306" y="29961"/>
                  </a:lnTo>
                  <a:lnTo>
                    <a:pt x="54695" y="22554"/>
                  </a:lnTo>
                  <a:lnTo>
                    <a:pt x="35596" y="61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SMARTInkShape-5848"/>
            <p:cNvSpPr/>
            <p:nvPr>
              <p:custDataLst>
                <p:tags r:id="rId161"/>
              </p:custDataLst>
            </p:nvPr>
          </p:nvSpPr>
          <p:spPr>
            <a:xfrm>
              <a:off x="4893497" y="3093244"/>
              <a:ext cx="71409" cy="121007"/>
            </a:xfrm>
            <a:custGeom>
              <a:avLst/>
              <a:gdLst/>
              <a:ahLst/>
              <a:cxnLst/>
              <a:rect l="0" t="0" r="0" b="0"/>
              <a:pathLst>
                <a:path w="71409" h="121007">
                  <a:moveTo>
                    <a:pt x="21403" y="0"/>
                  </a:moveTo>
                  <a:lnTo>
                    <a:pt x="21403" y="0"/>
                  </a:lnTo>
                  <a:lnTo>
                    <a:pt x="21403" y="33585"/>
                  </a:lnTo>
                  <a:lnTo>
                    <a:pt x="20609" y="57346"/>
                  </a:lnTo>
                  <a:lnTo>
                    <a:pt x="14127" y="92030"/>
                  </a:lnTo>
                  <a:lnTo>
                    <a:pt x="5479" y="113972"/>
                  </a:lnTo>
                  <a:lnTo>
                    <a:pt x="294" y="121006"/>
                  </a:lnTo>
                  <a:lnTo>
                    <a:pt x="0" y="111462"/>
                  </a:lnTo>
                  <a:lnTo>
                    <a:pt x="7249" y="78128"/>
                  </a:lnTo>
                  <a:lnTo>
                    <a:pt x="13417" y="61690"/>
                  </a:lnTo>
                  <a:lnTo>
                    <a:pt x="33506" y="27700"/>
                  </a:lnTo>
                  <a:lnTo>
                    <a:pt x="50486" y="15055"/>
                  </a:lnTo>
                  <a:lnTo>
                    <a:pt x="714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5849"/>
            <p:cNvSpPr/>
            <p:nvPr>
              <p:custDataLst>
                <p:tags r:id="rId162"/>
              </p:custDataLst>
            </p:nvPr>
          </p:nvSpPr>
          <p:spPr>
            <a:xfrm>
              <a:off x="5008139" y="3086528"/>
              <a:ext cx="85357" cy="106566"/>
            </a:xfrm>
            <a:custGeom>
              <a:avLst/>
              <a:gdLst/>
              <a:ahLst/>
              <a:cxnLst/>
              <a:rect l="0" t="0" r="0" b="0"/>
              <a:pathLst>
                <a:path w="85357" h="106566">
                  <a:moveTo>
                    <a:pt x="6774" y="78153"/>
                  </a:moveTo>
                  <a:lnTo>
                    <a:pt x="6774" y="78153"/>
                  </a:lnTo>
                  <a:lnTo>
                    <a:pt x="12924" y="78153"/>
                  </a:lnTo>
                  <a:lnTo>
                    <a:pt x="24334" y="72450"/>
                  </a:lnTo>
                  <a:lnTo>
                    <a:pt x="58607" y="51141"/>
                  </a:lnTo>
                  <a:lnTo>
                    <a:pt x="80478" y="19908"/>
                  </a:lnTo>
                  <a:lnTo>
                    <a:pt x="81310" y="17098"/>
                  </a:lnTo>
                  <a:lnTo>
                    <a:pt x="81071" y="14431"/>
                  </a:lnTo>
                  <a:lnTo>
                    <a:pt x="79058" y="6885"/>
                  </a:lnTo>
                  <a:lnTo>
                    <a:pt x="78776" y="4447"/>
                  </a:lnTo>
                  <a:lnTo>
                    <a:pt x="77000" y="2822"/>
                  </a:lnTo>
                  <a:lnTo>
                    <a:pt x="67710" y="535"/>
                  </a:lnTo>
                  <a:lnTo>
                    <a:pt x="62167" y="0"/>
                  </a:lnTo>
                  <a:lnTo>
                    <a:pt x="46437" y="5360"/>
                  </a:lnTo>
                  <a:lnTo>
                    <a:pt x="37366" y="9553"/>
                  </a:lnTo>
                  <a:lnTo>
                    <a:pt x="9123" y="39518"/>
                  </a:lnTo>
                  <a:lnTo>
                    <a:pt x="3849" y="51457"/>
                  </a:lnTo>
                  <a:lnTo>
                    <a:pt x="0" y="84835"/>
                  </a:lnTo>
                  <a:lnTo>
                    <a:pt x="589" y="93823"/>
                  </a:lnTo>
                  <a:lnTo>
                    <a:pt x="3495" y="100463"/>
                  </a:lnTo>
                  <a:lnTo>
                    <a:pt x="6176" y="102551"/>
                  </a:lnTo>
                  <a:lnTo>
                    <a:pt x="13387" y="104872"/>
                  </a:lnTo>
                  <a:lnTo>
                    <a:pt x="46425" y="106565"/>
                  </a:lnTo>
                  <a:lnTo>
                    <a:pt x="85356" y="99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4" name="SMARTInkShape-Group1872"/>
          <p:cNvGrpSpPr/>
          <p:nvPr/>
        </p:nvGrpSpPr>
        <p:grpSpPr>
          <a:xfrm>
            <a:off x="5314951" y="3036673"/>
            <a:ext cx="1257300" cy="270623"/>
            <a:chOff x="5314951" y="3036673"/>
            <a:chExt cx="1257300" cy="270623"/>
          </a:xfrm>
        </p:grpSpPr>
        <p:sp>
          <p:nvSpPr>
            <p:cNvPr id="1668" name="SMARTInkShape-5850"/>
            <p:cNvSpPr/>
            <p:nvPr>
              <p:custDataLst>
                <p:tags r:id="rId152"/>
              </p:custDataLst>
            </p:nvPr>
          </p:nvSpPr>
          <p:spPr>
            <a:xfrm>
              <a:off x="5314951" y="3086100"/>
              <a:ext cx="148095" cy="221196"/>
            </a:xfrm>
            <a:custGeom>
              <a:avLst/>
              <a:gdLst/>
              <a:ahLst/>
              <a:cxnLst/>
              <a:rect l="0" t="0" r="0" b="0"/>
              <a:pathLst>
                <a:path w="148095" h="221196">
                  <a:moveTo>
                    <a:pt x="35719" y="0"/>
                  </a:moveTo>
                  <a:lnTo>
                    <a:pt x="35719" y="0"/>
                  </a:lnTo>
                  <a:lnTo>
                    <a:pt x="33601" y="33491"/>
                  </a:lnTo>
                  <a:lnTo>
                    <a:pt x="25775" y="67646"/>
                  </a:lnTo>
                  <a:lnTo>
                    <a:pt x="18925" y="95538"/>
                  </a:lnTo>
                  <a:lnTo>
                    <a:pt x="15661" y="123910"/>
                  </a:lnTo>
                  <a:lnTo>
                    <a:pt x="10901" y="152425"/>
                  </a:lnTo>
                  <a:lnTo>
                    <a:pt x="7885" y="184008"/>
                  </a:lnTo>
                  <a:lnTo>
                    <a:pt x="6414" y="214745"/>
                  </a:lnTo>
                  <a:lnTo>
                    <a:pt x="5070" y="216982"/>
                  </a:lnTo>
                  <a:lnTo>
                    <a:pt x="295" y="221195"/>
                  </a:lnTo>
                  <a:lnTo>
                    <a:pt x="11" y="190383"/>
                  </a:lnTo>
                  <a:lnTo>
                    <a:pt x="1" y="160020"/>
                  </a:lnTo>
                  <a:lnTo>
                    <a:pt x="0" y="132786"/>
                  </a:lnTo>
                  <a:lnTo>
                    <a:pt x="3793" y="104608"/>
                  </a:lnTo>
                  <a:lnTo>
                    <a:pt x="6151" y="76150"/>
                  </a:lnTo>
                  <a:lnTo>
                    <a:pt x="17560" y="44587"/>
                  </a:lnTo>
                  <a:lnTo>
                    <a:pt x="30396" y="22242"/>
                  </a:lnTo>
                  <a:lnTo>
                    <a:pt x="43402" y="9501"/>
                  </a:lnTo>
                  <a:lnTo>
                    <a:pt x="52627" y="4222"/>
                  </a:lnTo>
                  <a:lnTo>
                    <a:pt x="73601" y="834"/>
                  </a:lnTo>
                  <a:lnTo>
                    <a:pt x="85892" y="1164"/>
                  </a:lnTo>
                  <a:lnTo>
                    <a:pt x="102531" y="6607"/>
                  </a:lnTo>
                  <a:lnTo>
                    <a:pt x="136598" y="26418"/>
                  </a:lnTo>
                  <a:lnTo>
                    <a:pt x="143524" y="34495"/>
                  </a:lnTo>
                  <a:lnTo>
                    <a:pt x="147132" y="43377"/>
                  </a:lnTo>
                  <a:lnTo>
                    <a:pt x="148094" y="47968"/>
                  </a:lnTo>
                  <a:lnTo>
                    <a:pt x="147046" y="57302"/>
                  </a:lnTo>
                  <a:lnTo>
                    <a:pt x="139906" y="76230"/>
                  </a:lnTo>
                  <a:lnTo>
                    <a:pt x="131236" y="83622"/>
                  </a:lnTo>
                  <a:lnTo>
                    <a:pt x="100213" y="101470"/>
                  </a:lnTo>
                  <a:lnTo>
                    <a:pt x="83314" y="105471"/>
                  </a:lnTo>
                  <a:lnTo>
                    <a:pt x="53480" y="106934"/>
                  </a:lnTo>
                  <a:lnTo>
                    <a:pt x="38423" y="103298"/>
                  </a:lnTo>
                  <a:lnTo>
                    <a:pt x="27700" y="97193"/>
                  </a:lnTo>
                  <a:lnTo>
                    <a:pt x="14287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5851"/>
            <p:cNvSpPr/>
            <p:nvPr>
              <p:custDataLst>
                <p:tags r:id="rId153"/>
              </p:custDataLst>
            </p:nvPr>
          </p:nvSpPr>
          <p:spPr>
            <a:xfrm>
              <a:off x="5481120" y="3107973"/>
              <a:ext cx="141011" cy="92275"/>
            </a:xfrm>
            <a:custGeom>
              <a:avLst/>
              <a:gdLst/>
              <a:ahLst/>
              <a:cxnLst/>
              <a:rect l="0" t="0" r="0" b="0"/>
              <a:pathLst>
                <a:path w="141011" h="92275">
                  <a:moveTo>
                    <a:pt x="133868" y="6702"/>
                  </a:moveTo>
                  <a:lnTo>
                    <a:pt x="133868" y="6702"/>
                  </a:lnTo>
                  <a:lnTo>
                    <a:pt x="133868" y="2910"/>
                  </a:lnTo>
                  <a:lnTo>
                    <a:pt x="133074" y="1793"/>
                  </a:lnTo>
                  <a:lnTo>
                    <a:pt x="131751" y="1048"/>
                  </a:lnTo>
                  <a:lnTo>
                    <a:pt x="123981" y="0"/>
                  </a:lnTo>
                  <a:lnTo>
                    <a:pt x="101756" y="410"/>
                  </a:lnTo>
                  <a:lnTo>
                    <a:pt x="69108" y="9509"/>
                  </a:lnTo>
                  <a:lnTo>
                    <a:pt x="41700" y="19486"/>
                  </a:lnTo>
                  <a:lnTo>
                    <a:pt x="15211" y="40469"/>
                  </a:lnTo>
                  <a:lnTo>
                    <a:pt x="4430" y="54454"/>
                  </a:lnTo>
                  <a:lnTo>
                    <a:pt x="0" y="64860"/>
                  </a:lnTo>
                  <a:lnTo>
                    <a:pt x="967" y="67699"/>
                  </a:lnTo>
                  <a:lnTo>
                    <a:pt x="14394" y="80400"/>
                  </a:lnTo>
                  <a:lnTo>
                    <a:pt x="21501" y="83113"/>
                  </a:lnTo>
                  <a:lnTo>
                    <a:pt x="25619" y="83836"/>
                  </a:lnTo>
                  <a:lnTo>
                    <a:pt x="42792" y="81062"/>
                  </a:lnTo>
                  <a:lnTo>
                    <a:pt x="74077" y="68453"/>
                  </a:lnTo>
                  <a:lnTo>
                    <a:pt x="81629" y="61663"/>
                  </a:lnTo>
                  <a:lnTo>
                    <a:pt x="94680" y="44661"/>
                  </a:lnTo>
                  <a:lnTo>
                    <a:pt x="97692" y="26831"/>
                  </a:lnTo>
                  <a:lnTo>
                    <a:pt x="95829" y="21469"/>
                  </a:lnTo>
                  <a:lnTo>
                    <a:pt x="93149" y="16440"/>
                  </a:lnTo>
                  <a:lnTo>
                    <a:pt x="91288" y="8141"/>
                  </a:lnTo>
                  <a:lnTo>
                    <a:pt x="91193" y="8455"/>
                  </a:lnTo>
                  <a:lnTo>
                    <a:pt x="91007" y="40505"/>
                  </a:lnTo>
                  <a:lnTo>
                    <a:pt x="91799" y="58388"/>
                  </a:lnTo>
                  <a:lnTo>
                    <a:pt x="103190" y="80397"/>
                  </a:lnTo>
                  <a:lnTo>
                    <a:pt x="107798" y="86551"/>
                  </a:lnTo>
                  <a:lnTo>
                    <a:pt x="112491" y="89816"/>
                  </a:lnTo>
                  <a:lnTo>
                    <a:pt x="119596" y="91653"/>
                  </a:lnTo>
                  <a:lnTo>
                    <a:pt x="129108" y="92274"/>
                  </a:lnTo>
                  <a:lnTo>
                    <a:pt x="133869" y="90243"/>
                  </a:lnTo>
                  <a:lnTo>
                    <a:pt x="141010" y="85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5852"/>
            <p:cNvSpPr/>
            <p:nvPr>
              <p:custDataLst>
                <p:tags r:id="rId154"/>
              </p:custDataLst>
            </p:nvPr>
          </p:nvSpPr>
          <p:spPr>
            <a:xfrm>
              <a:off x="5686425" y="3100388"/>
              <a:ext cx="57151" cy="105709"/>
            </a:xfrm>
            <a:custGeom>
              <a:avLst/>
              <a:gdLst/>
              <a:ahLst/>
              <a:cxnLst/>
              <a:rect l="0" t="0" r="0" b="0"/>
              <a:pathLst>
                <a:path w="57151" h="105709">
                  <a:moveTo>
                    <a:pt x="0" y="0"/>
                  </a:moveTo>
                  <a:lnTo>
                    <a:pt x="0" y="0"/>
                  </a:lnTo>
                  <a:lnTo>
                    <a:pt x="0" y="9942"/>
                  </a:lnTo>
                  <a:lnTo>
                    <a:pt x="6703" y="43064"/>
                  </a:lnTo>
                  <a:lnTo>
                    <a:pt x="7741" y="52477"/>
                  </a:lnTo>
                  <a:lnTo>
                    <a:pt x="11202" y="66701"/>
                  </a:lnTo>
                  <a:lnTo>
                    <a:pt x="7205" y="102270"/>
                  </a:lnTo>
                  <a:lnTo>
                    <a:pt x="7162" y="105708"/>
                  </a:lnTo>
                  <a:lnTo>
                    <a:pt x="7145" y="90325"/>
                  </a:lnTo>
                  <a:lnTo>
                    <a:pt x="21617" y="56957"/>
                  </a:lnTo>
                  <a:lnTo>
                    <a:pt x="37852" y="28557"/>
                  </a:lnTo>
                  <a:lnTo>
                    <a:pt x="57150" y="7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5853"/>
            <p:cNvSpPr/>
            <p:nvPr>
              <p:custDataLst>
                <p:tags r:id="rId155"/>
              </p:custDataLst>
            </p:nvPr>
          </p:nvSpPr>
          <p:spPr>
            <a:xfrm>
              <a:off x="5807870" y="3108771"/>
              <a:ext cx="292894" cy="120205"/>
            </a:xfrm>
            <a:custGeom>
              <a:avLst/>
              <a:gdLst/>
              <a:ahLst/>
              <a:cxnLst/>
              <a:rect l="0" t="0" r="0" b="0"/>
              <a:pathLst>
                <a:path w="292894" h="120205">
                  <a:moveTo>
                    <a:pt x="0" y="63054"/>
                  </a:moveTo>
                  <a:lnTo>
                    <a:pt x="0" y="63054"/>
                  </a:lnTo>
                  <a:lnTo>
                    <a:pt x="0" y="69205"/>
                  </a:lnTo>
                  <a:lnTo>
                    <a:pt x="3791" y="73696"/>
                  </a:lnTo>
                  <a:lnTo>
                    <a:pt x="9886" y="75721"/>
                  </a:lnTo>
                  <a:lnTo>
                    <a:pt x="40640" y="77247"/>
                  </a:lnTo>
                  <a:lnTo>
                    <a:pt x="59562" y="71619"/>
                  </a:lnTo>
                  <a:lnTo>
                    <a:pt x="73828" y="64357"/>
                  </a:lnTo>
                  <a:lnTo>
                    <a:pt x="87314" y="52504"/>
                  </a:lnTo>
                  <a:lnTo>
                    <a:pt x="103702" y="29773"/>
                  </a:lnTo>
                  <a:lnTo>
                    <a:pt x="105619" y="21540"/>
                  </a:lnTo>
                  <a:lnTo>
                    <a:pt x="104356" y="14705"/>
                  </a:lnTo>
                  <a:lnTo>
                    <a:pt x="99182" y="6395"/>
                  </a:lnTo>
                  <a:lnTo>
                    <a:pt x="97077" y="3850"/>
                  </a:lnTo>
                  <a:lnTo>
                    <a:pt x="90506" y="1023"/>
                  </a:lnTo>
                  <a:lnTo>
                    <a:pt x="86530" y="268"/>
                  </a:lnTo>
                  <a:lnTo>
                    <a:pt x="77880" y="1547"/>
                  </a:lnTo>
                  <a:lnTo>
                    <a:pt x="59392" y="8836"/>
                  </a:lnTo>
                  <a:lnTo>
                    <a:pt x="30943" y="32564"/>
                  </a:lnTo>
                  <a:lnTo>
                    <a:pt x="25658" y="41830"/>
                  </a:lnTo>
                  <a:lnTo>
                    <a:pt x="22266" y="56921"/>
                  </a:lnTo>
                  <a:lnTo>
                    <a:pt x="26034" y="64562"/>
                  </a:lnTo>
                  <a:lnTo>
                    <a:pt x="33001" y="72455"/>
                  </a:lnTo>
                  <a:lnTo>
                    <a:pt x="41390" y="78609"/>
                  </a:lnTo>
                  <a:lnTo>
                    <a:pt x="50409" y="81874"/>
                  </a:lnTo>
                  <a:lnTo>
                    <a:pt x="79574" y="84141"/>
                  </a:lnTo>
                  <a:lnTo>
                    <a:pt x="107351" y="82301"/>
                  </a:lnTo>
                  <a:lnTo>
                    <a:pt x="142106" y="72291"/>
                  </a:lnTo>
                  <a:lnTo>
                    <a:pt x="153381" y="67689"/>
                  </a:lnTo>
                  <a:lnTo>
                    <a:pt x="161566" y="60880"/>
                  </a:lnTo>
                  <a:lnTo>
                    <a:pt x="180814" y="29589"/>
                  </a:lnTo>
                  <a:lnTo>
                    <a:pt x="184277" y="15391"/>
                  </a:lnTo>
                  <a:lnTo>
                    <a:pt x="183970" y="12229"/>
                  </a:lnTo>
                  <a:lnTo>
                    <a:pt x="182971" y="10120"/>
                  </a:lnTo>
                  <a:lnTo>
                    <a:pt x="181512" y="8715"/>
                  </a:lnTo>
                  <a:lnTo>
                    <a:pt x="179890" y="5037"/>
                  </a:lnTo>
                  <a:lnTo>
                    <a:pt x="178849" y="0"/>
                  </a:lnTo>
                  <a:lnTo>
                    <a:pt x="178599" y="15585"/>
                  </a:lnTo>
                  <a:lnTo>
                    <a:pt x="185295" y="48958"/>
                  </a:lnTo>
                  <a:lnTo>
                    <a:pt x="186334" y="58377"/>
                  </a:lnTo>
                  <a:lnTo>
                    <a:pt x="191861" y="78323"/>
                  </a:lnTo>
                  <a:lnTo>
                    <a:pt x="191407" y="81171"/>
                  </a:lnTo>
                  <a:lnTo>
                    <a:pt x="185816" y="91495"/>
                  </a:lnTo>
                  <a:lnTo>
                    <a:pt x="189552" y="87797"/>
                  </a:lnTo>
                  <a:lnTo>
                    <a:pt x="191401" y="81724"/>
                  </a:lnTo>
                  <a:lnTo>
                    <a:pt x="194558" y="69380"/>
                  </a:lnTo>
                  <a:lnTo>
                    <a:pt x="207315" y="35897"/>
                  </a:lnTo>
                  <a:lnTo>
                    <a:pt x="221468" y="8145"/>
                  </a:lnTo>
                  <a:lnTo>
                    <a:pt x="223845" y="5017"/>
                  </a:lnTo>
                  <a:lnTo>
                    <a:pt x="230719" y="1541"/>
                  </a:lnTo>
                  <a:lnTo>
                    <a:pt x="234775" y="614"/>
                  </a:lnTo>
                  <a:lnTo>
                    <a:pt x="238273" y="790"/>
                  </a:lnTo>
                  <a:lnTo>
                    <a:pt x="244275" y="3102"/>
                  </a:lnTo>
                  <a:lnTo>
                    <a:pt x="259468" y="15601"/>
                  </a:lnTo>
                  <a:lnTo>
                    <a:pt x="269063" y="31485"/>
                  </a:lnTo>
                  <a:lnTo>
                    <a:pt x="276485" y="54613"/>
                  </a:lnTo>
                  <a:lnTo>
                    <a:pt x="280536" y="90026"/>
                  </a:lnTo>
                  <a:lnTo>
                    <a:pt x="285062" y="109527"/>
                  </a:lnTo>
                  <a:lnTo>
                    <a:pt x="285443" y="114930"/>
                  </a:lnTo>
                  <a:lnTo>
                    <a:pt x="286339" y="116688"/>
                  </a:lnTo>
                  <a:lnTo>
                    <a:pt x="287729" y="117860"/>
                  </a:lnTo>
                  <a:lnTo>
                    <a:pt x="292893" y="1202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5854"/>
            <p:cNvSpPr/>
            <p:nvPr>
              <p:custDataLst>
                <p:tags r:id="rId156"/>
              </p:custDataLst>
            </p:nvPr>
          </p:nvSpPr>
          <p:spPr>
            <a:xfrm>
              <a:off x="6165055" y="3043238"/>
              <a:ext cx="13996" cy="191335"/>
            </a:xfrm>
            <a:custGeom>
              <a:avLst/>
              <a:gdLst/>
              <a:ahLst/>
              <a:cxnLst/>
              <a:rect l="0" t="0" r="0" b="0"/>
              <a:pathLst>
                <a:path w="13996" h="191335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6483" y="32111"/>
                  </a:lnTo>
                  <a:lnTo>
                    <a:pt x="7058" y="64759"/>
                  </a:lnTo>
                  <a:lnTo>
                    <a:pt x="7128" y="97870"/>
                  </a:lnTo>
                  <a:lnTo>
                    <a:pt x="7142" y="128164"/>
                  </a:lnTo>
                  <a:lnTo>
                    <a:pt x="7144" y="163641"/>
                  </a:lnTo>
                  <a:lnTo>
                    <a:pt x="7145" y="179432"/>
                  </a:lnTo>
                  <a:lnTo>
                    <a:pt x="9262" y="185051"/>
                  </a:lnTo>
                  <a:lnTo>
                    <a:pt x="13297" y="191334"/>
                  </a:lnTo>
                  <a:lnTo>
                    <a:pt x="13627" y="191056"/>
                  </a:lnTo>
                  <a:lnTo>
                    <a:pt x="13995" y="188630"/>
                  </a:lnTo>
                  <a:lnTo>
                    <a:pt x="13299" y="187666"/>
                  </a:lnTo>
                  <a:lnTo>
                    <a:pt x="7145" y="18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5855"/>
            <p:cNvSpPr/>
            <p:nvPr>
              <p:custDataLst>
                <p:tags r:id="rId157"/>
              </p:custDataLst>
            </p:nvPr>
          </p:nvSpPr>
          <p:spPr>
            <a:xfrm>
              <a:off x="6115050" y="3036673"/>
              <a:ext cx="457201" cy="199447"/>
            </a:xfrm>
            <a:custGeom>
              <a:avLst/>
              <a:gdLst/>
              <a:ahLst/>
              <a:cxnLst/>
              <a:rect l="0" t="0" r="0" b="0"/>
              <a:pathLst>
                <a:path w="457201" h="199447">
                  <a:moveTo>
                    <a:pt x="0" y="99433"/>
                  </a:moveTo>
                  <a:lnTo>
                    <a:pt x="0" y="99433"/>
                  </a:lnTo>
                  <a:lnTo>
                    <a:pt x="0" y="95641"/>
                  </a:lnTo>
                  <a:lnTo>
                    <a:pt x="794" y="94524"/>
                  </a:lnTo>
                  <a:lnTo>
                    <a:pt x="2117" y="93779"/>
                  </a:lnTo>
                  <a:lnTo>
                    <a:pt x="7291" y="92951"/>
                  </a:lnTo>
                  <a:lnTo>
                    <a:pt x="39387" y="91554"/>
                  </a:lnTo>
                  <a:lnTo>
                    <a:pt x="72632" y="86647"/>
                  </a:lnTo>
                  <a:lnTo>
                    <a:pt x="100367" y="85591"/>
                  </a:lnTo>
                  <a:lnTo>
                    <a:pt x="128693" y="83161"/>
                  </a:lnTo>
                  <a:lnTo>
                    <a:pt x="157194" y="79531"/>
                  </a:lnTo>
                  <a:lnTo>
                    <a:pt x="187684" y="78304"/>
                  </a:lnTo>
                  <a:lnTo>
                    <a:pt x="219554" y="71160"/>
                  </a:lnTo>
                  <a:lnTo>
                    <a:pt x="219394" y="71853"/>
                  </a:lnTo>
                  <a:lnTo>
                    <a:pt x="217100" y="74740"/>
                  </a:lnTo>
                  <a:lnTo>
                    <a:pt x="213435" y="76552"/>
                  </a:lnTo>
                  <a:lnTo>
                    <a:pt x="211346" y="77036"/>
                  </a:lnTo>
                  <a:lnTo>
                    <a:pt x="185088" y="94554"/>
                  </a:lnTo>
                  <a:lnTo>
                    <a:pt x="159222" y="121063"/>
                  </a:lnTo>
                  <a:lnTo>
                    <a:pt x="146321" y="143909"/>
                  </a:lnTo>
                  <a:lnTo>
                    <a:pt x="144407" y="150421"/>
                  </a:lnTo>
                  <a:lnTo>
                    <a:pt x="144690" y="152475"/>
                  </a:lnTo>
                  <a:lnTo>
                    <a:pt x="145673" y="153845"/>
                  </a:lnTo>
                  <a:lnTo>
                    <a:pt x="152953" y="159835"/>
                  </a:lnTo>
                  <a:lnTo>
                    <a:pt x="155943" y="160338"/>
                  </a:lnTo>
                  <a:lnTo>
                    <a:pt x="176376" y="156224"/>
                  </a:lnTo>
                  <a:lnTo>
                    <a:pt x="188078" y="151009"/>
                  </a:lnTo>
                  <a:lnTo>
                    <a:pt x="194187" y="146697"/>
                  </a:lnTo>
                  <a:lnTo>
                    <a:pt x="222817" y="112617"/>
                  </a:lnTo>
                  <a:lnTo>
                    <a:pt x="226030" y="105028"/>
                  </a:lnTo>
                  <a:lnTo>
                    <a:pt x="228556" y="85661"/>
                  </a:lnTo>
                  <a:lnTo>
                    <a:pt x="228587" y="89091"/>
                  </a:lnTo>
                  <a:lnTo>
                    <a:pt x="230711" y="92984"/>
                  </a:lnTo>
                  <a:lnTo>
                    <a:pt x="233507" y="97361"/>
                  </a:lnTo>
                  <a:lnTo>
                    <a:pt x="235081" y="105081"/>
                  </a:lnTo>
                  <a:lnTo>
                    <a:pt x="236341" y="117070"/>
                  </a:lnTo>
                  <a:lnTo>
                    <a:pt x="243796" y="144762"/>
                  </a:lnTo>
                  <a:lnTo>
                    <a:pt x="250170" y="154240"/>
                  </a:lnTo>
                  <a:lnTo>
                    <a:pt x="262685" y="164708"/>
                  </a:lnTo>
                  <a:lnTo>
                    <a:pt x="271794" y="168132"/>
                  </a:lnTo>
                  <a:lnTo>
                    <a:pt x="294370" y="170330"/>
                  </a:lnTo>
                  <a:lnTo>
                    <a:pt x="329735" y="160880"/>
                  </a:lnTo>
                  <a:lnTo>
                    <a:pt x="346584" y="150272"/>
                  </a:lnTo>
                  <a:lnTo>
                    <a:pt x="376143" y="123110"/>
                  </a:lnTo>
                  <a:lnTo>
                    <a:pt x="390497" y="101333"/>
                  </a:lnTo>
                  <a:lnTo>
                    <a:pt x="397220" y="78565"/>
                  </a:lnTo>
                  <a:lnTo>
                    <a:pt x="399490" y="49538"/>
                  </a:lnTo>
                  <a:lnTo>
                    <a:pt x="399090" y="28822"/>
                  </a:lnTo>
                  <a:lnTo>
                    <a:pt x="394298" y="13071"/>
                  </a:lnTo>
                  <a:lnTo>
                    <a:pt x="390085" y="6017"/>
                  </a:lnTo>
                  <a:lnTo>
                    <a:pt x="387057" y="3818"/>
                  </a:lnTo>
                  <a:lnTo>
                    <a:pt x="376004" y="724"/>
                  </a:lnTo>
                  <a:lnTo>
                    <a:pt x="370048" y="0"/>
                  </a:lnTo>
                  <a:lnTo>
                    <a:pt x="364756" y="1795"/>
                  </a:lnTo>
                  <a:lnTo>
                    <a:pt x="362233" y="3385"/>
                  </a:lnTo>
                  <a:lnTo>
                    <a:pt x="354890" y="13207"/>
                  </a:lnTo>
                  <a:lnTo>
                    <a:pt x="351480" y="26171"/>
                  </a:lnTo>
                  <a:lnTo>
                    <a:pt x="350327" y="55387"/>
                  </a:lnTo>
                  <a:lnTo>
                    <a:pt x="352216" y="87029"/>
                  </a:lnTo>
                  <a:lnTo>
                    <a:pt x="359998" y="119825"/>
                  </a:lnTo>
                  <a:lnTo>
                    <a:pt x="375676" y="149234"/>
                  </a:lnTo>
                  <a:lnTo>
                    <a:pt x="398763" y="173741"/>
                  </a:lnTo>
                  <a:lnTo>
                    <a:pt x="416073" y="183892"/>
                  </a:lnTo>
                  <a:lnTo>
                    <a:pt x="450710" y="197961"/>
                  </a:lnTo>
                  <a:lnTo>
                    <a:pt x="457200" y="1994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8" name="SMARTInkShape-Group1873"/>
          <p:cNvGrpSpPr/>
          <p:nvPr/>
        </p:nvGrpSpPr>
        <p:grpSpPr>
          <a:xfrm>
            <a:off x="6852685" y="3065182"/>
            <a:ext cx="576816" cy="149507"/>
            <a:chOff x="6852685" y="3065182"/>
            <a:chExt cx="576816" cy="149507"/>
          </a:xfrm>
        </p:grpSpPr>
        <p:sp>
          <p:nvSpPr>
            <p:cNvPr id="1675" name="SMARTInkShape-5856"/>
            <p:cNvSpPr/>
            <p:nvPr>
              <p:custDataLst>
                <p:tags r:id="rId149"/>
              </p:custDataLst>
            </p:nvPr>
          </p:nvSpPr>
          <p:spPr>
            <a:xfrm>
              <a:off x="6852685" y="3078982"/>
              <a:ext cx="98185" cy="135707"/>
            </a:xfrm>
            <a:custGeom>
              <a:avLst/>
              <a:gdLst/>
              <a:ahLst/>
              <a:cxnLst/>
              <a:rect l="0" t="0" r="0" b="0"/>
              <a:pathLst>
                <a:path w="98185" h="135707">
                  <a:moveTo>
                    <a:pt x="98184" y="7118"/>
                  </a:moveTo>
                  <a:lnTo>
                    <a:pt x="98184" y="7118"/>
                  </a:lnTo>
                  <a:lnTo>
                    <a:pt x="98184" y="3326"/>
                  </a:lnTo>
                  <a:lnTo>
                    <a:pt x="97390" y="2209"/>
                  </a:lnTo>
                  <a:lnTo>
                    <a:pt x="96067" y="1464"/>
                  </a:lnTo>
                  <a:lnTo>
                    <a:pt x="88241" y="268"/>
                  </a:lnTo>
                  <a:lnTo>
                    <a:pt x="70542" y="0"/>
                  </a:lnTo>
                  <a:lnTo>
                    <a:pt x="61822" y="4219"/>
                  </a:lnTo>
                  <a:lnTo>
                    <a:pt x="29090" y="33560"/>
                  </a:lnTo>
                  <a:lnTo>
                    <a:pt x="10863" y="58114"/>
                  </a:lnTo>
                  <a:lnTo>
                    <a:pt x="2285" y="78055"/>
                  </a:lnTo>
                  <a:lnTo>
                    <a:pt x="0" y="89181"/>
                  </a:lnTo>
                  <a:lnTo>
                    <a:pt x="1101" y="99417"/>
                  </a:lnTo>
                  <a:lnTo>
                    <a:pt x="5030" y="109259"/>
                  </a:lnTo>
                  <a:lnTo>
                    <a:pt x="12067" y="118924"/>
                  </a:lnTo>
                  <a:lnTo>
                    <a:pt x="22603" y="124278"/>
                  </a:lnTo>
                  <a:lnTo>
                    <a:pt x="54958" y="133840"/>
                  </a:lnTo>
                  <a:lnTo>
                    <a:pt x="69609" y="135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5857"/>
            <p:cNvSpPr/>
            <p:nvPr>
              <p:custDataLst>
                <p:tags r:id="rId150"/>
              </p:custDataLst>
            </p:nvPr>
          </p:nvSpPr>
          <p:spPr>
            <a:xfrm>
              <a:off x="6994971" y="3093759"/>
              <a:ext cx="148780" cy="78067"/>
            </a:xfrm>
            <a:custGeom>
              <a:avLst/>
              <a:gdLst/>
              <a:ahLst/>
              <a:cxnLst/>
              <a:rect l="0" t="0" r="0" b="0"/>
              <a:pathLst>
                <a:path w="148780" h="78067">
                  <a:moveTo>
                    <a:pt x="84485" y="13772"/>
                  </a:moveTo>
                  <a:lnTo>
                    <a:pt x="84485" y="13772"/>
                  </a:lnTo>
                  <a:lnTo>
                    <a:pt x="80693" y="9980"/>
                  </a:lnTo>
                  <a:lnTo>
                    <a:pt x="76714" y="8118"/>
                  </a:lnTo>
                  <a:lnTo>
                    <a:pt x="67692" y="6923"/>
                  </a:lnTo>
                  <a:lnTo>
                    <a:pt x="38955" y="14715"/>
                  </a:lnTo>
                  <a:lnTo>
                    <a:pt x="15391" y="33574"/>
                  </a:lnTo>
                  <a:lnTo>
                    <a:pt x="10121" y="42681"/>
                  </a:lnTo>
                  <a:lnTo>
                    <a:pt x="6985" y="51227"/>
                  </a:lnTo>
                  <a:lnTo>
                    <a:pt x="620" y="63180"/>
                  </a:lnTo>
                  <a:lnTo>
                    <a:pt x="0" y="65761"/>
                  </a:lnTo>
                  <a:lnTo>
                    <a:pt x="380" y="68275"/>
                  </a:lnTo>
                  <a:lnTo>
                    <a:pt x="2920" y="73185"/>
                  </a:lnTo>
                  <a:lnTo>
                    <a:pt x="4708" y="74812"/>
                  </a:lnTo>
                  <a:lnTo>
                    <a:pt x="8812" y="76620"/>
                  </a:lnTo>
                  <a:lnTo>
                    <a:pt x="28770" y="77939"/>
                  </a:lnTo>
                  <a:lnTo>
                    <a:pt x="40372" y="74236"/>
                  </a:lnTo>
                  <a:lnTo>
                    <a:pt x="47153" y="68162"/>
                  </a:lnTo>
                  <a:lnTo>
                    <a:pt x="64576" y="46746"/>
                  </a:lnTo>
                  <a:lnTo>
                    <a:pt x="75523" y="19405"/>
                  </a:lnTo>
                  <a:lnTo>
                    <a:pt x="76129" y="15146"/>
                  </a:lnTo>
                  <a:lnTo>
                    <a:pt x="74686" y="8297"/>
                  </a:lnTo>
                  <a:lnTo>
                    <a:pt x="71085" y="1225"/>
                  </a:lnTo>
                  <a:lnTo>
                    <a:pt x="69995" y="645"/>
                  </a:lnTo>
                  <a:lnTo>
                    <a:pt x="66669" y="0"/>
                  </a:lnTo>
                  <a:lnTo>
                    <a:pt x="65464" y="622"/>
                  </a:lnTo>
                  <a:lnTo>
                    <a:pt x="64660" y="1831"/>
                  </a:lnTo>
                  <a:lnTo>
                    <a:pt x="63530" y="7323"/>
                  </a:lnTo>
                  <a:lnTo>
                    <a:pt x="63149" y="16291"/>
                  </a:lnTo>
                  <a:lnTo>
                    <a:pt x="73005" y="40396"/>
                  </a:lnTo>
                  <a:lnTo>
                    <a:pt x="79849" y="50589"/>
                  </a:lnTo>
                  <a:lnTo>
                    <a:pt x="94976" y="61144"/>
                  </a:lnTo>
                  <a:lnTo>
                    <a:pt x="122671" y="74869"/>
                  </a:lnTo>
                  <a:lnTo>
                    <a:pt x="148779" y="78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5858"/>
            <p:cNvSpPr/>
            <p:nvPr>
              <p:custDataLst>
                <p:tags r:id="rId151"/>
              </p:custDataLst>
            </p:nvPr>
          </p:nvSpPr>
          <p:spPr>
            <a:xfrm>
              <a:off x="7165181" y="3065182"/>
              <a:ext cx="264320" cy="113333"/>
            </a:xfrm>
            <a:custGeom>
              <a:avLst/>
              <a:gdLst/>
              <a:ahLst/>
              <a:cxnLst/>
              <a:rect l="0" t="0" r="0" b="0"/>
              <a:pathLst>
                <a:path w="264320" h="113333">
                  <a:moveTo>
                    <a:pt x="0" y="6631"/>
                  </a:moveTo>
                  <a:lnTo>
                    <a:pt x="0" y="6631"/>
                  </a:lnTo>
                  <a:lnTo>
                    <a:pt x="0" y="23630"/>
                  </a:lnTo>
                  <a:lnTo>
                    <a:pt x="6703" y="56836"/>
                  </a:lnTo>
                  <a:lnTo>
                    <a:pt x="7118" y="89986"/>
                  </a:lnTo>
                  <a:lnTo>
                    <a:pt x="7143" y="112252"/>
                  </a:lnTo>
                  <a:lnTo>
                    <a:pt x="6350" y="112764"/>
                  </a:lnTo>
                  <a:lnTo>
                    <a:pt x="3352" y="113332"/>
                  </a:lnTo>
                  <a:lnTo>
                    <a:pt x="2234" y="112690"/>
                  </a:lnTo>
                  <a:lnTo>
                    <a:pt x="1489" y="111468"/>
                  </a:lnTo>
                  <a:lnTo>
                    <a:pt x="441" y="105956"/>
                  </a:lnTo>
                  <a:lnTo>
                    <a:pt x="12" y="70720"/>
                  </a:lnTo>
                  <a:lnTo>
                    <a:pt x="799" y="61309"/>
                  </a:lnTo>
                  <a:lnTo>
                    <a:pt x="5705" y="47879"/>
                  </a:lnTo>
                  <a:lnTo>
                    <a:pt x="16793" y="33239"/>
                  </a:lnTo>
                  <a:lnTo>
                    <a:pt x="21487" y="30363"/>
                  </a:lnTo>
                  <a:lnTo>
                    <a:pt x="30708" y="28743"/>
                  </a:lnTo>
                  <a:lnTo>
                    <a:pt x="39048" y="29159"/>
                  </a:lnTo>
                  <a:lnTo>
                    <a:pt x="71668" y="40273"/>
                  </a:lnTo>
                  <a:lnTo>
                    <a:pt x="102999" y="53489"/>
                  </a:lnTo>
                  <a:lnTo>
                    <a:pt x="136125" y="56222"/>
                  </a:lnTo>
                  <a:lnTo>
                    <a:pt x="168686" y="56600"/>
                  </a:lnTo>
                  <a:lnTo>
                    <a:pt x="183243" y="52833"/>
                  </a:lnTo>
                  <a:lnTo>
                    <a:pt x="186456" y="50926"/>
                  </a:lnTo>
                  <a:lnTo>
                    <a:pt x="190025" y="46690"/>
                  </a:lnTo>
                  <a:lnTo>
                    <a:pt x="195828" y="36051"/>
                  </a:lnTo>
                  <a:lnTo>
                    <a:pt x="196433" y="32594"/>
                  </a:lnTo>
                  <a:lnTo>
                    <a:pt x="196043" y="29496"/>
                  </a:lnTo>
                  <a:lnTo>
                    <a:pt x="194287" y="23143"/>
                  </a:lnTo>
                  <a:lnTo>
                    <a:pt x="193506" y="15028"/>
                  </a:lnTo>
                  <a:lnTo>
                    <a:pt x="191711" y="11435"/>
                  </a:lnTo>
                  <a:lnTo>
                    <a:pt x="185482" y="5326"/>
                  </a:lnTo>
                  <a:lnTo>
                    <a:pt x="175305" y="2082"/>
                  </a:lnTo>
                  <a:lnTo>
                    <a:pt x="153161" y="0"/>
                  </a:lnTo>
                  <a:lnTo>
                    <a:pt x="128591" y="5291"/>
                  </a:lnTo>
                  <a:lnTo>
                    <a:pt x="117741" y="9475"/>
                  </a:lnTo>
                  <a:lnTo>
                    <a:pt x="109744" y="16097"/>
                  </a:lnTo>
                  <a:lnTo>
                    <a:pt x="98142" y="33283"/>
                  </a:lnTo>
                  <a:lnTo>
                    <a:pt x="94432" y="47248"/>
                  </a:lnTo>
                  <a:lnTo>
                    <a:pt x="95498" y="51965"/>
                  </a:lnTo>
                  <a:lnTo>
                    <a:pt x="104584" y="66188"/>
                  </a:lnTo>
                  <a:lnTo>
                    <a:pt x="118125" y="79664"/>
                  </a:lnTo>
                  <a:lnTo>
                    <a:pt x="145747" y="91730"/>
                  </a:lnTo>
                  <a:lnTo>
                    <a:pt x="177751" y="97964"/>
                  </a:lnTo>
                  <a:lnTo>
                    <a:pt x="211118" y="99196"/>
                  </a:lnTo>
                  <a:lnTo>
                    <a:pt x="229329" y="98616"/>
                  </a:lnTo>
                  <a:lnTo>
                    <a:pt x="264319" y="85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9" name="SMARTInkShape-5859"/>
          <p:cNvSpPr/>
          <p:nvPr>
            <p:custDataLst>
              <p:tags r:id="rId3"/>
            </p:custDataLst>
          </p:nvPr>
        </p:nvSpPr>
        <p:spPr>
          <a:xfrm>
            <a:off x="1421606" y="3429000"/>
            <a:ext cx="56010" cy="28576"/>
          </a:xfrm>
          <a:custGeom>
            <a:avLst/>
            <a:gdLst/>
            <a:ahLst/>
            <a:cxnLst/>
            <a:rect l="0" t="0" r="0" b="0"/>
            <a:pathLst>
              <a:path w="56010" h="28576">
                <a:moveTo>
                  <a:pt x="50007" y="0"/>
                </a:moveTo>
                <a:lnTo>
                  <a:pt x="50007" y="0"/>
                </a:lnTo>
                <a:lnTo>
                  <a:pt x="50007" y="3792"/>
                </a:lnTo>
                <a:lnTo>
                  <a:pt x="47890" y="7771"/>
                </a:lnTo>
                <a:lnTo>
                  <a:pt x="45097" y="12185"/>
                </a:lnTo>
                <a:lnTo>
                  <a:pt x="43157" y="20057"/>
                </a:lnTo>
                <a:lnTo>
                  <a:pt x="42950" y="24816"/>
                </a:lnTo>
                <a:lnTo>
                  <a:pt x="42127" y="26069"/>
                </a:lnTo>
                <a:lnTo>
                  <a:pt x="40785" y="26905"/>
                </a:lnTo>
                <a:lnTo>
                  <a:pt x="35103" y="28080"/>
                </a:lnTo>
                <a:lnTo>
                  <a:pt x="14411" y="28574"/>
                </a:lnTo>
                <a:lnTo>
                  <a:pt x="18117" y="24783"/>
                </a:lnTo>
                <a:lnTo>
                  <a:pt x="22075" y="22921"/>
                </a:lnTo>
                <a:lnTo>
                  <a:pt x="56009" y="21434"/>
                </a:lnTo>
                <a:lnTo>
                  <a:pt x="53020" y="21432"/>
                </a:lnTo>
                <a:lnTo>
                  <a:pt x="30385" y="27582"/>
                </a:lnTo>
                <a:lnTo>
                  <a:pt x="0" y="285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8" name="SMARTInkShape-Group1875"/>
          <p:cNvGrpSpPr/>
          <p:nvPr/>
        </p:nvGrpSpPr>
        <p:grpSpPr>
          <a:xfrm>
            <a:off x="1528763" y="3371850"/>
            <a:ext cx="2718259" cy="442738"/>
            <a:chOff x="1528763" y="3371850"/>
            <a:chExt cx="2718259" cy="442738"/>
          </a:xfrm>
        </p:grpSpPr>
        <p:sp>
          <p:nvSpPr>
            <p:cNvPr id="1680" name="SMARTInkShape-5860"/>
            <p:cNvSpPr/>
            <p:nvPr>
              <p:custDataLst>
                <p:tags r:id="rId131"/>
              </p:custDataLst>
            </p:nvPr>
          </p:nvSpPr>
          <p:spPr>
            <a:xfrm>
              <a:off x="1714500" y="3486150"/>
              <a:ext cx="128589" cy="213827"/>
            </a:xfrm>
            <a:custGeom>
              <a:avLst/>
              <a:gdLst/>
              <a:ahLst/>
              <a:cxnLst/>
              <a:rect l="0" t="0" r="0" b="0"/>
              <a:pathLst>
                <a:path w="128589" h="213827">
                  <a:moveTo>
                    <a:pt x="0" y="0"/>
                  </a:moveTo>
                  <a:lnTo>
                    <a:pt x="0" y="0"/>
                  </a:lnTo>
                  <a:lnTo>
                    <a:pt x="0" y="30015"/>
                  </a:lnTo>
                  <a:lnTo>
                    <a:pt x="0" y="64483"/>
                  </a:lnTo>
                  <a:lnTo>
                    <a:pt x="1588" y="85781"/>
                  </a:lnTo>
                  <a:lnTo>
                    <a:pt x="13425" y="110078"/>
                  </a:lnTo>
                  <a:lnTo>
                    <a:pt x="19460" y="117186"/>
                  </a:lnTo>
                  <a:lnTo>
                    <a:pt x="30990" y="124856"/>
                  </a:lnTo>
                  <a:lnTo>
                    <a:pt x="40579" y="127482"/>
                  </a:lnTo>
                  <a:lnTo>
                    <a:pt x="48727" y="128096"/>
                  </a:lnTo>
                  <a:lnTo>
                    <a:pt x="55523" y="126252"/>
                  </a:lnTo>
                  <a:lnTo>
                    <a:pt x="58447" y="124649"/>
                  </a:lnTo>
                  <a:lnTo>
                    <a:pt x="60396" y="121993"/>
                  </a:lnTo>
                  <a:lnTo>
                    <a:pt x="71837" y="90506"/>
                  </a:lnTo>
                  <a:lnTo>
                    <a:pt x="76583" y="70737"/>
                  </a:lnTo>
                  <a:lnTo>
                    <a:pt x="78318" y="37214"/>
                  </a:lnTo>
                  <a:lnTo>
                    <a:pt x="78571" y="12150"/>
                  </a:lnTo>
                  <a:lnTo>
                    <a:pt x="79368" y="10482"/>
                  </a:lnTo>
                  <a:lnTo>
                    <a:pt x="80693" y="9369"/>
                  </a:lnTo>
                  <a:lnTo>
                    <a:pt x="82371" y="8627"/>
                  </a:lnTo>
                  <a:lnTo>
                    <a:pt x="82695" y="8927"/>
                  </a:lnTo>
                  <a:lnTo>
                    <a:pt x="80153" y="13140"/>
                  </a:lnTo>
                  <a:lnTo>
                    <a:pt x="78892" y="23792"/>
                  </a:lnTo>
                  <a:lnTo>
                    <a:pt x="79513" y="32799"/>
                  </a:lnTo>
                  <a:lnTo>
                    <a:pt x="84263" y="60101"/>
                  </a:lnTo>
                  <a:lnTo>
                    <a:pt x="89229" y="92041"/>
                  </a:lnTo>
                  <a:lnTo>
                    <a:pt x="92944" y="126984"/>
                  </a:lnTo>
                  <a:lnTo>
                    <a:pt x="100498" y="160226"/>
                  </a:lnTo>
                  <a:lnTo>
                    <a:pt x="105183" y="179501"/>
                  </a:lnTo>
                  <a:lnTo>
                    <a:pt x="105841" y="186343"/>
                  </a:lnTo>
                  <a:lnTo>
                    <a:pt x="107867" y="191697"/>
                  </a:lnTo>
                  <a:lnTo>
                    <a:pt x="118292" y="205994"/>
                  </a:lnTo>
                  <a:lnTo>
                    <a:pt x="119342" y="208767"/>
                  </a:lnTo>
                  <a:lnTo>
                    <a:pt x="120836" y="210615"/>
                  </a:lnTo>
                  <a:lnTo>
                    <a:pt x="127410" y="213826"/>
                  </a:lnTo>
                  <a:lnTo>
                    <a:pt x="127802" y="213194"/>
                  </a:lnTo>
                  <a:lnTo>
                    <a:pt x="128588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5861"/>
            <p:cNvSpPr/>
            <p:nvPr>
              <p:custDataLst>
                <p:tags r:id="rId132"/>
              </p:custDataLst>
            </p:nvPr>
          </p:nvSpPr>
          <p:spPr>
            <a:xfrm>
              <a:off x="1893094" y="3507581"/>
              <a:ext cx="141039" cy="241011"/>
            </a:xfrm>
            <a:custGeom>
              <a:avLst/>
              <a:gdLst/>
              <a:ahLst/>
              <a:cxnLst/>
              <a:rect l="0" t="0" r="0" b="0"/>
              <a:pathLst>
                <a:path w="141039" h="241011">
                  <a:moveTo>
                    <a:pt x="0" y="0"/>
                  </a:moveTo>
                  <a:lnTo>
                    <a:pt x="0" y="0"/>
                  </a:lnTo>
                  <a:lnTo>
                    <a:pt x="794" y="17888"/>
                  </a:lnTo>
                  <a:lnTo>
                    <a:pt x="5654" y="40193"/>
                  </a:lnTo>
                  <a:lnTo>
                    <a:pt x="6849" y="74703"/>
                  </a:lnTo>
                  <a:lnTo>
                    <a:pt x="10849" y="106448"/>
                  </a:lnTo>
                  <a:lnTo>
                    <a:pt x="17061" y="137197"/>
                  </a:lnTo>
                  <a:lnTo>
                    <a:pt x="23929" y="166416"/>
                  </a:lnTo>
                  <a:lnTo>
                    <a:pt x="28451" y="198237"/>
                  </a:lnTo>
                  <a:lnTo>
                    <a:pt x="40878" y="233383"/>
                  </a:lnTo>
                  <a:lnTo>
                    <a:pt x="42470" y="241010"/>
                  </a:lnTo>
                  <a:lnTo>
                    <a:pt x="42601" y="240843"/>
                  </a:lnTo>
                  <a:lnTo>
                    <a:pt x="42828" y="232780"/>
                  </a:lnTo>
                  <a:lnTo>
                    <a:pt x="36709" y="201496"/>
                  </a:lnTo>
                  <a:lnTo>
                    <a:pt x="31004" y="166037"/>
                  </a:lnTo>
                  <a:lnTo>
                    <a:pt x="28501" y="137920"/>
                  </a:lnTo>
                  <a:lnTo>
                    <a:pt x="23879" y="109480"/>
                  </a:lnTo>
                  <a:lnTo>
                    <a:pt x="22156" y="81740"/>
                  </a:lnTo>
                  <a:lnTo>
                    <a:pt x="21574" y="50630"/>
                  </a:lnTo>
                  <a:lnTo>
                    <a:pt x="22288" y="37584"/>
                  </a:lnTo>
                  <a:lnTo>
                    <a:pt x="31382" y="16131"/>
                  </a:lnTo>
                  <a:lnTo>
                    <a:pt x="35908" y="11138"/>
                  </a:lnTo>
                  <a:lnTo>
                    <a:pt x="49073" y="4141"/>
                  </a:lnTo>
                  <a:lnTo>
                    <a:pt x="53353" y="3554"/>
                  </a:lnTo>
                  <a:lnTo>
                    <a:pt x="85957" y="8312"/>
                  </a:lnTo>
                  <a:lnTo>
                    <a:pt x="101757" y="18426"/>
                  </a:lnTo>
                  <a:lnTo>
                    <a:pt x="136676" y="51045"/>
                  </a:lnTo>
                  <a:lnTo>
                    <a:pt x="140120" y="58670"/>
                  </a:lnTo>
                  <a:lnTo>
                    <a:pt x="141038" y="62926"/>
                  </a:lnTo>
                  <a:lnTo>
                    <a:pt x="139942" y="71888"/>
                  </a:lnTo>
                  <a:lnTo>
                    <a:pt x="138538" y="76501"/>
                  </a:lnTo>
                  <a:lnTo>
                    <a:pt x="132745" y="83742"/>
                  </a:lnTo>
                  <a:lnTo>
                    <a:pt x="116091" y="94858"/>
                  </a:lnTo>
                  <a:lnTo>
                    <a:pt x="102219" y="98486"/>
                  </a:lnTo>
                  <a:lnTo>
                    <a:pt x="67652" y="99879"/>
                  </a:lnTo>
                  <a:lnTo>
                    <a:pt x="41978" y="93850"/>
                  </a:lnTo>
                  <a:lnTo>
                    <a:pt x="39892" y="92729"/>
                  </a:lnTo>
                  <a:lnTo>
                    <a:pt x="38501" y="91188"/>
                  </a:lnTo>
                  <a:lnTo>
                    <a:pt x="35719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5862"/>
            <p:cNvSpPr/>
            <p:nvPr>
              <p:custDataLst>
                <p:tags r:id="rId133"/>
              </p:custDataLst>
            </p:nvPr>
          </p:nvSpPr>
          <p:spPr>
            <a:xfrm>
              <a:off x="1528763" y="3371850"/>
              <a:ext cx="150019" cy="21432"/>
            </a:xfrm>
            <a:custGeom>
              <a:avLst/>
              <a:gdLst/>
              <a:ahLst/>
              <a:cxnLst/>
              <a:rect l="0" t="0" r="0" b="0"/>
              <a:pathLst>
                <a:path w="150019" h="21432">
                  <a:moveTo>
                    <a:pt x="0" y="21431"/>
                  </a:moveTo>
                  <a:lnTo>
                    <a:pt x="0" y="21431"/>
                  </a:lnTo>
                  <a:lnTo>
                    <a:pt x="3792" y="21431"/>
                  </a:lnTo>
                  <a:lnTo>
                    <a:pt x="4909" y="20638"/>
                  </a:lnTo>
                  <a:lnTo>
                    <a:pt x="5654" y="19315"/>
                  </a:lnTo>
                  <a:lnTo>
                    <a:pt x="6150" y="17639"/>
                  </a:lnTo>
                  <a:lnTo>
                    <a:pt x="7275" y="16522"/>
                  </a:lnTo>
                  <a:lnTo>
                    <a:pt x="29089" y="9574"/>
                  </a:lnTo>
                  <a:lnTo>
                    <a:pt x="63568" y="6564"/>
                  </a:lnTo>
                  <a:lnTo>
                    <a:pt x="92725" y="1532"/>
                  </a:lnTo>
                  <a:lnTo>
                    <a:pt x="127774" y="202"/>
                  </a:lnTo>
                  <a:lnTo>
                    <a:pt x="1500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5863"/>
            <p:cNvSpPr/>
            <p:nvPr>
              <p:custDataLst>
                <p:tags r:id="rId134"/>
              </p:custDataLst>
            </p:nvPr>
          </p:nvSpPr>
          <p:spPr>
            <a:xfrm>
              <a:off x="1630264" y="3371850"/>
              <a:ext cx="5656" cy="228601"/>
            </a:xfrm>
            <a:custGeom>
              <a:avLst/>
              <a:gdLst/>
              <a:ahLst/>
              <a:cxnLst/>
              <a:rect l="0" t="0" r="0" b="0"/>
              <a:pathLst>
                <a:path w="5656" h="228601">
                  <a:moveTo>
                    <a:pt x="5655" y="0"/>
                  </a:moveTo>
                  <a:lnTo>
                    <a:pt x="5655" y="0"/>
                  </a:lnTo>
                  <a:lnTo>
                    <a:pt x="0" y="23313"/>
                  </a:lnTo>
                  <a:lnTo>
                    <a:pt x="1069" y="45537"/>
                  </a:lnTo>
                  <a:lnTo>
                    <a:pt x="2823" y="63101"/>
                  </a:lnTo>
                  <a:lnTo>
                    <a:pt x="935" y="90839"/>
                  </a:lnTo>
                  <a:lnTo>
                    <a:pt x="3904" y="119961"/>
                  </a:lnTo>
                  <a:lnTo>
                    <a:pt x="5136" y="151785"/>
                  </a:lnTo>
                  <a:lnTo>
                    <a:pt x="5501" y="178588"/>
                  </a:lnTo>
                  <a:lnTo>
                    <a:pt x="5624" y="213929"/>
                  </a:lnTo>
                  <a:lnTo>
                    <a:pt x="5655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SMARTInkShape-5864"/>
            <p:cNvSpPr/>
            <p:nvPr>
              <p:custDataLst>
                <p:tags r:id="rId135"/>
              </p:custDataLst>
            </p:nvPr>
          </p:nvSpPr>
          <p:spPr>
            <a:xfrm>
              <a:off x="2071688" y="3536581"/>
              <a:ext cx="71438" cy="92445"/>
            </a:xfrm>
            <a:custGeom>
              <a:avLst/>
              <a:gdLst/>
              <a:ahLst/>
              <a:cxnLst/>
              <a:rect l="0" t="0" r="0" b="0"/>
              <a:pathLst>
                <a:path w="71438" h="92445">
                  <a:moveTo>
                    <a:pt x="0" y="56725"/>
                  </a:moveTo>
                  <a:lnTo>
                    <a:pt x="0" y="56725"/>
                  </a:lnTo>
                  <a:lnTo>
                    <a:pt x="13735" y="56725"/>
                  </a:lnTo>
                  <a:lnTo>
                    <a:pt x="20127" y="54609"/>
                  </a:lnTo>
                  <a:lnTo>
                    <a:pt x="22943" y="52933"/>
                  </a:lnTo>
                  <a:lnTo>
                    <a:pt x="57301" y="44058"/>
                  </a:lnTo>
                  <a:lnTo>
                    <a:pt x="62013" y="43518"/>
                  </a:lnTo>
                  <a:lnTo>
                    <a:pt x="65154" y="42364"/>
                  </a:lnTo>
                  <a:lnTo>
                    <a:pt x="67249" y="40801"/>
                  </a:lnTo>
                  <a:lnTo>
                    <a:pt x="68645" y="38965"/>
                  </a:lnTo>
                  <a:lnTo>
                    <a:pt x="70610" y="28797"/>
                  </a:lnTo>
                  <a:lnTo>
                    <a:pt x="71365" y="11747"/>
                  </a:lnTo>
                  <a:lnTo>
                    <a:pt x="69801" y="9278"/>
                  </a:lnTo>
                  <a:lnTo>
                    <a:pt x="63831" y="4416"/>
                  </a:lnTo>
                  <a:lnTo>
                    <a:pt x="58002" y="1727"/>
                  </a:lnTo>
                  <a:lnTo>
                    <a:pt x="44001" y="0"/>
                  </a:lnTo>
                  <a:lnTo>
                    <a:pt x="37283" y="1881"/>
                  </a:lnTo>
                  <a:lnTo>
                    <a:pt x="26921" y="9519"/>
                  </a:lnTo>
                  <a:lnTo>
                    <a:pt x="12990" y="22530"/>
                  </a:lnTo>
                  <a:lnTo>
                    <a:pt x="9742" y="29885"/>
                  </a:lnTo>
                  <a:lnTo>
                    <a:pt x="7657" y="51336"/>
                  </a:lnTo>
                  <a:lnTo>
                    <a:pt x="9073" y="56307"/>
                  </a:lnTo>
                  <a:lnTo>
                    <a:pt x="22753" y="72106"/>
                  </a:lnTo>
                  <a:lnTo>
                    <a:pt x="40742" y="86487"/>
                  </a:lnTo>
                  <a:lnTo>
                    <a:pt x="71437" y="92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5865"/>
            <p:cNvSpPr/>
            <p:nvPr>
              <p:custDataLst>
                <p:tags r:id="rId136"/>
              </p:custDataLst>
            </p:nvPr>
          </p:nvSpPr>
          <p:spPr>
            <a:xfrm>
              <a:off x="2286000" y="3421856"/>
              <a:ext cx="385764" cy="14289"/>
            </a:xfrm>
            <a:custGeom>
              <a:avLst/>
              <a:gdLst/>
              <a:ahLst/>
              <a:cxnLst/>
              <a:rect l="0" t="0" r="0" b="0"/>
              <a:pathLst>
                <a:path w="385764" h="14289">
                  <a:moveTo>
                    <a:pt x="0" y="14288"/>
                  </a:moveTo>
                  <a:lnTo>
                    <a:pt x="0" y="14288"/>
                  </a:lnTo>
                  <a:lnTo>
                    <a:pt x="3792" y="14288"/>
                  </a:lnTo>
                  <a:lnTo>
                    <a:pt x="7771" y="12171"/>
                  </a:lnTo>
                  <a:lnTo>
                    <a:pt x="9943" y="10496"/>
                  </a:lnTo>
                  <a:lnTo>
                    <a:pt x="16590" y="8633"/>
                  </a:lnTo>
                  <a:lnTo>
                    <a:pt x="49810" y="7340"/>
                  </a:lnTo>
                  <a:lnTo>
                    <a:pt x="77641" y="6408"/>
                  </a:lnTo>
                  <a:lnTo>
                    <a:pt x="111464" y="2252"/>
                  </a:lnTo>
                  <a:lnTo>
                    <a:pt x="137646" y="1001"/>
                  </a:lnTo>
                  <a:lnTo>
                    <a:pt x="167274" y="445"/>
                  </a:lnTo>
                  <a:lnTo>
                    <a:pt x="198169" y="198"/>
                  </a:lnTo>
                  <a:lnTo>
                    <a:pt x="227775" y="88"/>
                  </a:lnTo>
                  <a:lnTo>
                    <a:pt x="256808" y="39"/>
                  </a:lnTo>
                  <a:lnTo>
                    <a:pt x="285587" y="18"/>
                  </a:lnTo>
                  <a:lnTo>
                    <a:pt x="314253" y="8"/>
                  </a:lnTo>
                  <a:lnTo>
                    <a:pt x="345789" y="3"/>
                  </a:lnTo>
                  <a:lnTo>
                    <a:pt x="3857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5866"/>
            <p:cNvSpPr/>
            <p:nvPr>
              <p:custDataLst>
                <p:tags r:id="rId137"/>
              </p:custDataLst>
            </p:nvPr>
          </p:nvSpPr>
          <p:spPr>
            <a:xfrm>
              <a:off x="2536031" y="3414713"/>
              <a:ext cx="50008" cy="242888"/>
            </a:xfrm>
            <a:custGeom>
              <a:avLst/>
              <a:gdLst/>
              <a:ahLst/>
              <a:cxnLst/>
              <a:rect l="0" t="0" r="0" b="0"/>
              <a:pathLst>
                <a:path w="50008" h="242888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7" y="7770"/>
                  </a:lnTo>
                  <a:lnTo>
                    <a:pt x="4910" y="12184"/>
                  </a:lnTo>
                  <a:lnTo>
                    <a:pt x="17000" y="47061"/>
                  </a:lnTo>
                  <a:lnTo>
                    <a:pt x="25466" y="77176"/>
                  </a:lnTo>
                  <a:lnTo>
                    <a:pt x="30078" y="108995"/>
                  </a:lnTo>
                  <a:lnTo>
                    <a:pt x="34048" y="136276"/>
                  </a:lnTo>
                  <a:lnTo>
                    <a:pt x="35389" y="170146"/>
                  </a:lnTo>
                  <a:lnTo>
                    <a:pt x="37792" y="204880"/>
                  </a:lnTo>
                  <a:lnTo>
                    <a:pt x="48926" y="240319"/>
                  </a:lnTo>
                  <a:lnTo>
                    <a:pt x="50007" y="242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5867"/>
            <p:cNvSpPr/>
            <p:nvPr>
              <p:custDataLst>
                <p:tags r:id="rId138"/>
              </p:custDataLst>
            </p:nvPr>
          </p:nvSpPr>
          <p:spPr>
            <a:xfrm>
              <a:off x="2314575" y="3621881"/>
              <a:ext cx="435770" cy="42864"/>
            </a:xfrm>
            <a:custGeom>
              <a:avLst/>
              <a:gdLst/>
              <a:ahLst/>
              <a:cxnLst/>
              <a:rect l="0" t="0" r="0" b="0"/>
              <a:pathLst>
                <a:path w="435770" h="42864">
                  <a:moveTo>
                    <a:pt x="0" y="0"/>
                  </a:moveTo>
                  <a:lnTo>
                    <a:pt x="0" y="0"/>
                  </a:lnTo>
                  <a:lnTo>
                    <a:pt x="34321" y="3792"/>
                  </a:lnTo>
                  <a:lnTo>
                    <a:pt x="64320" y="6151"/>
                  </a:lnTo>
                  <a:lnTo>
                    <a:pt x="88912" y="8819"/>
                  </a:lnTo>
                  <a:lnTo>
                    <a:pt x="115716" y="11857"/>
                  </a:lnTo>
                  <a:lnTo>
                    <a:pt x="143505" y="13208"/>
                  </a:lnTo>
                  <a:lnTo>
                    <a:pt x="173847" y="15924"/>
                  </a:lnTo>
                  <a:lnTo>
                    <a:pt x="205853" y="18984"/>
                  </a:lnTo>
                  <a:lnTo>
                    <a:pt x="238599" y="20344"/>
                  </a:lnTo>
                  <a:lnTo>
                    <a:pt x="271673" y="23065"/>
                  </a:lnTo>
                  <a:lnTo>
                    <a:pt x="303306" y="26920"/>
                  </a:lnTo>
                  <a:lnTo>
                    <a:pt x="330594" y="31279"/>
                  </a:lnTo>
                  <a:lnTo>
                    <a:pt x="355952" y="33746"/>
                  </a:lnTo>
                  <a:lnTo>
                    <a:pt x="388307" y="37251"/>
                  </a:lnTo>
                  <a:lnTo>
                    <a:pt x="420573" y="41754"/>
                  </a:lnTo>
                  <a:lnTo>
                    <a:pt x="435769" y="42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5868"/>
            <p:cNvSpPr/>
            <p:nvPr>
              <p:custDataLst>
                <p:tags r:id="rId139"/>
              </p:custDataLst>
            </p:nvPr>
          </p:nvSpPr>
          <p:spPr>
            <a:xfrm>
              <a:off x="2802005" y="3457698"/>
              <a:ext cx="136890" cy="163059"/>
            </a:xfrm>
            <a:custGeom>
              <a:avLst/>
              <a:gdLst/>
              <a:ahLst/>
              <a:cxnLst/>
              <a:rect l="0" t="0" r="0" b="0"/>
              <a:pathLst>
                <a:path w="136890" h="163059">
                  <a:moveTo>
                    <a:pt x="119789" y="35596"/>
                  </a:moveTo>
                  <a:lnTo>
                    <a:pt x="119789" y="35596"/>
                  </a:lnTo>
                  <a:lnTo>
                    <a:pt x="119789" y="18596"/>
                  </a:lnTo>
                  <a:lnTo>
                    <a:pt x="117672" y="14017"/>
                  </a:lnTo>
                  <a:lnTo>
                    <a:pt x="109846" y="4610"/>
                  </a:lnTo>
                  <a:lnTo>
                    <a:pt x="103199" y="1981"/>
                  </a:lnTo>
                  <a:lnTo>
                    <a:pt x="68237" y="0"/>
                  </a:lnTo>
                  <a:lnTo>
                    <a:pt x="33860" y="7664"/>
                  </a:lnTo>
                  <a:lnTo>
                    <a:pt x="16806" y="14355"/>
                  </a:lnTo>
                  <a:lnTo>
                    <a:pt x="3932" y="23727"/>
                  </a:lnTo>
                  <a:lnTo>
                    <a:pt x="828" y="28469"/>
                  </a:lnTo>
                  <a:lnTo>
                    <a:pt x="0" y="30844"/>
                  </a:lnTo>
                  <a:lnTo>
                    <a:pt x="1198" y="37717"/>
                  </a:lnTo>
                  <a:lnTo>
                    <a:pt x="2628" y="41773"/>
                  </a:lnTo>
                  <a:lnTo>
                    <a:pt x="8451" y="48395"/>
                  </a:lnTo>
                  <a:lnTo>
                    <a:pt x="40304" y="67297"/>
                  </a:lnTo>
                  <a:lnTo>
                    <a:pt x="69604" y="83632"/>
                  </a:lnTo>
                  <a:lnTo>
                    <a:pt x="104684" y="102952"/>
                  </a:lnTo>
                  <a:lnTo>
                    <a:pt x="130474" y="125996"/>
                  </a:lnTo>
                  <a:lnTo>
                    <a:pt x="135915" y="134247"/>
                  </a:lnTo>
                  <a:lnTo>
                    <a:pt x="136889" y="137876"/>
                  </a:lnTo>
                  <a:lnTo>
                    <a:pt x="136745" y="141089"/>
                  </a:lnTo>
                  <a:lnTo>
                    <a:pt x="135856" y="144024"/>
                  </a:lnTo>
                  <a:lnTo>
                    <a:pt x="130634" y="149403"/>
                  </a:lnTo>
                  <a:lnTo>
                    <a:pt x="123021" y="153646"/>
                  </a:lnTo>
                  <a:lnTo>
                    <a:pt x="90932" y="161651"/>
                  </a:lnTo>
                  <a:lnTo>
                    <a:pt x="80241" y="163058"/>
                  </a:lnTo>
                  <a:lnTo>
                    <a:pt x="54607" y="157934"/>
                  </a:lnTo>
                  <a:lnTo>
                    <a:pt x="49015" y="155320"/>
                  </a:lnTo>
                  <a:lnTo>
                    <a:pt x="41208" y="1498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5869"/>
            <p:cNvSpPr/>
            <p:nvPr>
              <p:custDataLst>
                <p:tags r:id="rId140"/>
              </p:custDataLst>
            </p:nvPr>
          </p:nvSpPr>
          <p:spPr>
            <a:xfrm>
              <a:off x="2979031" y="3500438"/>
              <a:ext cx="121358" cy="121444"/>
            </a:xfrm>
            <a:custGeom>
              <a:avLst/>
              <a:gdLst/>
              <a:ahLst/>
              <a:cxnLst/>
              <a:rect l="0" t="0" r="0" b="0"/>
              <a:pathLst>
                <a:path w="121358" h="121444">
                  <a:moveTo>
                    <a:pt x="7057" y="0"/>
                  </a:moveTo>
                  <a:lnTo>
                    <a:pt x="7057" y="0"/>
                  </a:lnTo>
                  <a:lnTo>
                    <a:pt x="6263" y="25629"/>
                  </a:lnTo>
                  <a:lnTo>
                    <a:pt x="575" y="58959"/>
                  </a:lnTo>
                  <a:lnTo>
                    <a:pt x="0" y="83268"/>
                  </a:lnTo>
                  <a:lnTo>
                    <a:pt x="2068" y="90718"/>
                  </a:lnTo>
                  <a:lnTo>
                    <a:pt x="3731" y="93816"/>
                  </a:lnTo>
                  <a:lnTo>
                    <a:pt x="5633" y="95881"/>
                  </a:lnTo>
                  <a:lnTo>
                    <a:pt x="9864" y="98176"/>
                  </a:lnTo>
                  <a:lnTo>
                    <a:pt x="16708" y="99468"/>
                  </a:lnTo>
                  <a:lnTo>
                    <a:pt x="27555" y="96058"/>
                  </a:lnTo>
                  <a:lnTo>
                    <a:pt x="40533" y="87002"/>
                  </a:lnTo>
                  <a:lnTo>
                    <a:pt x="55444" y="70748"/>
                  </a:lnTo>
                  <a:lnTo>
                    <a:pt x="79788" y="38059"/>
                  </a:lnTo>
                  <a:lnTo>
                    <a:pt x="92442" y="14742"/>
                  </a:lnTo>
                  <a:lnTo>
                    <a:pt x="92776" y="46406"/>
                  </a:lnTo>
                  <a:lnTo>
                    <a:pt x="92781" y="80333"/>
                  </a:lnTo>
                  <a:lnTo>
                    <a:pt x="93575" y="95063"/>
                  </a:lnTo>
                  <a:lnTo>
                    <a:pt x="98485" y="108688"/>
                  </a:lnTo>
                  <a:lnTo>
                    <a:pt x="102724" y="115245"/>
                  </a:lnTo>
                  <a:lnTo>
                    <a:pt x="107255" y="118688"/>
                  </a:lnTo>
                  <a:lnTo>
                    <a:pt x="114268" y="120627"/>
                  </a:lnTo>
                  <a:lnTo>
                    <a:pt x="121357" y="121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5870"/>
            <p:cNvSpPr/>
            <p:nvPr>
              <p:custDataLst>
                <p:tags r:id="rId141"/>
              </p:custDataLst>
            </p:nvPr>
          </p:nvSpPr>
          <p:spPr>
            <a:xfrm>
              <a:off x="3151387" y="3507581"/>
              <a:ext cx="41870" cy="99878"/>
            </a:xfrm>
            <a:custGeom>
              <a:avLst/>
              <a:gdLst/>
              <a:ahLst/>
              <a:cxnLst/>
              <a:rect l="0" t="0" r="0" b="0"/>
              <a:pathLst>
                <a:path w="41870" h="99878">
                  <a:moveTo>
                    <a:pt x="6151" y="0"/>
                  </a:moveTo>
                  <a:lnTo>
                    <a:pt x="6151" y="0"/>
                  </a:lnTo>
                  <a:lnTo>
                    <a:pt x="2358" y="3792"/>
                  </a:lnTo>
                  <a:lnTo>
                    <a:pt x="496" y="7771"/>
                  </a:lnTo>
                  <a:lnTo>
                    <a:pt x="0" y="9943"/>
                  </a:lnTo>
                  <a:lnTo>
                    <a:pt x="462" y="12185"/>
                  </a:lnTo>
                  <a:lnTo>
                    <a:pt x="3093" y="16793"/>
                  </a:lnTo>
                  <a:lnTo>
                    <a:pt x="3319" y="19927"/>
                  </a:lnTo>
                  <a:lnTo>
                    <a:pt x="1431" y="32715"/>
                  </a:lnTo>
                  <a:lnTo>
                    <a:pt x="6425" y="66098"/>
                  </a:lnTo>
                  <a:lnTo>
                    <a:pt x="12823" y="92208"/>
                  </a:lnTo>
                  <a:lnTo>
                    <a:pt x="13286" y="99877"/>
                  </a:lnTo>
                  <a:lnTo>
                    <a:pt x="9500" y="96180"/>
                  </a:lnTo>
                  <a:lnTo>
                    <a:pt x="7639" y="92224"/>
                  </a:lnTo>
                  <a:lnTo>
                    <a:pt x="6189" y="56948"/>
                  </a:lnTo>
                  <a:lnTo>
                    <a:pt x="6961" y="47535"/>
                  </a:lnTo>
                  <a:lnTo>
                    <a:pt x="9951" y="38060"/>
                  </a:lnTo>
                  <a:lnTo>
                    <a:pt x="28396" y="14282"/>
                  </a:lnTo>
                  <a:lnTo>
                    <a:pt x="418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5871"/>
            <p:cNvSpPr/>
            <p:nvPr>
              <p:custDataLst>
                <p:tags r:id="rId142"/>
              </p:custDataLst>
            </p:nvPr>
          </p:nvSpPr>
          <p:spPr>
            <a:xfrm>
              <a:off x="3272132" y="3514725"/>
              <a:ext cx="178300" cy="132141"/>
            </a:xfrm>
            <a:custGeom>
              <a:avLst/>
              <a:gdLst/>
              <a:ahLst/>
              <a:cxnLst/>
              <a:rect l="0" t="0" r="0" b="0"/>
              <a:pathLst>
                <a:path w="178300" h="132141">
                  <a:moveTo>
                    <a:pt x="6849" y="0"/>
                  </a:moveTo>
                  <a:lnTo>
                    <a:pt x="6849" y="0"/>
                  </a:lnTo>
                  <a:lnTo>
                    <a:pt x="3057" y="0"/>
                  </a:lnTo>
                  <a:lnTo>
                    <a:pt x="1940" y="794"/>
                  </a:lnTo>
                  <a:lnTo>
                    <a:pt x="1195" y="2117"/>
                  </a:lnTo>
                  <a:lnTo>
                    <a:pt x="0" y="9943"/>
                  </a:lnTo>
                  <a:lnTo>
                    <a:pt x="557" y="24836"/>
                  </a:lnTo>
                  <a:lnTo>
                    <a:pt x="6986" y="57387"/>
                  </a:lnTo>
                  <a:lnTo>
                    <a:pt x="18976" y="92034"/>
                  </a:lnTo>
                  <a:lnTo>
                    <a:pt x="37814" y="122614"/>
                  </a:lnTo>
                  <a:lnTo>
                    <a:pt x="42572" y="125933"/>
                  </a:lnTo>
                  <a:lnTo>
                    <a:pt x="48302" y="128063"/>
                  </a:lnTo>
                  <a:lnTo>
                    <a:pt x="48771" y="127444"/>
                  </a:lnTo>
                  <a:lnTo>
                    <a:pt x="56963" y="96467"/>
                  </a:lnTo>
                  <a:lnTo>
                    <a:pt x="64865" y="61748"/>
                  </a:lnTo>
                  <a:lnTo>
                    <a:pt x="85133" y="27564"/>
                  </a:lnTo>
                  <a:lnTo>
                    <a:pt x="90855" y="19395"/>
                  </a:lnTo>
                  <a:lnTo>
                    <a:pt x="98689" y="13117"/>
                  </a:lnTo>
                  <a:lnTo>
                    <a:pt x="107463" y="9799"/>
                  </a:lnTo>
                  <a:lnTo>
                    <a:pt x="130291" y="7299"/>
                  </a:lnTo>
                  <a:lnTo>
                    <a:pt x="135267" y="9329"/>
                  </a:lnTo>
                  <a:lnTo>
                    <a:pt x="144928" y="17101"/>
                  </a:lnTo>
                  <a:lnTo>
                    <a:pt x="147593" y="21623"/>
                  </a:lnTo>
                  <a:lnTo>
                    <a:pt x="155750" y="54205"/>
                  </a:lnTo>
                  <a:lnTo>
                    <a:pt x="156770" y="89445"/>
                  </a:lnTo>
                  <a:lnTo>
                    <a:pt x="156859" y="118971"/>
                  </a:lnTo>
                  <a:lnTo>
                    <a:pt x="157656" y="122177"/>
                  </a:lnTo>
                  <a:lnTo>
                    <a:pt x="158981" y="124313"/>
                  </a:lnTo>
                  <a:lnTo>
                    <a:pt x="166810" y="131535"/>
                  </a:lnTo>
                  <a:lnTo>
                    <a:pt x="168259" y="132140"/>
                  </a:lnTo>
                  <a:lnTo>
                    <a:pt x="169224" y="131750"/>
                  </a:lnTo>
                  <a:lnTo>
                    <a:pt x="169868" y="130696"/>
                  </a:lnTo>
                  <a:lnTo>
                    <a:pt x="171091" y="129993"/>
                  </a:lnTo>
                  <a:lnTo>
                    <a:pt x="178299" y="128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5872"/>
            <p:cNvSpPr/>
            <p:nvPr>
              <p:custDataLst>
                <p:tags r:id="rId143"/>
              </p:custDataLst>
            </p:nvPr>
          </p:nvSpPr>
          <p:spPr>
            <a:xfrm>
              <a:off x="3436144" y="3471863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0"/>
                  </a:moveTo>
                  <a:lnTo>
                    <a:pt x="0" y="0"/>
                  </a:lnTo>
                  <a:lnTo>
                    <a:pt x="0" y="7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5873"/>
            <p:cNvSpPr/>
            <p:nvPr>
              <p:custDataLst>
                <p:tags r:id="rId144"/>
              </p:custDataLst>
            </p:nvPr>
          </p:nvSpPr>
          <p:spPr>
            <a:xfrm>
              <a:off x="3514783" y="3536156"/>
              <a:ext cx="78524" cy="128426"/>
            </a:xfrm>
            <a:custGeom>
              <a:avLst/>
              <a:gdLst/>
              <a:ahLst/>
              <a:cxnLst/>
              <a:rect l="0" t="0" r="0" b="0"/>
              <a:pathLst>
                <a:path w="78524" h="128426">
                  <a:moveTo>
                    <a:pt x="7086" y="42863"/>
                  </a:moveTo>
                  <a:lnTo>
                    <a:pt x="7086" y="42863"/>
                  </a:lnTo>
                  <a:lnTo>
                    <a:pt x="3294" y="46655"/>
                  </a:lnTo>
                  <a:lnTo>
                    <a:pt x="1431" y="50634"/>
                  </a:lnTo>
                  <a:lnTo>
                    <a:pt x="0" y="86176"/>
                  </a:lnTo>
                  <a:lnTo>
                    <a:pt x="753" y="101822"/>
                  </a:lnTo>
                  <a:lnTo>
                    <a:pt x="6095" y="122339"/>
                  </a:lnTo>
                  <a:lnTo>
                    <a:pt x="7219" y="124422"/>
                  </a:lnTo>
                  <a:lnTo>
                    <a:pt x="8762" y="125810"/>
                  </a:lnTo>
                  <a:lnTo>
                    <a:pt x="12593" y="127354"/>
                  </a:lnTo>
                  <a:lnTo>
                    <a:pt x="20060" y="128425"/>
                  </a:lnTo>
                  <a:lnTo>
                    <a:pt x="20498" y="127686"/>
                  </a:lnTo>
                  <a:lnTo>
                    <a:pt x="27054" y="96474"/>
                  </a:lnTo>
                  <a:lnTo>
                    <a:pt x="40504" y="61749"/>
                  </a:lnTo>
                  <a:lnTo>
                    <a:pt x="48385" y="42902"/>
                  </a:lnTo>
                  <a:lnTo>
                    <a:pt x="785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5874"/>
            <p:cNvSpPr/>
            <p:nvPr>
              <p:custDataLst>
                <p:tags r:id="rId145"/>
              </p:custDataLst>
            </p:nvPr>
          </p:nvSpPr>
          <p:spPr>
            <a:xfrm>
              <a:off x="4036351" y="3557588"/>
              <a:ext cx="210671" cy="257000"/>
            </a:xfrm>
            <a:custGeom>
              <a:avLst/>
              <a:gdLst/>
              <a:ahLst/>
              <a:cxnLst/>
              <a:rect l="0" t="0" r="0" b="0"/>
              <a:pathLst>
                <a:path w="210671" h="257000">
                  <a:moveTo>
                    <a:pt x="64162" y="0"/>
                  </a:moveTo>
                  <a:lnTo>
                    <a:pt x="64162" y="0"/>
                  </a:lnTo>
                  <a:lnTo>
                    <a:pt x="64162" y="32904"/>
                  </a:lnTo>
                  <a:lnTo>
                    <a:pt x="62045" y="65619"/>
                  </a:lnTo>
                  <a:lnTo>
                    <a:pt x="56391" y="93261"/>
                  </a:lnTo>
                  <a:lnTo>
                    <a:pt x="49688" y="123676"/>
                  </a:lnTo>
                  <a:lnTo>
                    <a:pt x="42675" y="155707"/>
                  </a:lnTo>
                  <a:lnTo>
                    <a:pt x="35570" y="185306"/>
                  </a:lnTo>
                  <a:lnTo>
                    <a:pt x="26321" y="212068"/>
                  </a:lnTo>
                  <a:lnTo>
                    <a:pt x="7452" y="247090"/>
                  </a:lnTo>
                  <a:lnTo>
                    <a:pt x="0" y="256999"/>
                  </a:lnTo>
                  <a:lnTo>
                    <a:pt x="687" y="244940"/>
                  </a:lnTo>
                  <a:lnTo>
                    <a:pt x="13607" y="209849"/>
                  </a:lnTo>
                  <a:lnTo>
                    <a:pt x="26605" y="182739"/>
                  </a:lnTo>
                  <a:lnTo>
                    <a:pt x="44302" y="150805"/>
                  </a:lnTo>
                  <a:lnTo>
                    <a:pt x="64627" y="116208"/>
                  </a:lnTo>
                  <a:lnTo>
                    <a:pt x="92829" y="81163"/>
                  </a:lnTo>
                  <a:lnTo>
                    <a:pt x="114195" y="64176"/>
                  </a:lnTo>
                  <a:lnTo>
                    <a:pt x="146420" y="46445"/>
                  </a:lnTo>
                  <a:lnTo>
                    <a:pt x="155225" y="44454"/>
                  </a:lnTo>
                  <a:lnTo>
                    <a:pt x="164430" y="45686"/>
                  </a:lnTo>
                  <a:lnTo>
                    <a:pt x="173019" y="48879"/>
                  </a:lnTo>
                  <a:lnTo>
                    <a:pt x="187583" y="59696"/>
                  </a:lnTo>
                  <a:lnTo>
                    <a:pt x="198803" y="70516"/>
                  </a:lnTo>
                  <a:lnTo>
                    <a:pt x="203377" y="81346"/>
                  </a:lnTo>
                  <a:lnTo>
                    <a:pt x="210670" y="108167"/>
                  </a:lnTo>
                  <a:lnTo>
                    <a:pt x="207672" y="123330"/>
                  </a:lnTo>
                  <a:lnTo>
                    <a:pt x="205873" y="125876"/>
                  </a:lnTo>
                  <a:lnTo>
                    <a:pt x="199640" y="130822"/>
                  </a:lnTo>
                  <a:lnTo>
                    <a:pt x="190999" y="134276"/>
                  </a:lnTo>
                  <a:lnTo>
                    <a:pt x="179619" y="135300"/>
                  </a:lnTo>
                  <a:lnTo>
                    <a:pt x="156642" y="129942"/>
                  </a:lnTo>
                  <a:lnTo>
                    <a:pt x="140952" y="122727"/>
                  </a:lnTo>
                  <a:lnTo>
                    <a:pt x="116627" y="105727"/>
                  </a:lnTo>
                  <a:lnTo>
                    <a:pt x="92737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5875"/>
            <p:cNvSpPr/>
            <p:nvPr>
              <p:custDataLst>
                <p:tags r:id="rId146"/>
              </p:custDataLst>
            </p:nvPr>
          </p:nvSpPr>
          <p:spPr>
            <a:xfrm>
              <a:off x="3936207" y="3486150"/>
              <a:ext cx="135727" cy="228031"/>
            </a:xfrm>
            <a:custGeom>
              <a:avLst/>
              <a:gdLst/>
              <a:ahLst/>
              <a:cxnLst/>
              <a:rect l="0" t="0" r="0" b="0"/>
              <a:pathLst>
                <a:path w="135727" h="228031">
                  <a:moveTo>
                    <a:pt x="7143" y="0"/>
                  </a:moveTo>
                  <a:lnTo>
                    <a:pt x="7143" y="0"/>
                  </a:lnTo>
                  <a:lnTo>
                    <a:pt x="7143" y="32756"/>
                  </a:lnTo>
                  <a:lnTo>
                    <a:pt x="7143" y="64844"/>
                  </a:lnTo>
                  <a:lnTo>
                    <a:pt x="7143" y="100085"/>
                  </a:lnTo>
                  <a:lnTo>
                    <a:pt x="5026" y="119349"/>
                  </a:lnTo>
                  <a:lnTo>
                    <a:pt x="661" y="144187"/>
                  </a:lnTo>
                  <a:lnTo>
                    <a:pt x="2" y="157114"/>
                  </a:lnTo>
                  <a:lnTo>
                    <a:pt x="0" y="149564"/>
                  </a:lnTo>
                  <a:lnTo>
                    <a:pt x="2116" y="143731"/>
                  </a:lnTo>
                  <a:lnTo>
                    <a:pt x="22943" y="120105"/>
                  </a:lnTo>
                  <a:lnTo>
                    <a:pt x="44174" y="104866"/>
                  </a:lnTo>
                  <a:lnTo>
                    <a:pt x="46912" y="104042"/>
                  </a:lnTo>
                  <a:lnTo>
                    <a:pt x="49530" y="104287"/>
                  </a:lnTo>
                  <a:lnTo>
                    <a:pt x="57009" y="106306"/>
                  </a:lnTo>
                  <a:lnTo>
                    <a:pt x="59437" y="106590"/>
                  </a:lnTo>
                  <a:lnTo>
                    <a:pt x="64251" y="109021"/>
                  </a:lnTo>
                  <a:lnTo>
                    <a:pt x="66646" y="110780"/>
                  </a:lnTo>
                  <a:lnTo>
                    <a:pt x="69308" y="116969"/>
                  </a:lnTo>
                  <a:lnTo>
                    <a:pt x="77836" y="152504"/>
                  </a:lnTo>
                  <a:lnTo>
                    <a:pt x="79309" y="180191"/>
                  </a:lnTo>
                  <a:lnTo>
                    <a:pt x="85851" y="196572"/>
                  </a:lnTo>
                  <a:lnTo>
                    <a:pt x="87396" y="197723"/>
                  </a:lnTo>
                  <a:lnTo>
                    <a:pt x="89220" y="198490"/>
                  </a:lnTo>
                  <a:lnTo>
                    <a:pt x="91230" y="198208"/>
                  </a:lnTo>
                  <a:lnTo>
                    <a:pt x="95579" y="195778"/>
                  </a:lnTo>
                  <a:lnTo>
                    <a:pt x="104840" y="182047"/>
                  </a:lnTo>
                  <a:lnTo>
                    <a:pt x="121447" y="149942"/>
                  </a:lnTo>
                  <a:lnTo>
                    <a:pt x="135313" y="122977"/>
                  </a:lnTo>
                  <a:lnTo>
                    <a:pt x="135452" y="123260"/>
                  </a:lnTo>
                  <a:lnTo>
                    <a:pt x="135726" y="152835"/>
                  </a:lnTo>
                  <a:lnTo>
                    <a:pt x="134934" y="164764"/>
                  </a:lnTo>
                  <a:lnTo>
                    <a:pt x="128455" y="200003"/>
                  </a:lnTo>
                  <a:lnTo>
                    <a:pt x="121763" y="226677"/>
                  </a:lnTo>
                  <a:lnTo>
                    <a:pt x="122450" y="227318"/>
                  </a:lnTo>
                  <a:lnTo>
                    <a:pt x="125330" y="228030"/>
                  </a:lnTo>
                  <a:lnTo>
                    <a:pt x="126416" y="227426"/>
                  </a:lnTo>
                  <a:lnTo>
                    <a:pt x="127139" y="226230"/>
                  </a:lnTo>
                  <a:lnTo>
                    <a:pt x="128587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5876"/>
            <p:cNvSpPr/>
            <p:nvPr>
              <p:custDataLst>
                <p:tags r:id="rId147"/>
              </p:custDataLst>
            </p:nvPr>
          </p:nvSpPr>
          <p:spPr>
            <a:xfrm>
              <a:off x="3623594" y="3536156"/>
              <a:ext cx="83792" cy="113942"/>
            </a:xfrm>
            <a:custGeom>
              <a:avLst/>
              <a:gdLst/>
              <a:ahLst/>
              <a:cxnLst/>
              <a:rect l="0" t="0" r="0" b="0"/>
              <a:pathLst>
                <a:path w="83792" h="113942">
                  <a:moveTo>
                    <a:pt x="62581" y="0"/>
                  </a:moveTo>
                  <a:lnTo>
                    <a:pt x="62581" y="0"/>
                  </a:lnTo>
                  <a:lnTo>
                    <a:pt x="56430" y="6151"/>
                  </a:lnTo>
                  <a:lnTo>
                    <a:pt x="54840" y="12651"/>
                  </a:lnTo>
                  <a:lnTo>
                    <a:pt x="51732" y="17000"/>
                  </a:lnTo>
                  <a:lnTo>
                    <a:pt x="35321" y="30736"/>
                  </a:lnTo>
                  <a:lnTo>
                    <a:pt x="13622" y="62039"/>
                  </a:lnTo>
                  <a:lnTo>
                    <a:pt x="2139" y="80194"/>
                  </a:lnTo>
                  <a:lnTo>
                    <a:pt x="0" y="86707"/>
                  </a:lnTo>
                  <a:lnTo>
                    <a:pt x="1165" y="94363"/>
                  </a:lnTo>
                  <a:lnTo>
                    <a:pt x="2587" y="98628"/>
                  </a:lnTo>
                  <a:lnTo>
                    <a:pt x="4329" y="101471"/>
                  </a:lnTo>
                  <a:lnTo>
                    <a:pt x="6284" y="103366"/>
                  </a:lnTo>
                  <a:lnTo>
                    <a:pt x="18243" y="111567"/>
                  </a:lnTo>
                  <a:lnTo>
                    <a:pt x="39202" y="113941"/>
                  </a:lnTo>
                  <a:lnTo>
                    <a:pt x="53185" y="110401"/>
                  </a:lnTo>
                  <a:lnTo>
                    <a:pt x="60521" y="104365"/>
                  </a:lnTo>
                  <a:lnTo>
                    <a:pt x="67222" y="97185"/>
                  </a:lnTo>
                  <a:lnTo>
                    <a:pt x="75491" y="91347"/>
                  </a:lnTo>
                  <a:lnTo>
                    <a:pt x="78332" y="87092"/>
                  </a:lnTo>
                  <a:lnTo>
                    <a:pt x="82329" y="70520"/>
                  </a:lnTo>
                  <a:lnTo>
                    <a:pt x="83791" y="45437"/>
                  </a:lnTo>
                  <a:lnTo>
                    <a:pt x="80154" y="31013"/>
                  </a:lnTo>
                  <a:lnTo>
                    <a:pt x="71814" y="17621"/>
                  </a:lnTo>
                  <a:lnTo>
                    <a:pt x="554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5877"/>
            <p:cNvSpPr/>
            <p:nvPr>
              <p:custDataLst>
                <p:tags r:id="rId148"/>
              </p:custDataLst>
            </p:nvPr>
          </p:nvSpPr>
          <p:spPr>
            <a:xfrm>
              <a:off x="3736181" y="3529013"/>
              <a:ext cx="163096" cy="127470"/>
            </a:xfrm>
            <a:custGeom>
              <a:avLst/>
              <a:gdLst/>
              <a:ahLst/>
              <a:cxnLst/>
              <a:rect l="0" t="0" r="0" b="0"/>
              <a:pathLst>
                <a:path w="163096" h="127470">
                  <a:moveTo>
                    <a:pt x="0" y="0"/>
                  </a:moveTo>
                  <a:lnTo>
                    <a:pt x="0" y="0"/>
                  </a:lnTo>
                  <a:lnTo>
                    <a:pt x="14473" y="16590"/>
                  </a:lnTo>
                  <a:lnTo>
                    <a:pt x="23849" y="37584"/>
                  </a:lnTo>
                  <a:lnTo>
                    <a:pt x="27953" y="63912"/>
                  </a:lnTo>
                  <a:lnTo>
                    <a:pt x="28539" y="93816"/>
                  </a:lnTo>
                  <a:lnTo>
                    <a:pt x="21457" y="114234"/>
                  </a:lnTo>
                  <a:lnTo>
                    <a:pt x="22227" y="96407"/>
                  </a:lnTo>
                  <a:lnTo>
                    <a:pt x="28707" y="64039"/>
                  </a:lnTo>
                  <a:lnTo>
                    <a:pt x="32073" y="53332"/>
                  </a:lnTo>
                  <a:lnTo>
                    <a:pt x="54966" y="19899"/>
                  </a:lnTo>
                  <a:lnTo>
                    <a:pt x="68233" y="10481"/>
                  </a:lnTo>
                  <a:lnTo>
                    <a:pt x="86098" y="3458"/>
                  </a:lnTo>
                  <a:lnTo>
                    <a:pt x="121327" y="202"/>
                  </a:lnTo>
                  <a:lnTo>
                    <a:pt x="150983" y="12"/>
                  </a:lnTo>
                  <a:lnTo>
                    <a:pt x="153042" y="801"/>
                  </a:lnTo>
                  <a:lnTo>
                    <a:pt x="154416" y="2121"/>
                  </a:lnTo>
                  <a:lnTo>
                    <a:pt x="157002" y="6849"/>
                  </a:lnTo>
                  <a:lnTo>
                    <a:pt x="149530" y="10848"/>
                  </a:lnTo>
                  <a:lnTo>
                    <a:pt x="130326" y="15951"/>
                  </a:lnTo>
                  <a:lnTo>
                    <a:pt x="112001" y="25618"/>
                  </a:lnTo>
                  <a:lnTo>
                    <a:pt x="105870" y="27261"/>
                  </a:lnTo>
                  <a:lnTo>
                    <a:pt x="103918" y="28492"/>
                  </a:lnTo>
                  <a:lnTo>
                    <a:pt x="102616" y="30107"/>
                  </a:lnTo>
                  <a:lnTo>
                    <a:pt x="101748" y="31978"/>
                  </a:lnTo>
                  <a:lnTo>
                    <a:pt x="101963" y="34018"/>
                  </a:lnTo>
                  <a:lnTo>
                    <a:pt x="104319" y="38403"/>
                  </a:lnTo>
                  <a:lnTo>
                    <a:pt x="137135" y="72828"/>
                  </a:lnTo>
                  <a:lnTo>
                    <a:pt x="151560" y="88057"/>
                  </a:lnTo>
                  <a:lnTo>
                    <a:pt x="162489" y="107014"/>
                  </a:lnTo>
                  <a:lnTo>
                    <a:pt x="163095" y="109442"/>
                  </a:lnTo>
                  <a:lnTo>
                    <a:pt x="162705" y="111855"/>
                  </a:lnTo>
                  <a:lnTo>
                    <a:pt x="160155" y="116652"/>
                  </a:lnTo>
                  <a:lnTo>
                    <a:pt x="158364" y="118250"/>
                  </a:lnTo>
                  <a:lnTo>
                    <a:pt x="140244" y="126072"/>
                  </a:lnTo>
                  <a:lnTo>
                    <a:pt x="134297" y="127469"/>
                  </a:lnTo>
                  <a:lnTo>
                    <a:pt x="131600" y="127048"/>
                  </a:lnTo>
                  <a:lnTo>
                    <a:pt x="119146" y="122338"/>
                  </a:lnTo>
                  <a:lnTo>
                    <a:pt x="107157" y="121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2" name="SMARTInkShape-Group1876"/>
          <p:cNvGrpSpPr/>
          <p:nvPr/>
        </p:nvGrpSpPr>
        <p:grpSpPr>
          <a:xfrm>
            <a:off x="2328863" y="3407569"/>
            <a:ext cx="192882" cy="235745"/>
            <a:chOff x="2328863" y="3407569"/>
            <a:chExt cx="192882" cy="235745"/>
          </a:xfrm>
        </p:grpSpPr>
        <p:sp>
          <p:nvSpPr>
            <p:cNvPr id="1699" name="SMARTInkShape-5878"/>
            <p:cNvSpPr/>
            <p:nvPr>
              <p:custDataLst>
                <p:tags r:id="rId128"/>
              </p:custDataLst>
            </p:nvPr>
          </p:nvSpPr>
          <p:spPr>
            <a:xfrm>
              <a:off x="2357438" y="3436144"/>
              <a:ext cx="28576" cy="195730"/>
            </a:xfrm>
            <a:custGeom>
              <a:avLst/>
              <a:gdLst/>
              <a:ahLst/>
              <a:cxnLst/>
              <a:rect l="0" t="0" r="0" b="0"/>
              <a:pathLst>
                <a:path w="28576" h="195730">
                  <a:moveTo>
                    <a:pt x="0" y="0"/>
                  </a:moveTo>
                  <a:lnTo>
                    <a:pt x="0" y="0"/>
                  </a:lnTo>
                  <a:lnTo>
                    <a:pt x="0" y="31063"/>
                  </a:lnTo>
                  <a:lnTo>
                    <a:pt x="0" y="65415"/>
                  </a:lnTo>
                  <a:lnTo>
                    <a:pt x="2116" y="100704"/>
                  </a:lnTo>
                  <a:lnTo>
                    <a:pt x="7770" y="128792"/>
                  </a:lnTo>
                  <a:lnTo>
                    <a:pt x="13000" y="159143"/>
                  </a:lnTo>
                  <a:lnTo>
                    <a:pt x="21487" y="189396"/>
                  </a:lnTo>
                  <a:lnTo>
                    <a:pt x="24895" y="194772"/>
                  </a:lnTo>
                  <a:lnTo>
                    <a:pt x="26122" y="195729"/>
                  </a:lnTo>
                  <a:lnTo>
                    <a:pt x="26939" y="195573"/>
                  </a:lnTo>
                  <a:lnTo>
                    <a:pt x="27484" y="194676"/>
                  </a:lnTo>
                  <a:lnTo>
                    <a:pt x="28575" y="18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5879"/>
            <p:cNvSpPr/>
            <p:nvPr>
              <p:custDataLst>
                <p:tags r:id="rId129"/>
              </p:custDataLst>
            </p:nvPr>
          </p:nvSpPr>
          <p:spPr>
            <a:xfrm>
              <a:off x="2457450" y="3407569"/>
              <a:ext cx="64295" cy="235745"/>
            </a:xfrm>
            <a:custGeom>
              <a:avLst/>
              <a:gdLst/>
              <a:ahLst/>
              <a:cxnLst/>
              <a:rect l="0" t="0" r="0" b="0"/>
              <a:pathLst>
                <a:path w="64295" h="235745">
                  <a:moveTo>
                    <a:pt x="0" y="0"/>
                  </a:moveTo>
                  <a:lnTo>
                    <a:pt x="0" y="0"/>
                  </a:lnTo>
                  <a:lnTo>
                    <a:pt x="0" y="32111"/>
                  </a:lnTo>
                  <a:lnTo>
                    <a:pt x="2117" y="59965"/>
                  </a:lnTo>
                  <a:lnTo>
                    <a:pt x="6151" y="92014"/>
                  </a:lnTo>
                  <a:lnTo>
                    <a:pt x="10642" y="121631"/>
                  </a:lnTo>
                  <a:lnTo>
                    <a:pt x="17000" y="151750"/>
                  </a:lnTo>
                  <a:lnTo>
                    <a:pt x="31168" y="184668"/>
                  </a:lnTo>
                  <a:lnTo>
                    <a:pt x="44958" y="217523"/>
                  </a:lnTo>
                  <a:lnTo>
                    <a:pt x="52303" y="229110"/>
                  </a:lnTo>
                  <a:lnTo>
                    <a:pt x="57112" y="232795"/>
                  </a:lnTo>
                  <a:lnTo>
                    <a:pt x="64294" y="235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5880"/>
            <p:cNvSpPr/>
            <p:nvPr>
              <p:custDataLst>
                <p:tags r:id="rId130"/>
              </p:custDataLst>
            </p:nvPr>
          </p:nvSpPr>
          <p:spPr>
            <a:xfrm>
              <a:off x="2328863" y="3421895"/>
              <a:ext cx="85726" cy="7106"/>
            </a:xfrm>
            <a:custGeom>
              <a:avLst/>
              <a:gdLst/>
              <a:ahLst/>
              <a:cxnLst/>
              <a:rect l="0" t="0" r="0" b="0"/>
              <a:pathLst>
                <a:path w="85726" h="7106">
                  <a:moveTo>
                    <a:pt x="0" y="7105"/>
                  </a:moveTo>
                  <a:lnTo>
                    <a:pt x="0" y="7105"/>
                  </a:lnTo>
                  <a:lnTo>
                    <a:pt x="0" y="954"/>
                  </a:lnTo>
                  <a:lnTo>
                    <a:pt x="31063" y="0"/>
                  </a:lnTo>
                  <a:lnTo>
                    <a:pt x="43174" y="772"/>
                  </a:lnTo>
                  <a:lnTo>
                    <a:pt x="76343" y="6665"/>
                  </a:lnTo>
                  <a:lnTo>
                    <a:pt x="85725" y="71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1" name="SMARTInkShape-Group1877"/>
          <p:cNvGrpSpPr/>
          <p:nvPr/>
        </p:nvGrpSpPr>
        <p:grpSpPr>
          <a:xfrm>
            <a:off x="4414969" y="3421869"/>
            <a:ext cx="1264312" cy="355717"/>
            <a:chOff x="4414969" y="3421869"/>
            <a:chExt cx="1264312" cy="355717"/>
          </a:xfrm>
        </p:grpSpPr>
        <p:sp>
          <p:nvSpPr>
            <p:cNvPr id="1703" name="SMARTInkShape-5881"/>
            <p:cNvSpPr/>
            <p:nvPr>
              <p:custDataLst>
                <p:tags r:id="rId120"/>
              </p:custDataLst>
            </p:nvPr>
          </p:nvSpPr>
          <p:spPr>
            <a:xfrm>
              <a:off x="4414969" y="3536166"/>
              <a:ext cx="56925" cy="28566"/>
            </a:xfrm>
            <a:custGeom>
              <a:avLst/>
              <a:gdLst/>
              <a:ahLst/>
              <a:cxnLst/>
              <a:rect l="0" t="0" r="0" b="0"/>
              <a:pathLst>
                <a:path w="56925" h="28566">
                  <a:moveTo>
                    <a:pt x="42731" y="28565"/>
                  </a:moveTo>
                  <a:lnTo>
                    <a:pt x="42731" y="28565"/>
                  </a:lnTo>
                  <a:lnTo>
                    <a:pt x="42731" y="21716"/>
                  </a:lnTo>
                  <a:lnTo>
                    <a:pt x="56924" y="21422"/>
                  </a:lnTo>
                  <a:lnTo>
                    <a:pt x="50860" y="27572"/>
                  </a:lnTo>
                  <a:lnTo>
                    <a:pt x="33868" y="28478"/>
                  </a:lnTo>
                  <a:lnTo>
                    <a:pt x="4942" y="21713"/>
                  </a:lnTo>
                  <a:lnTo>
                    <a:pt x="3251" y="20822"/>
                  </a:lnTo>
                  <a:lnTo>
                    <a:pt x="2123" y="19434"/>
                  </a:lnTo>
                  <a:lnTo>
                    <a:pt x="314" y="15296"/>
                  </a:lnTo>
                  <a:lnTo>
                    <a:pt x="0" y="10787"/>
                  </a:lnTo>
                  <a:lnTo>
                    <a:pt x="2044" y="6641"/>
                  </a:lnTo>
                  <a:lnTo>
                    <a:pt x="3700" y="4424"/>
                  </a:lnTo>
                  <a:lnTo>
                    <a:pt x="9773" y="1961"/>
                  </a:lnTo>
                  <a:lnTo>
                    <a:pt x="44043" y="24"/>
                  </a:lnTo>
                  <a:lnTo>
                    <a:pt x="48147" y="0"/>
                  </a:lnTo>
                  <a:lnTo>
                    <a:pt x="48723" y="791"/>
                  </a:lnTo>
                  <a:lnTo>
                    <a:pt x="49830" y="6840"/>
                  </a:lnTo>
                  <a:lnTo>
                    <a:pt x="49862" y="10839"/>
                  </a:lnTo>
                  <a:lnTo>
                    <a:pt x="49072" y="11986"/>
                  </a:lnTo>
                  <a:lnTo>
                    <a:pt x="47752" y="12750"/>
                  </a:lnTo>
                  <a:lnTo>
                    <a:pt x="42102" y="13825"/>
                  </a:lnTo>
                  <a:lnTo>
                    <a:pt x="28444" y="142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5882"/>
            <p:cNvSpPr/>
            <p:nvPr>
              <p:custDataLst>
                <p:tags r:id="rId121"/>
              </p:custDataLst>
            </p:nvPr>
          </p:nvSpPr>
          <p:spPr>
            <a:xfrm>
              <a:off x="4664869" y="3429000"/>
              <a:ext cx="27583" cy="217858"/>
            </a:xfrm>
            <a:custGeom>
              <a:avLst/>
              <a:gdLst/>
              <a:ahLst/>
              <a:cxnLst/>
              <a:rect l="0" t="0" r="0" b="0"/>
              <a:pathLst>
                <a:path w="27583" h="217858">
                  <a:moveTo>
                    <a:pt x="21431" y="0"/>
                  </a:moveTo>
                  <a:lnTo>
                    <a:pt x="21431" y="0"/>
                  </a:lnTo>
                  <a:lnTo>
                    <a:pt x="22225" y="24836"/>
                  </a:lnTo>
                  <a:lnTo>
                    <a:pt x="27582" y="51552"/>
                  </a:lnTo>
                  <a:lnTo>
                    <a:pt x="23469" y="83796"/>
                  </a:lnTo>
                  <a:lnTo>
                    <a:pt x="19717" y="116036"/>
                  </a:lnTo>
                  <a:lnTo>
                    <a:pt x="13779" y="143389"/>
                  </a:lnTo>
                  <a:lnTo>
                    <a:pt x="8454" y="173492"/>
                  </a:lnTo>
                  <a:lnTo>
                    <a:pt x="738" y="207803"/>
                  </a:lnTo>
                  <a:lnTo>
                    <a:pt x="65" y="217857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5883"/>
            <p:cNvSpPr/>
            <p:nvPr>
              <p:custDataLst>
                <p:tags r:id="rId122"/>
              </p:custDataLst>
            </p:nvPr>
          </p:nvSpPr>
          <p:spPr>
            <a:xfrm>
              <a:off x="4579144" y="3421869"/>
              <a:ext cx="214313" cy="14276"/>
            </a:xfrm>
            <a:custGeom>
              <a:avLst/>
              <a:gdLst/>
              <a:ahLst/>
              <a:cxnLst/>
              <a:rect l="0" t="0" r="0" b="0"/>
              <a:pathLst>
                <a:path w="214313" h="14276">
                  <a:moveTo>
                    <a:pt x="0" y="14275"/>
                  </a:moveTo>
                  <a:lnTo>
                    <a:pt x="0" y="14275"/>
                  </a:lnTo>
                  <a:lnTo>
                    <a:pt x="3792" y="10483"/>
                  </a:lnTo>
                  <a:lnTo>
                    <a:pt x="9887" y="8620"/>
                  </a:lnTo>
                  <a:lnTo>
                    <a:pt x="22244" y="5456"/>
                  </a:lnTo>
                  <a:lnTo>
                    <a:pt x="32111" y="2418"/>
                  </a:lnTo>
                  <a:lnTo>
                    <a:pt x="59965" y="467"/>
                  </a:lnTo>
                  <a:lnTo>
                    <a:pt x="86559" y="129"/>
                  </a:lnTo>
                  <a:lnTo>
                    <a:pt x="114547" y="29"/>
                  </a:lnTo>
                  <a:lnTo>
                    <a:pt x="145065" y="0"/>
                  </a:lnTo>
                  <a:lnTo>
                    <a:pt x="179242" y="2108"/>
                  </a:lnTo>
                  <a:lnTo>
                    <a:pt x="214312" y="71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5884"/>
            <p:cNvSpPr/>
            <p:nvPr>
              <p:custDataLst>
                <p:tags r:id="rId123"/>
              </p:custDataLst>
            </p:nvPr>
          </p:nvSpPr>
          <p:spPr>
            <a:xfrm>
              <a:off x="4779169" y="3529168"/>
              <a:ext cx="128391" cy="248418"/>
            </a:xfrm>
            <a:custGeom>
              <a:avLst/>
              <a:gdLst/>
              <a:ahLst/>
              <a:cxnLst/>
              <a:rect l="0" t="0" r="0" b="0"/>
              <a:pathLst>
                <a:path w="128391" h="248418">
                  <a:moveTo>
                    <a:pt x="0" y="6988"/>
                  </a:moveTo>
                  <a:lnTo>
                    <a:pt x="0" y="6988"/>
                  </a:lnTo>
                  <a:lnTo>
                    <a:pt x="794" y="24876"/>
                  </a:lnTo>
                  <a:lnTo>
                    <a:pt x="8819" y="57066"/>
                  </a:lnTo>
                  <a:lnTo>
                    <a:pt x="12667" y="71303"/>
                  </a:lnTo>
                  <a:lnTo>
                    <a:pt x="14361" y="80023"/>
                  </a:lnTo>
                  <a:lnTo>
                    <a:pt x="19777" y="89394"/>
                  </a:lnTo>
                  <a:lnTo>
                    <a:pt x="31052" y="102115"/>
                  </a:lnTo>
                  <a:lnTo>
                    <a:pt x="35761" y="104829"/>
                  </a:lnTo>
                  <a:lnTo>
                    <a:pt x="45252" y="106572"/>
                  </a:lnTo>
                  <a:lnTo>
                    <a:pt x="50010" y="104694"/>
                  </a:lnTo>
                  <a:lnTo>
                    <a:pt x="59532" y="97020"/>
                  </a:lnTo>
                  <a:lnTo>
                    <a:pt x="78581" y="63935"/>
                  </a:lnTo>
                  <a:lnTo>
                    <a:pt x="95250" y="28430"/>
                  </a:lnTo>
                  <a:lnTo>
                    <a:pt x="103981" y="12076"/>
                  </a:lnTo>
                  <a:lnTo>
                    <a:pt x="105745" y="5810"/>
                  </a:lnTo>
                  <a:lnTo>
                    <a:pt x="107009" y="3822"/>
                  </a:lnTo>
                  <a:lnTo>
                    <a:pt x="108645" y="2496"/>
                  </a:lnTo>
                  <a:lnTo>
                    <a:pt x="113969" y="0"/>
                  </a:lnTo>
                  <a:lnTo>
                    <a:pt x="115028" y="6372"/>
                  </a:lnTo>
                  <a:lnTo>
                    <a:pt x="119940" y="22095"/>
                  </a:lnTo>
                  <a:lnTo>
                    <a:pt x="121312" y="57694"/>
                  </a:lnTo>
                  <a:lnTo>
                    <a:pt x="123521" y="78633"/>
                  </a:lnTo>
                  <a:lnTo>
                    <a:pt x="127587" y="107042"/>
                  </a:lnTo>
                  <a:lnTo>
                    <a:pt x="128390" y="140493"/>
                  </a:lnTo>
                  <a:lnTo>
                    <a:pt x="126432" y="170855"/>
                  </a:lnTo>
                  <a:lnTo>
                    <a:pt x="117191" y="206161"/>
                  </a:lnTo>
                  <a:lnTo>
                    <a:pt x="114363" y="221930"/>
                  </a:lnTo>
                  <a:lnTo>
                    <a:pt x="108850" y="231982"/>
                  </a:lnTo>
                  <a:lnTo>
                    <a:pt x="97541" y="244952"/>
                  </a:lnTo>
                  <a:lnTo>
                    <a:pt x="92828" y="247688"/>
                  </a:lnTo>
                  <a:lnTo>
                    <a:pt x="90461" y="248417"/>
                  </a:lnTo>
                  <a:lnTo>
                    <a:pt x="88088" y="248110"/>
                  </a:lnTo>
                  <a:lnTo>
                    <a:pt x="78581" y="2427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5885"/>
            <p:cNvSpPr/>
            <p:nvPr>
              <p:custDataLst>
                <p:tags r:id="rId124"/>
              </p:custDataLst>
            </p:nvPr>
          </p:nvSpPr>
          <p:spPr>
            <a:xfrm>
              <a:off x="5372100" y="3444295"/>
              <a:ext cx="271464" cy="27569"/>
            </a:xfrm>
            <a:custGeom>
              <a:avLst/>
              <a:gdLst/>
              <a:ahLst/>
              <a:cxnLst/>
              <a:rect l="0" t="0" r="0" b="0"/>
              <a:pathLst>
                <a:path w="271464" h="27569">
                  <a:moveTo>
                    <a:pt x="0" y="13280"/>
                  </a:moveTo>
                  <a:lnTo>
                    <a:pt x="0" y="13280"/>
                  </a:lnTo>
                  <a:lnTo>
                    <a:pt x="6152" y="7129"/>
                  </a:lnTo>
                  <a:lnTo>
                    <a:pt x="14435" y="2638"/>
                  </a:lnTo>
                  <a:lnTo>
                    <a:pt x="26943" y="73"/>
                  </a:lnTo>
                  <a:lnTo>
                    <a:pt x="56798" y="0"/>
                  </a:lnTo>
                  <a:lnTo>
                    <a:pt x="84739" y="3965"/>
                  </a:lnTo>
                  <a:lnTo>
                    <a:pt x="117801" y="6287"/>
                  </a:lnTo>
                  <a:lnTo>
                    <a:pt x="152731" y="11649"/>
                  </a:lnTo>
                  <a:lnTo>
                    <a:pt x="188217" y="17471"/>
                  </a:lnTo>
                  <a:lnTo>
                    <a:pt x="222279" y="20343"/>
                  </a:lnTo>
                  <a:lnTo>
                    <a:pt x="253809" y="25905"/>
                  </a:lnTo>
                  <a:lnTo>
                    <a:pt x="271463" y="275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5886"/>
            <p:cNvSpPr/>
            <p:nvPr>
              <p:custDataLst>
                <p:tags r:id="rId125"/>
              </p:custDataLst>
            </p:nvPr>
          </p:nvSpPr>
          <p:spPr>
            <a:xfrm>
              <a:off x="5379245" y="3600450"/>
              <a:ext cx="300036" cy="14280"/>
            </a:xfrm>
            <a:custGeom>
              <a:avLst/>
              <a:gdLst/>
              <a:ahLst/>
              <a:cxnLst/>
              <a:rect l="0" t="0" r="0" b="0"/>
              <a:pathLst>
                <a:path w="300036" h="14280">
                  <a:moveTo>
                    <a:pt x="0" y="0"/>
                  </a:moveTo>
                  <a:lnTo>
                    <a:pt x="0" y="0"/>
                  </a:lnTo>
                  <a:lnTo>
                    <a:pt x="3791" y="0"/>
                  </a:lnTo>
                  <a:lnTo>
                    <a:pt x="7770" y="2117"/>
                  </a:lnTo>
                  <a:lnTo>
                    <a:pt x="9942" y="3792"/>
                  </a:lnTo>
                  <a:lnTo>
                    <a:pt x="29744" y="6482"/>
                  </a:lnTo>
                  <a:lnTo>
                    <a:pt x="56115" y="9130"/>
                  </a:lnTo>
                  <a:lnTo>
                    <a:pt x="75739" y="11201"/>
                  </a:lnTo>
                  <a:lnTo>
                    <a:pt x="105431" y="9493"/>
                  </a:lnTo>
                  <a:lnTo>
                    <a:pt x="139012" y="12514"/>
                  </a:lnTo>
                  <a:lnTo>
                    <a:pt x="174097" y="13762"/>
                  </a:lnTo>
                  <a:lnTo>
                    <a:pt x="208834" y="14132"/>
                  </a:lnTo>
                  <a:lnTo>
                    <a:pt x="238794" y="14241"/>
                  </a:lnTo>
                  <a:lnTo>
                    <a:pt x="270653" y="14279"/>
                  </a:lnTo>
                  <a:lnTo>
                    <a:pt x="283802" y="13490"/>
                  </a:lnTo>
                  <a:lnTo>
                    <a:pt x="300035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5887"/>
            <p:cNvSpPr/>
            <p:nvPr>
              <p:custDataLst>
                <p:tags r:id="rId126"/>
              </p:custDataLst>
            </p:nvPr>
          </p:nvSpPr>
          <p:spPr>
            <a:xfrm>
              <a:off x="4980308" y="3537124"/>
              <a:ext cx="154166" cy="220298"/>
            </a:xfrm>
            <a:custGeom>
              <a:avLst/>
              <a:gdLst/>
              <a:ahLst/>
              <a:cxnLst/>
              <a:rect l="0" t="0" r="0" b="0"/>
              <a:pathLst>
                <a:path w="154166" h="220298">
                  <a:moveTo>
                    <a:pt x="20317" y="27607"/>
                  </a:moveTo>
                  <a:lnTo>
                    <a:pt x="20317" y="27607"/>
                  </a:lnTo>
                  <a:lnTo>
                    <a:pt x="20317" y="58670"/>
                  </a:lnTo>
                  <a:lnTo>
                    <a:pt x="22434" y="78351"/>
                  </a:lnTo>
                  <a:lnTo>
                    <a:pt x="26469" y="110127"/>
                  </a:lnTo>
                  <a:lnTo>
                    <a:pt x="28058" y="142068"/>
                  </a:lnTo>
                  <a:lnTo>
                    <a:pt x="33076" y="173895"/>
                  </a:lnTo>
                  <a:lnTo>
                    <a:pt x="40124" y="209411"/>
                  </a:lnTo>
                  <a:lnTo>
                    <a:pt x="41428" y="218300"/>
                  </a:lnTo>
                  <a:lnTo>
                    <a:pt x="40741" y="219030"/>
                  </a:lnTo>
                  <a:lnTo>
                    <a:pt x="35570" y="220297"/>
                  </a:lnTo>
                  <a:lnTo>
                    <a:pt x="31099" y="212847"/>
                  </a:lnTo>
                  <a:lnTo>
                    <a:pt x="23988" y="183106"/>
                  </a:lnTo>
                  <a:lnTo>
                    <a:pt x="15339" y="150163"/>
                  </a:lnTo>
                  <a:lnTo>
                    <a:pt x="8103" y="115198"/>
                  </a:lnTo>
                  <a:lnTo>
                    <a:pt x="2647" y="85126"/>
                  </a:lnTo>
                  <a:lnTo>
                    <a:pt x="0" y="63435"/>
                  </a:lnTo>
                  <a:lnTo>
                    <a:pt x="3008" y="45719"/>
                  </a:lnTo>
                  <a:lnTo>
                    <a:pt x="8927" y="30416"/>
                  </a:lnTo>
                  <a:lnTo>
                    <a:pt x="15519" y="22770"/>
                  </a:lnTo>
                  <a:lnTo>
                    <a:pt x="46648" y="3930"/>
                  </a:lnTo>
                  <a:lnTo>
                    <a:pt x="70498" y="0"/>
                  </a:lnTo>
                  <a:lnTo>
                    <a:pt x="95552" y="1340"/>
                  </a:lnTo>
                  <a:lnTo>
                    <a:pt x="110905" y="5614"/>
                  </a:lnTo>
                  <a:lnTo>
                    <a:pt x="146515" y="27226"/>
                  </a:lnTo>
                  <a:lnTo>
                    <a:pt x="149693" y="29734"/>
                  </a:lnTo>
                  <a:lnTo>
                    <a:pt x="153224" y="36755"/>
                  </a:lnTo>
                  <a:lnTo>
                    <a:pt x="154165" y="40849"/>
                  </a:lnTo>
                  <a:lnTo>
                    <a:pt x="153094" y="49632"/>
                  </a:lnTo>
                  <a:lnTo>
                    <a:pt x="151698" y="54197"/>
                  </a:lnTo>
                  <a:lnTo>
                    <a:pt x="145913" y="61385"/>
                  </a:lnTo>
                  <a:lnTo>
                    <a:pt x="129264" y="72468"/>
                  </a:lnTo>
                  <a:lnTo>
                    <a:pt x="105778" y="81507"/>
                  </a:lnTo>
                  <a:lnTo>
                    <a:pt x="70362" y="84472"/>
                  </a:lnTo>
                  <a:lnTo>
                    <a:pt x="40373" y="83938"/>
                  </a:lnTo>
                  <a:lnTo>
                    <a:pt x="27462" y="776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5888"/>
            <p:cNvSpPr/>
            <p:nvPr>
              <p:custDataLst>
                <p:tags r:id="rId127"/>
              </p:custDataLst>
            </p:nvPr>
          </p:nvSpPr>
          <p:spPr>
            <a:xfrm>
              <a:off x="5151096" y="3536369"/>
              <a:ext cx="78130" cy="88408"/>
            </a:xfrm>
            <a:custGeom>
              <a:avLst/>
              <a:gdLst/>
              <a:ahLst/>
              <a:cxnLst/>
              <a:rect l="0" t="0" r="0" b="0"/>
              <a:pathLst>
                <a:path w="78130" h="88408">
                  <a:moveTo>
                    <a:pt x="13834" y="64081"/>
                  </a:moveTo>
                  <a:lnTo>
                    <a:pt x="13834" y="64081"/>
                  </a:lnTo>
                  <a:lnTo>
                    <a:pt x="17627" y="60289"/>
                  </a:lnTo>
                  <a:lnTo>
                    <a:pt x="21606" y="58427"/>
                  </a:lnTo>
                  <a:lnTo>
                    <a:pt x="34421" y="53439"/>
                  </a:lnTo>
                  <a:lnTo>
                    <a:pt x="47329" y="45604"/>
                  </a:lnTo>
                  <a:lnTo>
                    <a:pt x="55444" y="43963"/>
                  </a:lnTo>
                  <a:lnTo>
                    <a:pt x="59037" y="41937"/>
                  </a:lnTo>
                  <a:lnTo>
                    <a:pt x="73047" y="26671"/>
                  </a:lnTo>
                  <a:lnTo>
                    <a:pt x="75870" y="21525"/>
                  </a:lnTo>
                  <a:lnTo>
                    <a:pt x="77460" y="12049"/>
                  </a:lnTo>
                  <a:lnTo>
                    <a:pt x="77683" y="7962"/>
                  </a:lnTo>
                  <a:lnTo>
                    <a:pt x="77038" y="5237"/>
                  </a:lnTo>
                  <a:lnTo>
                    <a:pt x="75814" y="3420"/>
                  </a:lnTo>
                  <a:lnTo>
                    <a:pt x="74204" y="2209"/>
                  </a:lnTo>
                  <a:lnTo>
                    <a:pt x="70298" y="864"/>
                  </a:lnTo>
                  <a:lnTo>
                    <a:pt x="57533" y="0"/>
                  </a:lnTo>
                  <a:lnTo>
                    <a:pt x="50983" y="1998"/>
                  </a:lnTo>
                  <a:lnTo>
                    <a:pt x="19169" y="19717"/>
                  </a:lnTo>
                  <a:lnTo>
                    <a:pt x="7274" y="36150"/>
                  </a:lnTo>
                  <a:lnTo>
                    <a:pt x="2982" y="45317"/>
                  </a:lnTo>
                  <a:lnTo>
                    <a:pt x="0" y="65089"/>
                  </a:lnTo>
                  <a:lnTo>
                    <a:pt x="1437" y="67928"/>
                  </a:lnTo>
                  <a:lnTo>
                    <a:pt x="7267" y="73199"/>
                  </a:lnTo>
                  <a:lnTo>
                    <a:pt x="30629" y="85459"/>
                  </a:lnTo>
                  <a:lnTo>
                    <a:pt x="36937" y="87858"/>
                  </a:lnTo>
                  <a:lnTo>
                    <a:pt x="48180" y="88407"/>
                  </a:lnTo>
                  <a:lnTo>
                    <a:pt x="78129" y="85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2" name="SMARTInkShape-5889"/>
          <p:cNvSpPr/>
          <p:nvPr>
            <p:custDataLst>
              <p:tags r:id="rId4"/>
            </p:custDataLst>
          </p:nvPr>
        </p:nvSpPr>
        <p:spPr>
          <a:xfrm>
            <a:off x="5472113" y="3464719"/>
            <a:ext cx="13269" cy="185603"/>
          </a:xfrm>
          <a:custGeom>
            <a:avLst/>
            <a:gdLst/>
            <a:ahLst/>
            <a:cxnLst/>
            <a:rect l="0" t="0" r="0" b="0"/>
            <a:pathLst>
              <a:path w="13269" h="185603">
                <a:moveTo>
                  <a:pt x="0" y="0"/>
                </a:moveTo>
                <a:lnTo>
                  <a:pt x="0" y="0"/>
                </a:lnTo>
                <a:lnTo>
                  <a:pt x="0" y="3792"/>
                </a:lnTo>
                <a:lnTo>
                  <a:pt x="793" y="4910"/>
                </a:lnTo>
                <a:lnTo>
                  <a:pt x="2116" y="5654"/>
                </a:lnTo>
                <a:lnTo>
                  <a:pt x="3792" y="6151"/>
                </a:lnTo>
                <a:lnTo>
                  <a:pt x="4909" y="8069"/>
                </a:lnTo>
                <a:lnTo>
                  <a:pt x="9129" y="38168"/>
                </a:lnTo>
                <a:lnTo>
                  <a:pt x="13268" y="64778"/>
                </a:lnTo>
                <a:lnTo>
                  <a:pt x="8498" y="100076"/>
                </a:lnTo>
                <a:lnTo>
                  <a:pt x="2412" y="134946"/>
                </a:lnTo>
                <a:lnTo>
                  <a:pt x="141" y="169148"/>
                </a:lnTo>
                <a:lnTo>
                  <a:pt x="94" y="172296"/>
                </a:lnTo>
                <a:lnTo>
                  <a:pt x="2158" y="177911"/>
                </a:lnTo>
                <a:lnTo>
                  <a:pt x="7056" y="185602"/>
                </a:lnTo>
                <a:lnTo>
                  <a:pt x="0" y="17859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1" name="SMARTInkShape-Group1879"/>
          <p:cNvGrpSpPr/>
          <p:nvPr/>
        </p:nvGrpSpPr>
        <p:grpSpPr>
          <a:xfrm>
            <a:off x="5879305" y="3436144"/>
            <a:ext cx="1777164" cy="296423"/>
            <a:chOff x="5879305" y="3436144"/>
            <a:chExt cx="1777164" cy="296423"/>
          </a:xfrm>
        </p:grpSpPr>
        <p:sp>
          <p:nvSpPr>
            <p:cNvPr id="1713" name="SMARTInkShape-5890"/>
            <p:cNvSpPr/>
            <p:nvPr>
              <p:custDataLst>
                <p:tags r:id="rId112"/>
              </p:custDataLst>
            </p:nvPr>
          </p:nvSpPr>
          <p:spPr>
            <a:xfrm>
              <a:off x="6086475" y="3521869"/>
              <a:ext cx="150021" cy="114301"/>
            </a:xfrm>
            <a:custGeom>
              <a:avLst/>
              <a:gdLst/>
              <a:ahLst/>
              <a:cxnLst/>
              <a:rect l="0" t="0" r="0" b="0"/>
              <a:pathLst>
                <a:path w="150021" h="114301">
                  <a:moveTo>
                    <a:pt x="0" y="0"/>
                  </a:moveTo>
                  <a:lnTo>
                    <a:pt x="0" y="0"/>
                  </a:lnTo>
                  <a:lnTo>
                    <a:pt x="0" y="32715"/>
                  </a:lnTo>
                  <a:lnTo>
                    <a:pt x="0" y="66097"/>
                  </a:lnTo>
                  <a:lnTo>
                    <a:pt x="0" y="94809"/>
                  </a:lnTo>
                  <a:lnTo>
                    <a:pt x="2117" y="99817"/>
                  </a:lnTo>
                  <a:lnTo>
                    <a:pt x="3792" y="102263"/>
                  </a:lnTo>
                  <a:lnTo>
                    <a:pt x="7771" y="104981"/>
                  </a:lnTo>
                  <a:lnTo>
                    <a:pt x="14473" y="106511"/>
                  </a:lnTo>
                  <a:lnTo>
                    <a:pt x="16793" y="106727"/>
                  </a:lnTo>
                  <a:lnTo>
                    <a:pt x="27641" y="103236"/>
                  </a:lnTo>
                  <a:lnTo>
                    <a:pt x="40620" y="94152"/>
                  </a:lnTo>
                  <a:lnTo>
                    <a:pt x="58451" y="77152"/>
                  </a:lnTo>
                  <a:lnTo>
                    <a:pt x="76136" y="41714"/>
                  </a:lnTo>
                  <a:lnTo>
                    <a:pt x="90749" y="21643"/>
                  </a:lnTo>
                  <a:lnTo>
                    <a:pt x="92450" y="15740"/>
                  </a:lnTo>
                  <a:lnTo>
                    <a:pt x="93383" y="16050"/>
                  </a:lnTo>
                  <a:lnTo>
                    <a:pt x="96537" y="18510"/>
                  </a:lnTo>
                  <a:lnTo>
                    <a:pt x="98468" y="22250"/>
                  </a:lnTo>
                  <a:lnTo>
                    <a:pt x="105627" y="57357"/>
                  </a:lnTo>
                  <a:lnTo>
                    <a:pt x="106137" y="62051"/>
                  </a:lnTo>
                  <a:lnTo>
                    <a:pt x="108064" y="65973"/>
                  </a:lnTo>
                  <a:lnTo>
                    <a:pt x="116773" y="76080"/>
                  </a:lnTo>
                  <a:lnTo>
                    <a:pt x="124621" y="94137"/>
                  </a:lnTo>
                  <a:lnTo>
                    <a:pt x="131205" y="102064"/>
                  </a:lnTo>
                  <a:lnTo>
                    <a:pt x="15002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5891"/>
            <p:cNvSpPr/>
            <p:nvPr>
              <p:custDataLst>
                <p:tags r:id="rId113"/>
              </p:custDataLst>
            </p:nvPr>
          </p:nvSpPr>
          <p:spPr>
            <a:xfrm>
              <a:off x="6636544" y="34861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714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5892"/>
            <p:cNvSpPr/>
            <p:nvPr>
              <p:custDataLst>
                <p:tags r:id="rId114"/>
              </p:custDataLst>
            </p:nvPr>
          </p:nvSpPr>
          <p:spPr>
            <a:xfrm>
              <a:off x="6707981" y="3521869"/>
              <a:ext cx="525061" cy="135311"/>
            </a:xfrm>
            <a:custGeom>
              <a:avLst/>
              <a:gdLst/>
              <a:ahLst/>
              <a:cxnLst/>
              <a:rect l="0" t="0" r="0" b="0"/>
              <a:pathLst>
                <a:path w="525061" h="135311">
                  <a:moveTo>
                    <a:pt x="0" y="42862"/>
                  </a:moveTo>
                  <a:lnTo>
                    <a:pt x="0" y="42862"/>
                  </a:lnTo>
                  <a:lnTo>
                    <a:pt x="0" y="74180"/>
                  </a:lnTo>
                  <a:lnTo>
                    <a:pt x="794" y="88213"/>
                  </a:lnTo>
                  <a:lnTo>
                    <a:pt x="5704" y="101632"/>
                  </a:lnTo>
                  <a:lnTo>
                    <a:pt x="12357" y="113679"/>
                  </a:lnTo>
                  <a:lnTo>
                    <a:pt x="13001" y="116267"/>
                  </a:lnTo>
                  <a:lnTo>
                    <a:pt x="17949" y="121259"/>
                  </a:lnTo>
                  <a:lnTo>
                    <a:pt x="27954" y="128158"/>
                  </a:lnTo>
                  <a:lnTo>
                    <a:pt x="32183" y="128460"/>
                  </a:lnTo>
                  <a:lnTo>
                    <a:pt x="33363" y="127709"/>
                  </a:lnTo>
                  <a:lnTo>
                    <a:pt x="34148" y="126414"/>
                  </a:lnTo>
                  <a:lnTo>
                    <a:pt x="50151" y="92626"/>
                  </a:lnTo>
                  <a:lnTo>
                    <a:pt x="72835" y="57158"/>
                  </a:lnTo>
                  <a:lnTo>
                    <a:pt x="83943" y="40806"/>
                  </a:lnTo>
                  <a:lnTo>
                    <a:pt x="104096" y="24844"/>
                  </a:lnTo>
                  <a:lnTo>
                    <a:pt x="109236" y="22948"/>
                  </a:lnTo>
                  <a:lnTo>
                    <a:pt x="110924" y="21648"/>
                  </a:lnTo>
                  <a:lnTo>
                    <a:pt x="114094" y="16821"/>
                  </a:lnTo>
                  <a:lnTo>
                    <a:pt x="117647" y="15414"/>
                  </a:lnTo>
                  <a:lnTo>
                    <a:pt x="131054" y="14386"/>
                  </a:lnTo>
                  <a:lnTo>
                    <a:pt x="132613" y="15147"/>
                  </a:lnTo>
                  <a:lnTo>
                    <a:pt x="133653" y="16448"/>
                  </a:lnTo>
                  <a:lnTo>
                    <a:pt x="134346" y="18109"/>
                  </a:lnTo>
                  <a:lnTo>
                    <a:pt x="135601" y="19216"/>
                  </a:lnTo>
                  <a:lnTo>
                    <a:pt x="139113" y="20447"/>
                  </a:lnTo>
                  <a:lnTo>
                    <a:pt x="140367" y="21569"/>
                  </a:lnTo>
                  <a:lnTo>
                    <a:pt x="147565" y="34352"/>
                  </a:lnTo>
                  <a:lnTo>
                    <a:pt x="149955" y="67425"/>
                  </a:lnTo>
                  <a:lnTo>
                    <a:pt x="149207" y="80391"/>
                  </a:lnTo>
                  <a:lnTo>
                    <a:pt x="144361" y="94402"/>
                  </a:lnTo>
                  <a:lnTo>
                    <a:pt x="142742" y="102281"/>
                  </a:lnTo>
                  <a:lnTo>
                    <a:pt x="137352" y="113807"/>
                  </a:lnTo>
                  <a:lnTo>
                    <a:pt x="136812" y="116352"/>
                  </a:lnTo>
                  <a:lnTo>
                    <a:pt x="137245" y="118843"/>
                  </a:lnTo>
                  <a:lnTo>
                    <a:pt x="139844" y="123727"/>
                  </a:lnTo>
                  <a:lnTo>
                    <a:pt x="145770" y="130939"/>
                  </a:lnTo>
                  <a:lnTo>
                    <a:pt x="150247" y="133601"/>
                  </a:lnTo>
                  <a:lnTo>
                    <a:pt x="159589" y="135310"/>
                  </a:lnTo>
                  <a:lnTo>
                    <a:pt x="174781" y="129945"/>
                  </a:lnTo>
                  <a:lnTo>
                    <a:pt x="207225" y="114240"/>
                  </a:lnTo>
                  <a:lnTo>
                    <a:pt x="215925" y="108717"/>
                  </a:lnTo>
                  <a:lnTo>
                    <a:pt x="227978" y="92236"/>
                  </a:lnTo>
                  <a:lnTo>
                    <a:pt x="232292" y="83063"/>
                  </a:lnTo>
                  <a:lnTo>
                    <a:pt x="235290" y="63286"/>
                  </a:lnTo>
                  <a:lnTo>
                    <a:pt x="231817" y="51383"/>
                  </a:lnTo>
                  <a:lnTo>
                    <a:pt x="225797" y="44533"/>
                  </a:lnTo>
                  <a:lnTo>
                    <a:pt x="202576" y="24671"/>
                  </a:lnTo>
                  <a:lnTo>
                    <a:pt x="192915" y="19954"/>
                  </a:lnTo>
                  <a:lnTo>
                    <a:pt x="188135" y="16806"/>
                  </a:lnTo>
                  <a:lnTo>
                    <a:pt x="182567" y="15033"/>
                  </a:lnTo>
                  <a:lnTo>
                    <a:pt x="182830" y="14785"/>
                  </a:lnTo>
                  <a:lnTo>
                    <a:pt x="203096" y="14316"/>
                  </a:lnTo>
                  <a:lnTo>
                    <a:pt x="233322" y="19996"/>
                  </a:lnTo>
                  <a:lnTo>
                    <a:pt x="268889" y="31080"/>
                  </a:lnTo>
                  <a:lnTo>
                    <a:pt x="301188" y="42879"/>
                  </a:lnTo>
                  <a:lnTo>
                    <a:pt x="317576" y="50011"/>
                  </a:lnTo>
                  <a:lnTo>
                    <a:pt x="324501" y="55565"/>
                  </a:lnTo>
                  <a:lnTo>
                    <a:pt x="339573" y="75538"/>
                  </a:lnTo>
                  <a:lnTo>
                    <a:pt x="341422" y="80668"/>
                  </a:lnTo>
                  <a:lnTo>
                    <a:pt x="342462" y="91811"/>
                  </a:lnTo>
                  <a:lnTo>
                    <a:pt x="340589" y="98484"/>
                  </a:lnTo>
                  <a:lnTo>
                    <a:pt x="337904" y="104095"/>
                  </a:lnTo>
                  <a:lnTo>
                    <a:pt x="335599" y="111717"/>
                  </a:lnTo>
                  <a:lnTo>
                    <a:pt x="328641" y="121406"/>
                  </a:lnTo>
                  <a:lnTo>
                    <a:pt x="328616" y="105346"/>
                  </a:lnTo>
                  <a:lnTo>
                    <a:pt x="343086" y="71274"/>
                  </a:lnTo>
                  <a:lnTo>
                    <a:pt x="359580" y="41882"/>
                  </a:lnTo>
                  <a:lnTo>
                    <a:pt x="383514" y="17412"/>
                  </a:lnTo>
                  <a:lnTo>
                    <a:pt x="396033" y="10539"/>
                  </a:lnTo>
                  <a:lnTo>
                    <a:pt x="428669" y="5226"/>
                  </a:lnTo>
                  <a:lnTo>
                    <a:pt x="442926" y="1548"/>
                  </a:lnTo>
                  <a:lnTo>
                    <a:pt x="473605" y="136"/>
                  </a:lnTo>
                  <a:lnTo>
                    <a:pt x="507064" y="0"/>
                  </a:lnTo>
                  <a:lnTo>
                    <a:pt x="503373" y="3792"/>
                  </a:lnTo>
                  <a:lnTo>
                    <a:pt x="497300" y="5654"/>
                  </a:lnTo>
                  <a:lnTo>
                    <a:pt x="484957" y="8819"/>
                  </a:lnTo>
                  <a:lnTo>
                    <a:pt x="464899" y="15924"/>
                  </a:lnTo>
                  <a:lnTo>
                    <a:pt x="462333" y="17760"/>
                  </a:lnTo>
                  <a:lnTo>
                    <a:pt x="459482" y="21916"/>
                  </a:lnTo>
                  <a:lnTo>
                    <a:pt x="458721" y="24135"/>
                  </a:lnTo>
                  <a:lnTo>
                    <a:pt x="459008" y="26409"/>
                  </a:lnTo>
                  <a:lnTo>
                    <a:pt x="471733" y="48529"/>
                  </a:lnTo>
                  <a:lnTo>
                    <a:pt x="489130" y="66627"/>
                  </a:lnTo>
                  <a:lnTo>
                    <a:pt x="512098" y="84435"/>
                  </a:lnTo>
                  <a:lnTo>
                    <a:pt x="517318" y="91237"/>
                  </a:lnTo>
                  <a:lnTo>
                    <a:pt x="522373" y="99529"/>
                  </a:lnTo>
                  <a:lnTo>
                    <a:pt x="524461" y="102071"/>
                  </a:lnTo>
                  <a:lnTo>
                    <a:pt x="525060" y="103766"/>
                  </a:lnTo>
                  <a:lnTo>
                    <a:pt x="524665" y="104896"/>
                  </a:lnTo>
                  <a:lnTo>
                    <a:pt x="516208" y="111768"/>
                  </a:lnTo>
                  <a:lnTo>
                    <a:pt x="511736" y="113175"/>
                  </a:lnTo>
                  <a:lnTo>
                    <a:pt x="491786" y="113284"/>
                  </a:lnTo>
                  <a:lnTo>
                    <a:pt x="477414" y="108531"/>
                  </a:lnTo>
                  <a:lnTo>
                    <a:pt x="465044" y="101930"/>
                  </a:lnTo>
                  <a:lnTo>
                    <a:pt x="459892" y="100071"/>
                  </a:lnTo>
                  <a:lnTo>
                    <a:pt x="450057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5893"/>
            <p:cNvSpPr/>
            <p:nvPr>
              <p:custDataLst>
                <p:tags r:id="rId115"/>
              </p:custDataLst>
            </p:nvPr>
          </p:nvSpPr>
          <p:spPr>
            <a:xfrm>
              <a:off x="5879305" y="3479023"/>
              <a:ext cx="128014" cy="142771"/>
            </a:xfrm>
            <a:custGeom>
              <a:avLst/>
              <a:gdLst/>
              <a:ahLst/>
              <a:cxnLst/>
              <a:rect l="0" t="0" r="0" b="0"/>
              <a:pathLst>
                <a:path w="128014" h="142771">
                  <a:moveTo>
                    <a:pt x="100015" y="7127"/>
                  </a:moveTo>
                  <a:lnTo>
                    <a:pt x="100015" y="7127"/>
                  </a:lnTo>
                  <a:lnTo>
                    <a:pt x="100015" y="3335"/>
                  </a:lnTo>
                  <a:lnTo>
                    <a:pt x="99220" y="2218"/>
                  </a:lnTo>
                  <a:lnTo>
                    <a:pt x="97897" y="1473"/>
                  </a:lnTo>
                  <a:lnTo>
                    <a:pt x="90127" y="425"/>
                  </a:lnTo>
                  <a:lnTo>
                    <a:pt x="54663" y="0"/>
                  </a:lnTo>
                  <a:lnTo>
                    <a:pt x="40451" y="782"/>
                  </a:lnTo>
                  <a:lnTo>
                    <a:pt x="26979" y="5688"/>
                  </a:lnTo>
                  <a:lnTo>
                    <a:pt x="20458" y="9927"/>
                  </a:lnTo>
                  <a:lnTo>
                    <a:pt x="17031" y="14457"/>
                  </a:lnTo>
                  <a:lnTo>
                    <a:pt x="16117" y="16776"/>
                  </a:lnTo>
                  <a:lnTo>
                    <a:pt x="17218" y="23586"/>
                  </a:lnTo>
                  <a:lnTo>
                    <a:pt x="18623" y="27625"/>
                  </a:lnTo>
                  <a:lnTo>
                    <a:pt x="24417" y="34229"/>
                  </a:lnTo>
                  <a:lnTo>
                    <a:pt x="45638" y="53911"/>
                  </a:lnTo>
                  <a:lnTo>
                    <a:pt x="72902" y="82432"/>
                  </a:lnTo>
                  <a:lnTo>
                    <a:pt x="105234" y="104905"/>
                  </a:lnTo>
                  <a:lnTo>
                    <a:pt x="115035" y="111703"/>
                  </a:lnTo>
                  <a:lnTo>
                    <a:pt x="124220" y="123661"/>
                  </a:lnTo>
                  <a:lnTo>
                    <a:pt x="127294" y="132584"/>
                  </a:lnTo>
                  <a:lnTo>
                    <a:pt x="128013" y="137762"/>
                  </a:lnTo>
                  <a:lnTo>
                    <a:pt x="127411" y="139462"/>
                  </a:lnTo>
                  <a:lnTo>
                    <a:pt x="126216" y="140594"/>
                  </a:lnTo>
                  <a:lnTo>
                    <a:pt x="124625" y="141348"/>
                  </a:lnTo>
                  <a:lnTo>
                    <a:pt x="89986" y="142770"/>
                  </a:lnTo>
                  <a:lnTo>
                    <a:pt x="63724" y="140724"/>
                  </a:lnTo>
                  <a:lnTo>
                    <a:pt x="30089" y="130671"/>
                  </a:lnTo>
                  <a:lnTo>
                    <a:pt x="21840" y="126065"/>
                  </a:lnTo>
                  <a:lnTo>
                    <a:pt x="0" y="999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5894"/>
            <p:cNvSpPr/>
            <p:nvPr>
              <p:custDataLst>
                <p:tags r:id="rId116"/>
              </p:custDataLst>
            </p:nvPr>
          </p:nvSpPr>
          <p:spPr>
            <a:xfrm>
              <a:off x="6286500" y="3514725"/>
              <a:ext cx="42864" cy="92743"/>
            </a:xfrm>
            <a:custGeom>
              <a:avLst/>
              <a:gdLst/>
              <a:ahLst/>
              <a:cxnLst/>
              <a:rect l="0" t="0" r="0" b="0"/>
              <a:pathLst>
                <a:path w="42864" h="92743">
                  <a:moveTo>
                    <a:pt x="7145" y="14288"/>
                  </a:moveTo>
                  <a:lnTo>
                    <a:pt x="7145" y="14288"/>
                  </a:lnTo>
                  <a:lnTo>
                    <a:pt x="7145" y="18080"/>
                  </a:lnTo>
                  <a:lnTo>
                    <a:pt x="6350" y="19197"/>
                  </a:lnTo>
                  <a:lnTo>
                    <a:pt x="5027" y="19942"/>
                  </a:lnTo>
                  <a:lnTo>
                    <a:pt x="3352" y="20438"/>
                  </a:lnTo>
                  <a:lnTo>
                    <a:pt x="2234" y="21563"/>
                  </a:lnTo>
                  <a:lnTo>
                    <a:pt x="993" y="24929"/>
                  </a:lnTo>
                  <a:lnTo>
                    <a:pt x="12" y="57790"/>
                  </a:lnTo>
                  <a:lnTo>
                    <a:pt x="0" y="92742"/>
                  </a:lnTo>
                  <a:lnTo>
                    <a:pt x="0" y="58377"/>
                  </a:lnTo>
                  <a:lnTo>
                    <a:pt x="0" y="23503"/>
                  </a:lnTo>
                  <a:lnTo>
                    <a:pt x="0" y="20431"/>
                  </a:lnTo>
                  <a:lnTo>
                    <a:pt x="1588" y="17589"/>
                  </a:lnTo>
                  <a:lnTo>
                    <a:pt x="11407" y="9798"/>
                  </a:lnTo>
                  <a:lnTo>
                    <a:pt x="26830" y="2170"/>
                  </a:lnTo>
                  <a:lnTo>
                    <a:pt x="428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5895"/>
            <p:cNvSpPr/>
            <p:nvPr>
              <p:custDataLst>
                <p:tags r:id="rId117"/>
              </p:custDataLst>
            </p:nvPr>
          </p:nvSpPr>
          <p:spPr>
            <a:xfrm>
              <a:off x="7444316" y="3436144"/>
              <a:ext cx="212153" cy="296423"/>
            </a:xfrm>
            <a:custGeom>
              <a:avLst/>
              <a:gdLst/>
              <a:ahLst/>
              <a:cxnLst/>
              <a:rect l="0" t="0" r="0" b="0"/>
              <a:pathLst>
                <a:path w="212153" h="296423">
                  <a:moveTo>
                    <a:pt x="42334" y="35719"/>
                  </a:moveTo>
                  <a:lnTo>
                    <a:pt x="42334" y="35719"/>
                  </a:lnTo>
                  <a:lnTo>
                    <a:pt x="42334" y="41869"/>
                  </a:lnTo>
                  <a:lnTo>
                    <a:pt x="52277" y="56511"/>
                  </a:lnTo>
                  <a:lnTo>
                    <a:pt x="62071" y="89002"/>
                  </a:lnTo>
                  <a:lnTo>
                    <a:pt x="68928" y="114947"/>
                  </a:lnTo>
                  <a:lnTo>
                    <a:pt x="68205" y="138039"/>
                  </a:lnTo>
                  <a:lnTo>
                    <a:pt x="62965" y="164990"/>
                  </a:lnTo>
                  <a:lnTo>
                    <a:pt x="57875" y="198749"/>
                  </a:lnTo>
                  <a:lnTo>
                    <a:pt x="51166" y="233257"/>
                  </a:lnTo>
                  <a:lnTo>
                    <a:pt x="39861" y="267342"/>
                  </a:lnTo>
                  <a:lnTo>
                    <a:pt x="28982" y="291704"/>
                  </a:lnTo>
                  <a:lnTo>
                    <a:pt x="28324" y="296422"/>
                  </a:lnTo>
                  <a:lnTo>
                    <a:pt x="28083" y="293515"/>
                  </a:lnTo>
                  <a:lnTo>
                    <a:pt x="30164" y="259738"/>
                  </a:lnTo>
                  <a:lnTo>
                    <a:pt x="34198" y="225314"/>
                  </a:lnTo>
                  <a:lnTo>
                    <a:pt x="38688" y="197375"/>
                  </a:lnTo>
                  <a:lnTo>
                    <a:pt x="48839" y="165197"/>
                  </a:lnTo>
                  <a:lnTo>
                    <a:pt x="58108" y="134319"/>
                  </a:lnTo>
                  <a:lnTo>
                    <a:pt x="69145" y="101144"/>
                  </a:lnTo>
                  <a:lnTo>
                    <a:pt x="86562" y="68235"/>
                  </a:lnTo>
                  <a:lnTo>
                    <a:pt x="94005" y="59960"/>
                  </a:lnTo>
                  <a:lnTo>
                    <a:pt x="102606" y="54430"/>
                  </a:lnTo>
                  <a:lnTo>
                    <a:pt x="117165" y="51317"/>
                  </a:lnTo>
                  <a:lnTo>
                    <a:pt x="136209" y="51188"/>
                  </a:lnTo>
                  <a:lnTo>
                    <a:pt x="149938" y="53971"/>
                  </a:lnTo>
                  <a:lnTo>
                    <a:pt x="179614" y="72273"/>
                  </a:lnTo>
                  <a:lnTo>
                    <a:pt x="191454" y="81334"/>
                  </a:lnTo>
                  <a:lnTo>
                    <a:pt x="208276" y="104824"/>
                  </a:lnTo>
                  <a:lnTo>
                    <a:pt x="212152" y="119077"/>
                  </a:lnTo>
                  <a:lnTo>
                    <a:pt x="211108" y="122247"/>
                  </a:lnTo>
                  <a:lnTo>
                    <a:pt x="208825" y="124360"/>
                  </a:lnTo>
                  <a:lnTo>
                    <a:pt x="183615" y="132940"/>
                  </a:lnTo>
                  <a:lnTo>
                    <a:pt x="162511" y="134110"/>
                  </a:lnTo>
                  <a:lnTo>
                    <a:pt x="127339" y="127797"/>
                  </a:lnTo>
                  <a:lnTo>
                    <a:pt x="99271" y="119092"/>
                  </a:lnTo>
                  <a:lnTo>
                    <a:pt x="65134" y="101929"/>
                  </a:lnTo>
                  <a:lnTo>
                    <a:pt x="32460" y="80637"/>
                  </a:lnTo>
                  <a:lnTo>
                    <a:pt x="11812" y="61242"/>
                  </a:lnTo>
                  <a:lnTo>
                    <a:pt x="5485" y="52089"/>
                  </a:lnTo>
                  <a:lnTo>
                    <a:pt x="1254" y="38011"/>
                  </a:lnTo>
                  <a:lnTo>
                    <a:pt x="0" y="23786"/>
                  </a:lnTo>
                  <a:lnTo>
                    <a:pt x="661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5896"/>
            <p:cNvSpPr/>
            <p:nvPr>
              <p:custDataLst>
                <p:tags r:id="rId118"/>
              </p:custDataLst>
            </p:nvPr>
          </p:nvSpPr>
          <p:spPr>
            <a:xfrm>
              <a:off x="7266284" y="3450431"/>
              <a:ext cx="191792" cy="177148"/>
            </a:xfrm>
            <a:custGeom>
              <a:avLst/>
              <a:gdLst/>
              <a:ahLst/>
              <a:cxnLst/>
              <a:rect l="0" t="0" r="0" b="0"/>
              <a:pathLst>
                <a:path w="191792" h="177148">
                  <a:moveTo>
                    <a:pt x="34629" y="0"/>
                  </a:moveTo>
                  <a:lnTo>
                    <a:pt x="34629" y="0"/>
                  </a:lnTo>
                  <a:lnTo>
                    <a:pt x="30836" y="0"/>
                  </a:lnTo>
                  <a:lnTo>
                    <a:pt x="29719" y="794"/>
                  </a:lnTo>
                  <a:lnTo>
                    <a:pt x="28974" y="2117"/>
                  </a:lnTo>
                  <a:lnTo>
                    <a:pt x="27926" y="9888"/>
                  </a:lnTo>
                  <a:lnTo>
                    <a:pt x="25407" y="43731"/>
                  </a:lnTo>
                  <a:lnTo>
                    <a:pt x="16099" y="78696"/>
                  </a:lnTo>
                  <a:lnTo>
                    <a:pt x="9787" y="114315"/>
                  </a:lnTo>
                  <a:lnTo>
                    <a:pt x="4429" y="140134"/>
                  </a:lnTo>
                  <a:lnTo>
                    <a:pt x="545" y="149207"/>
                  </a:lnTo>
                  <a:lnTo>
                    <a:pt x="0" y="151859"/>
                  </a:lnTo>
                  <a:lnTo>
                    <a:pt x="431" y="154420"/>
                  </a:lnTo>
                  <a:lnTo>
                    <a:pt x="5157" y="162848"/>
                  </a:lnTo>
                  <a:lnTo>
                    <a:pt x="6250" y="162540"/>
                  </a:lnTo>
                  <a:lnTo>
                    <a:pt x="9580" y="160082"/>
                  </a:lnTo>
                  <a:lnTo>
                    <a:pt x="11590" y="156343"/>
                  </a:lnTo>
                  <a:lnTo>
                    <a:pt x="12126" y="154235"/>
                  </a:lnTo>
                  <a:lnTo>
                    <a:pt x="17895" y="144355"/>
                  </a:lnTo>
                  <a:lnTo>
                    <a:pt x="21204" y="132377"/>
                  </a:lnTo>
                  <a:lnTo>
                    <a:pt x="47747" y="101363"/>
                  </a:lnTo>
                  <a:lnTo>
                    <a:pt x="54482" y="96644"/>
                  </a:lnTo>
                  <a:lnTo>
                    <a:pt x="62736" y="93988"/>
                  </a:lnTo>
                  <a:lnTo>
                    <a:pt x="65273" y="93615"/>
                  </a:lnTo>
                  <a:lnTo>
                    <a:pt x="67758" y="94160"/>
                  </a:lnTo>
                  <a:lnTo>
                    <a:pt x="75048" y="98719"/>
                  </a:lnTo>
                  <a:lnTo>
                    <a:pt x="87008" y="109681"/>
                  </a:lnTo>
                  <a:lnTo>
                    <a:pt x="89658" y="114364"/>
                  </a:lnTo>
                  <a:lnTo>
                    <a:pt x="91151" y="123580"/>
                  </a:lnTo>
                  <a:lnTo>
                    <a:pt x="92293" y="131124"/>
                  </a:lnTo>
                  <a:lnTo>
                    <a:pt x="97377" y="142435"/>
                  </a:lnTo>
                  <a:lnTo>
                    <a:pt x="97893" y="144963"/>
                  </a:lnTo>
                  <a:lnTo>
                    <a:pt x="102698" y="149889"/>
                  </a:lnTo>
                  <a:lnTo>
                    <a:pt x="120058" y="162178"/>
                  </a:lnTo>
                  <a:lnTo>
                    <a:pt x="122538" y="162888"/>
                  </a:lnTo>
                  <a:lnTo>
                    <a:pt x="124984" y="162567"/>
                  </a:lnTo>
                  <a:lnTo>
                    <a:pt x="129820" y="160094"/>
                  </a:lnTo>
                  <a:lnTo>
                    <a:pt x="151453" y="144356"/>
                  </a:lnTo>
                  <a:lnTo>
                    <a:pt x="157460" y="136654"/>
                  </a:lnTo>
                  <a:lnTo>
                    <a:pt x="160657" y="127939"/>
                  </a:lnTo>
                  <a:lnTo>
                    <a:pt x="162873" y="119568"/>
                  </a:lnTo>
                  <a:lnTo>
                    <a:pt x="170762" y="107727"/>
                  </a:lnTo>
                  <a:lnTo>
                    <a:pt x="174507" y="102647"/>
                  </a:lnTo>
                  <a:lnTo>
                    <a:pt x="177109" y="94314"/>
                  </a:lnTo>
                  <a:lnTo>
                    <a:pt x="178034" y="93832"/>
                  </a:lnTo>
                  <a:lnTo>
                    <a:pt x="181179" y="93297"/>
                  </a:lnTo>
                  <a:lnTo>
                    <a:pt x="182335" y="93948"/>
                  </a:lnTo>
                  <a:lnTo>
                    <a:pt x="183105" y="95176"/>
                  </a:lnTo>
                  <a:lnTo>
                    <a:pt x="184191" y="100696"/>
                  </a:lnTo>
                  <a:lnTo>
                    <a:pt x="184639" y="133780"/>
                  </a:lnTo>
                  <a:lnTo>
                    <a:pt x="184647" y="166281"/>
                  </a:lnTo>
                  <a:lnTo>
                    <a:pt x="186764" y="171269"/>
                  </a:lnTo>
                  <a:lnTo>
                    <a:pt x="190799" y="177147"/>
                  </a:lnTo>
                  <a:lnTo>
                    <a:pt x="191129" y="176836"/>
                  </a:lnTo>
                  <a:lnTo>
                    <a:pt x="191791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5897"/>
            <p:cNvSpPr/>
            <p:nvPr>
              <p:custDataLst>
                <p:tags r:id="rId119"/>
              </p:custDataLst>
            </p:nvPr>
          </p:nvSpPr>
          <p:spPr>
            <a:xfrm>
              <a:off x="6443663" y="3536257"/>
              <a:ext cx="157163" cy="107057"/>
            </a:xfrm>
            <a:custGeom>
              <a:avLst/>
              <a:gdLst/>
              <a:ahLst/>
              <a:cxnLst/>
              <a:rect l="0" t="0" r="0" b="0"/>
              <a:pathLst>
                <a:path w="157163" h="107057">
                  <a:moveTo>
                    <a:pt x="0" y="14187"/>
                  </a:moveTo>
                  <a:lnTo>
                    <a:pt x="0" y="14187"/>
                  </a:lnTo>
                  <a:lnTo>
                    <a:pt x="0" y="27922"/>
                  </a:lnTo>
                  <a:lnTo>
                    <a:pt x="2116" y="34314"/>
                  </a:lnTo>
                  <a:lnTo>
                    <a:pt x="3792" y="37130"/>
                  </a:lnTo>
                  <a:lnTo>
                    <a:pt x="14783" y="71489"/>
                  </a:lnTo>
                  <a:lnTo>
                    <a:pt x="20118" y="82832"/>
                  </a:lnTo>
                  <a:lnTo>
                    <a:pt x="30991" y="90776"/>
                  </a:lnTo>
                  <a:lnTo>
                    <a:pt x="35111" y="96852"/>
                  </a:lnTo>
                  <a:lnTo>
                    <a:pt x="38889" y="98552"/>
                  </a:lnTo>
                  <a:lnTo>
                    <a:pt x="41006" y="98211"/>
                  </a:lnTo>
                  <a:lnTo>
                    <a:pt x="45477" y="95716"/>
                  </a:lnTo>
                  <a:lnTo>
                    <a:pt x="46987" y="93940"/>
                  </a:lnTo>
                  <a:lnTo>
                    <a:pt x="48664" y="89849"/>
                  </a:lnTo>
                  <a:lnTo>
                    <a:pt x="49905" y="88441"/>
                  </a:lnTo>
                  <a:lnTo>
                    <a:pt x="53401" y="86876"/>
                  </a:lnTo>
                  <a:lnTo>
                    <a:pt x="54650" y="84872"/>
                  </a:lnTo>
                  <a:lnTo>
                    <a:pt x="60613" y="65848"/>
                  </a:lnTo>
                  <a:lnTo>
                    <a:pt x="82745" y="33194"/>
                  </a:lnTo>
                  <a:lnTo>
                    <a:pt x="91103" y="19730"/>
                  </a:lnTo>
                  <a:lnTo>
                    <a:pt x="102488" y="11155"/>
                  </a:lnTo>
                  <a:lnTo>
                    <a:pt x="113848" y="5738"/>
                  </a:lnTo>
                  <a:lnTo>
                    <a:pt x="118861" y="2494"/>
                  </a:lnTo>
                  <a:lnTo>
                    <a:pt x="126147" y="668"/>
                  </a:lnTo>
                  <a:lnTo>
                    <a:pt x="138104" y="0"/>
                  </a:lnTo>
                  <a:lnTo>
                    <a:pt x="142871" y="2061"/>
                  </a:lnTo>
                  <a:lnTo>
                    <a:pt x="145254" y="3721"/>
                  </a:lnTo>
                  <a:lnTo>
                    <a:pt x="147901" y="7683"/>
                  </a:lnTo>
                  <a:lnTo>
                    <a:pt x="149871" y="12090"/>
                  </a:lnTo>
                  <a:lnTo>
                    <a:pt x="154649" y="19034"/>
                  </a:lnTo>
                  <a:lnTo>
                    <a:pt x="156045" y="23749"/>
                  </a:lnTo>
                  <a:lnTo>
                    <a:pt x="157064" y="47946"/>
                  </a:lnTo>
                  <a:lnTo>
                    <a:pt x="150455" y="83524"/>
                  </a:lnTo>
                  <a:lnTo>
                    <a:pt x="150105" y="98527"/>
                  </a:lnTo>
                  <a:lnTo>
                    <a:pt x="150869" y="101370"/>
                  </a:lnTo>
                  <a:lnTo>
                    <a:pt x="152173" y="103265"/>
                  </a:lnTo>
                  <a:lnTo>
                    <a:pt x="157162" y="107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5" name="SMARTInkShape-Group1880"/>
          <p:cNvGrpSpPr/>
          <p:nvPr/>
        </p:nvGrpSpPr>
        <p:grpSpPr>
          <a:xfrm>
            <a:off x="1435894" y="3864769"/>
            <a:ext cx="406766" cy="171451"/>
            <a:chOff x="1435894" y="3864769"/>
            <a:chExt cx="406766" cy="171451"/>
          </a:xfrm>
        </p:grpSpPr>
        <p:sp>
          <p:nvSpPr>
            <p:cNvPr id="1722" name="SMARTInkShape-5898"/>
            <p:cNvSpPr/>
            <p:nvPr>
              <p:custDataLst>
                <p:tags r:id="rId109"/>
              </p:custDataLst>
            </p:nvPr>
          </p:nvSpPr>
          <p:spPr>
            <a:xfrm>
              <a:off x="1435894" y="3943350"/>
              <a:ext cx="41783" cy="35720"/>
            </a:xfrm>
            <a:custGeom>
              <a:avLst/>
              <a:gdLst/>
              <a:ahLst/>
              <a:cxnLst/>
              <a:rect l="0" t="0" r="0" b="0"/>
              <a:pathLst>
                <a:path w="41783" h="35720">
                  <a:moveTo>
                    <a:pt x="28575" y="0"/>
                  </a:moveTo>
                  <a:lnTo>
                    <a:pt x="28575" y="0"/>
                  </a:lnTo>
                  <a:lnTo>
                    <a:pt x="32367" y="0"/>
                  </a:lnTo>
                  <a:lnTo>
                    <a:pt x="33484" y="794"/>
                  </a:lnTo>
                  <a:lnTo>
                    <a:pt x="34229" y="2117"/>
                  </a:lnTo>
                  <a:lnTo>
                    <a:pt x="34726" y="3792"/>
                  </a:lnTo>
                  <a:lnTo>
                    <a:pt x="35850" y="4910"/>
                  </a:lnTo>
                  <a:lnTo>
                    <a:pt x="41782" y="6850"/>
                  </a:lnTo>
                  <a:lnTo>
                    <a:pt x="40266" y="9130"/>
                  </a:lnTo>
                  <a:lnTo>
                    <a:pt x="36617" y="13269"/>
                  </a:lnTo>
                  <a:lnTo>
                    <a:pt x="32192" y="13986"/>
                  </a:lnTo>
                  <a:lnTo>
                    <a:pt x="7154" y="14288"/>
                  </a:lnTo>
                  <a:lnTo>
                    <a:pt x="10939" y="10495"/>
                  </a:lnTo>
                  <a:lnTo>
                    <a:pt x="14916" y="8633"/>
                  </a:lnTo>
                  <a:lnTo>
                    <a:pt x="24842" y="7231"/>
                  </a:lnTo>
                  <a:lnTo>
                    <a:pt x="26086" y="7996"/>
                  </a:lnTo>
                  <a:lnTo>
                    <a:pt x="26916" y="9299"/>
                  </a:lnTo>
                  <a:lnTo>
                    <a:pt x="28247" y="13302"/>
                  </a:lnTo>
                  <a:lnTo>
                    <a:pt x="27563" y="13631"/>
                  </a:lnTo>
                  <a:lnTo>
                    <a:pt x="24685" y="13996"/>
                  </a:lnTo>
                  <a:lnTo>
                    <a:pt x="23600" y="14887"/>
                  </a:lnTo>
                  <a:lnTo>
                    <a:pt x="22395" y="17993"/>
                  </a:lnTo>
                  <a:lnTo>
                    <a:pt x="21280" y="19140"/>
                  </a:lnTo>
                  <a:lnTo>
                    <a:pt x="17924" y="20413"/>
                  </a:lnTo>
                  <a:lnTo>
                    <a:pt x="16712" y="21546"/>
                  </a:lnTo>
                  <a:lnTo>
                    <a:pt x="15365" y="24922"/>
                  </a:lnTo>
                  <a:lnTo>
                    <a:pt x="14212" y="26139"/>
                  </a:lnTo>
                  <a:lnTo>
                    <a:pt x="10814" y="27493"/>
                  </a:lnTo>
                  <a:lnTo>
                    <a:pt x="9591" y="28647"/>
                  </a:lnTo>
                  <a:lnTo>
                    <a:pt x="8231" y="32046"/>
                  </a:lnTo>
                  <a:lnTo>
                    <a:pt x="7075" y="33271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5899"/>
            <p:cNvSpPr/>
            <p:nvPr>
              <p:custDataLst>
                <p:tags r:id="rId110"/>
              </p:custDataLst>
            </p:nvPr>
          </p:nvSpPr>
          <p:spPr>
            <a:xfrm>
              <a:off x="1585913" y="3864769"/>
              <a:ext cx="148067" cy="171421"/>
            </a:xfrm>
            <a:custGeom>
              <a:avLst/>
              <a:gdLst/>
              <a:ahLst/>
              <a:cxnLst/>
              <a:rect l="0" t="0" r="0" b="0"/>
              <a:pathLst>
                <a:path w="148067" h="171421">
                  <a:moveTo>
                    <a:pt x="92868" y="0"/>
                  </a:moveTo>
                  <a:lnTo>
                    <a:pt x="92868" y="0"/>
                  </a:lnTo>
                  <a:lnTo>
                    <a:pt x="61551" y="0"/>
                  </a:lnTo>
                  <a:lnTo>
                    <a:pt x="47517" y="794"/>
                  </a:lnTo>
                  <a:lnTo>
                    <a:pt x="34099" y="5703"/>
                  </a:lnTo>
                  <a:lnTo>
                    <a:pt x="19463" y="16793"/>
                  </a:lnTo>
                  <a:lnTo>
                    <a:pt x="18532" y="20720"/>
                  </a:lnTo>
                  <a:lnTo>
                    <a:pt x="21013" y="36831"/>
                  </a:lnTo>
                  <a:lnTo>
                    <a:pt x="24685" y="47061"/>
                  </a:lnTo>
                  <a:lnTo>
                    <a:pt x="31079" y="54782"/>
                  </a:lnTo>
                  <a:lnTo>
                    <a:pt x="65140" y="79000"/>
                  </a:lnTo>
                  <a:lnTo>
                    <a:pt x="100123" y="102449"/>
                  </a:lnTo>
                  <a:lnTo>
                    <a:pt x="131953" y="126213"/>
                  </a:lnTo>
                  <a:lnTo>
                    <a:pt x="143431" y="136703"/>
                  </a:lnTo>
                  <a:lnTo>
                    <a:pt x="147091" y="144365"/>
                  </a:lnTo>
                  <a:lnTo>
                    <a:pt x="148066" y="148631"/>
                  </a:lnTo>
                  <a:lnTo>
                    <a:pt x="147130" y="152268"/>
                  </a:lnTo>
                  <a:lnTo>
                    <a:pt x="141855" y="158427"/>
                  </a:lnTo>
                  <a:lnTo>
                    <a:pt x="134219" y="161693"/>
                  </a:lnTo>
                  <a:lnTo>
                    <a:pt x="99252" y="169731"/>
                  </a:lnTo>
                  <a:lnTo>
                    <a:pt x="64193" y="171223"/>
                  </a:lnTo>
                  <a:lnTo>
                    <a:pt x="32354" y="171420"/>
                  </a:lnTo>
                  <a:lnTo>
                    <a:pt x="12976" y="170650"/>
                  </a:lnTo>
                  <a:lnTo>
                    <a:pt x="0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5900"/>
            <p:cNvSpPr/>
            <p:nvPr>
              <p:custDataLst>
                <p:tags r:id="rId111"/>
              </p:custDataLst>
            </p:nvPr>
          </p:nvSpPr>
          <p:spPr>
            <a:xfrm>
              <a:off x="1737560" y="3922542"/>
              <a:ext cx="105100" cy="113678"/>
            </a:xfrm>
            <a:custGeom>
              <a:avLst/>
              <a:gdLst/>
              <a:ahLst/>
              <a:cxnLst/>
              <a:rect l="0" t="0" r="0" b="0"/>
              <a:pathLst>
                <a:path w="105100" h="113678">
                  <a:moveTo>
                    <a:pt x="19803" y="49383"/>
                  </a:moveTo>
                  <a:lnTo>
                    <a:pt x="19803" y="49383"/>
                  </a:lnTo>
                  <a:lnTo>
                    <a:pt x="33228" y="43729"/>
                  </a:lnTo>
                  <a:lnTo>
                    <a:pt x="43095" y="40564"/>
                  </a:lnTo>
                  <a:lnTo>
                    <a:pt x="69972" y="29921"/>
                  </a:lnTo>
                  <a:lnTo>
                    <a:pt x="78612" y="28034"/>
                  </a:lnTo>
                  <a:lnTo>
                    <a:pt x="87939" y="22508"/>
                  </a:lnTo>
                  <a:lnTo>
                    <a:pt x="100644" y="11193"/>
                  </a:lnTo>
                  <a:lnTo>
                    <a:pt x="103357" y="6481"/>
                  </a:lnTo>
                  <a:lnTo>
                    <a:pt x="105099" y="780"/>
                  </a:lnTo>
                  <a:lnTo>
                    <a:pt x="101104" y="0"/>
                  </a:lnTo>
                  <a:lnTo>
                    <a:pt x="72943" y="195"/>
                  </a:lnTo>
                  <a:lnTo>
                    <a:pt x="44498" y="9323"/>
                  </a:lnTo>
                  <a:lnTo>
                    <a:pt x="12759" y="29377"/>
                  </a:lnTo>
                  <a:lnTo>
                    <a:pt x="3869" y="40986"/>
                  </a:lnTo>
                  <a:lnTo>
                    <a:pt x="0" y="54480"/>
                  </a:lnTo>
                  <a:lnTo>
                    <a:pt x="1212" y="63819"/>
                  </a:lnTo>
                  <a:lnTo>
                    <a:pt x="10652" y="86709"/>
                  </a:lnTo>
                  <a:lnTo>
                    <a:pt x="15206" y="93224"/>
                  </a:lnTo>
                  <a:lnTo>
                    <a:pt x="45436" y="108791"/>
                  </a:lnTo>
                  <a:lnTo>
                    <a:pt x="64936" y="112712"/>
                  </a:lnTo>
                  <a:lnTo>
                    <a:pt x="98384" y="113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3" name="SMARTInkShape-Group1881"/>
          <p:cNvGrpSpPr/>
          <p:nvPr/>
        </p:nvGrpSpPr>
        <p:grpSpPr>
          <a:xfrm>
            <a:off x="1885950" y="3886200"/>
            <a:ext cx="1921670" cy="678657"/>
            <a:chOff x="1885950" y="3886200"/>
            <a:chExt cx="1921670" cy="678657"/>
          </a:xfrm>
        </p:grpSpPr>
        <p:sp>
          <p:nvSpPr>
            <p:cNvPr id="1726" name="SMARTInkShape-5901"/>
            <p:cNvSpPr/>
            <p:nvPr>
              <p:custDataLst>
                <p:tags r:id="rId92"/>
              </p:custDataLst>
            </p:nvPr>
          </p:nvSpPr>
          <p:spPr>
            <a:xfrm>
              <a:off x="2587456" y="4279470"/>
              <a:ext cx="134035" cy="285387"/>
            </a:xfrm>
            <a:custGeom>
              <a:avLst/>
              <a:gdLst/>
              <a:ahLst/>
              <a:cxnLst/>
              <a:rect l="0" t="0" r="0" b="0"/>
              <a:pathLst>
                <a:path w="134035" h="285387">
                  <a:moveTo>
                    <a:pt x="77163" y="49643"/>
                  </a:moveTo>
                  <a:lnTo>
                    <a:pt x="77163" y="49643"/>
                  </a:lnTo>
                  <a:lnTo>
                    <a:pt x="73370" y="45850"/>
                  </a:lnTo>
                  <a:lnTo>
                    <a:pt x="71508" y="41872"/>
                  </a:lnTo>
                  <a:lnTo>
                    <a:pt x="64512" y="24806"/>
                  </a:lnTo>
                  <a:lnTo>
                    <a:pt x="57892" y="12827"/>
                  </a:lnTo>
                  <a:lnTo>
                    <a:pt x="46177" y="3784"/>
                  </a:lnTo>
                  <a:lnTo>
                    <a:pt x="39314" y="1480"/>
                  </a:lnTo>
                  <a:lnTo>
                    <a:pt x="25766" y="0"/>
                  </a:lnTo>
                  <a:lnTo>
                    <a:pt x="20453" y="1915"/>
                  </a:lnTo>
                  <a:lnTo>
                    <a:pt x="10575" y="9611"/>
                  </a:lnTo>
                  <a:lnTo>
                    <a:pt x="3370" y="20231"/>
                  </a:lnTo>
                  <a:lnTo>
                    <a:pt x="0" y="29639"/>
                  </a:lnTo>
                  <a:lnTo>
                    <a:pt x="1329" y="37048"/>
                  </a:lnTo>
                  <a:lnTo>
                    <a:pt x="6540" y="48027"/>
                  </a:lnTo>
                  <a:lnTo>
                    <a:pt x="15411" y="58848"/>
                  </a:lnTo>
                  <a:lnTo>
                    <a:pt x="20084" y="61672"/>
                  </a:lnTo>
                  <a:lnTo>
                    <a:pt x="42836" y="69949"/>
                  </a:lnTo>
                  <a:lnTo>
                    <a:pt x="50265" y="68457"/>
                  </a:lnTo>
                  <a:lnTo>
                    <a:pt x="66124" y="63732"/>
                  </a:lnTo>
                  <a:lnTo>
                    <a:pt x="67422" y="62211"/>
                  </a:lnTo>
                  <a:lnTo>
                    <a:pt x="69659" y="58403"/>
                  </a:lnTo>
                  <a:lnTo>
                    <a:pt x="73298" y="54065"/>
                  </a:lnTo>
                  <a:lnTo>
                    <a:pt x="75445" y="47375"/>
                  </a:lnTo>
                  <a:lnTo>
                    <a:pt x="77731" y="31235"/>
                  </a:lnTo>
                  <a:lnTo>
                    <a:pt x="82772" y="21194"/>
                  </a:lnTo>
                  <a:lnTo>
                    <a:pt x="84217" y="14349"/>
                  </a:lnTo>
                  <a:lnTo>
                    <a:pt x="88072" y="17842"/>
                  </a:lnTo>
                  <a:lnTo>
                    <a:pt x="89949" y="21751"/>
                  </a:lnTo>
                  <a:lnTo>
                    <a:pt x="98667" y="53123"/>
                  </a:lnTo>
                  <a:lnTo>
                    <a:pt x="108442" y="85820"/>
                  </a:lnTo>
                  <a:lnTo>
                    <a:pt x="117708" y="114821"/>
                  </a:lnTo>
                  <a:lnTo>
                    <a:pt x="127181" y="150300"/>
                  </a:lnTo>
                  <a:lnTo>
                    <a:pt x="132904" y="184090"/>
                  </a:lnTo>
                  <a:lnTo>
                    <a:pt x="134034" y="213695"/>
                  </a:lnTo>
                  <a:lnTo>
                    <a:pt x="132141" y="242474"/>
                  </a:lnTo>
                  <a:lnTo>
                    <a:pt x="126526" y="259707"/>
                  </a:lnTo>
                  <a:lnTo>
                    <a:pt x="115178" y="279418"/>
                  </a:lnTo>
                  <a:lnTo>
                    <a:pt x="110462" y="282734"/>
                  </a:lnTo>
                  <a:lnTo>
                    <a:pt x="98594" y="2853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5902"/>
            <p:cNvSpPr/>
            <p:nvPr>
              <p:custDataLst>
                <p:tags r:id="rId93"/>
              </p:custDataLst>
            </p:nvPr>
          </p:nvSpPr>
          <p:spPr>
            <a:xfrm>
              <a:off x="2429868" y="4279527"/>
              <a:ext cx="163314" cy="106737"/>
            </a:xfrm>
            <a:custGeom>
              <a:avLst/>
              <a:gdLst/>
              <a:ahLst/>
              <a:cxnLst/>
              <a:rect l="0" t="0" r="0" b="0"/>
              <a:pathLst>
                <a:path w="163314" h="106737">
                  <a:moveTo>
                    <a:pt x="6151" y="28154"/>
                  </a:moveTo>
                  <a:lnTo>
                    <a:pt x="6151" y="28154"/>
                  </a:lnTo>
                  <a:lnTo>
                    <a:pt x="6151" y="31946"/>
                  </a:lnTo>
                  <a:lnTo>
                    <a:pt x="5357" y="33064"/>
                  </a:lnTo>
                  <a:lnTo>
                    <a:pt x="4034" y="33809"/>
                  </a:lnTo>
                  <a:lnTo>
                    <a:pt x="2358" y="34305"/>
                  </a:lnTo>
                  <a:lnTo>
                    <a:pt x="1241" y="36224"/>
                  </a:lnTo>
                  <a:lnTo>
                    <a:pt x="0" y="42589"/>
                  </a:lnTo>
                  <a:lnTo>
                    <a:pt x="1565" y="48593"/>
                  </a:lnTo>
                  <a:lnTo>
                    <a:pt x="4113" y="53907"/>
                  </a:lnTo>
                  <a:lnTo>
                    <a:pt x="6341" y="61361"/>
                  </a:lnTo>
                  <a:lnTo>
                    <a:pt x="12977" y="70594"/>
                  </a:lnTo>
                  <a:lnTo>
                    <a:pt x="13294" y="36463"/>
                  </a:lnTo>
                  <a:lnTo>
                    <a:pt x="15411" y="29731"/>
                  </a:lnTo>
                  <a:lnTo>
                    <a:pt x="18204" y="24092"/>
                  </a:lnTo>
                  <a:lnTo>
                    <a:pt x="21036" y="9166"/>
                  </a:lnTo>
                  <a:lnTo>
                    <a:pt x="24143" y="4369"/>
                  </a:lnTo>
                  <a:lnTo>
                    <a:pt x="28170" y="1708"/>
                  </a:lnTo>
                  <a:lnTo>
                    <a:pt x="37223" y="0"/>
                  </a:lnTo>
                  <a:lnTo>
                    <a:pt x="52358" y="456"/>
                  </a:lnTo>
                  <a:lnTo>
                    <a:pt x="61348" y="3408"/>
                  </a:lnTo>
                  <a:lnTo>
                    <a:pt x="64380" y="6101"/>
                  </a:lnTo>
                  <a:lnTo>
                    <a:pt x="70235" y="16681"/>
                  </a:lnTo>
                  <a:lnTo>
                    <a:pt x="80525" y="26783"/>
                  </a:lnTo>
                  <a:lnTo>
                    <a:pt x="101329" y="62292"/>
                  </a:lnTo>
                  <a:lnTo>
                    <a:pt x="111705" y="79906"/>
                  </a:lnTo>
                  <a:lnTo>
                    <a:pt x="128219" y="91852"/>
                  </a:lnTo>
                  <a:lnTo>
                    <a:pt x="146580" y="103482"/>
                  </a:lnTo>
                  <a:lnTo>
                    <a:pt x="163313" y="1067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5903"/>
            <p:cNvSpPr/>
            <p:nvPr>
              <p:custDataLst>
                <p:tags r:id="rId94"/>
              </p:custDataLst>
            </p:nvPr>
          </p:nvSpPr>
          <p:spPr>
            <a:xfrm>
              <a:off x="2736833" y="4014900"/>
              <a:ext cx="184962" cy="99901"/>
            </a:xfrm>
            <a:custGeom>
              <a:avLst/>
              <a:gdLst/>
              <a:ahLst/>
              <a:cxnLst/>
              <a:rect l="0" t="0" r="0" b="0"/>
              <a:pathLst>
                <a:path w="184962" h="99901">
                  <a:moveTo>
                    <a:pt x="99236" y="14175"/>
                  </a:moveTo>
                  <a:lnTo>
                    <a:pt x="99236" y="14175"/>
                  </a:lnTo>
                  <a:lnTo>
                    <a:pt x="99236" y="4232"/>
                  </a:lnTo>
                  <a:lnTo>
                    <a:pt x="97648" y="2784"/>
                  </a:lnTo>
                  <a:lnTo>
                    <a:pt x="88623" y="746"/>
                  </a:lnTo>
                  <a:lnTo>
                    <a:pt x="68009" y="0"/>
                  </a:lnTo>
                  <a:lnTo>
                    <a:pt x="33716" y="9841"/>
                  </a:lnTo>
                  <a:lnTo>
                    <a:pt x="20732" y="16683"/>
                  </a:lnTo>
                  <a:lnTo>
                    <a:pt x="8066" y="27530"/>
                  </a:lnTo>
                  <a:lnTo>
                    <a:pt x="3153" y="36250"/>
                  </a:lnTo>
                  <a:lnTo>
                    <a:pt x="0" y="54783"/>
                  </a:lnTo>
                  <a:lnTo>
                    <a:pt x="3802" y="64238"/>
                  </a:lnTo>
                  <a:lnTo>
                    <a:pt x="10783" y="72938"/>
                  </a:lnTo>
                  <a:lnTo>
                    <a:pt x="24433" y="82298"/>
                  </a:lnTo>
                  <a:lnTo>
                    <a:pt x="57352" y="96643"/>
                  </a:lnTo>
                  <a:lnTo>
                    <a:pt x="64216" y="98452"/>
                  </a:lnTo>
                  <a:lnTo>
                    <a:pt x="72030" y="97140"/>
                  </a:lnTo>
                  <a:lnTo>
                    <a:pt x="76336" y="95679"/>
                  </a:lnTo>
                  <a:lnTo>
                    <a:pt x="79207" y="93911"/>
                  </a:lnTo>
                  <a:lnTo>
                    <a:pt x="81121" y="91938"/>
                  </a:lnTo>
                  <a:lnTo>
                    <a:pt x="87984" y="83070"/>
                  </a:lnTo>
                  <a:lnTo>
                    <a:pt x="88560" y="79949"/>
                  </a:lnTo>
                  <a:lnTo>
                    <a:pt x="84576" y="55162"/>
                  </a:lnTo>
                  <a:lnTo>
                    <a:pt x="76154" y="35775"/>
                  </a:lnTo>
                  <a:lnTo>
                    <a:pt x="73102" y="30919"/>
                  </a:lnTo>
                  <a:lnTo>
                    <a:pt x="71384" y="25310"/>
                  </a:lnTo>
                  <a:lnTo>
                    <a:pt x="71143" y="25567"/>
                  </a:lnTo>
                  <a:lnTo>
                    <a:pt x="70756" y="31683"/>
                  </a:lnTo>
                  <a:lnTo>
                    <a:pt x="71518" y="32991"/>
                  </a:lnTo>
                  <a:lnTo>
                    <a:pt x="72820" y="33863"/>
                  </a:lnTo>
                  <a:lnTo>
                    <a:pt x="74481" y="34444"/>
                  </a:lnTo>
                  <a:lnTo>
                    <a:pt x="106622" y="56737"/>
                  </a:lnTo>
                  <a:lnTo>
                    <a:pt x="140630" y="76953"/>
                  </a:lnTo>
                  <a:lnTo>
                    <a:pt x="165717" y="89382"/>
                  </a:lnTo>
                  <a:lnTo>
                    <a:pt x="178554" y="92550"/>
                  </a:lnTo>
                  <a:lnTo>
                    <a:pt x="180689" y="94206"/>
                  </a:lnTo>
                  <a:lnTo>
                    <a:pt x="184961" y="99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5904"/>
            <p:cNvSpPr/>
            <p:nvPr>
              <p:custDataLst>
                <p:tags r:id="rId95"/>
              </p:custDataLst>
            </p:nvPr>
          </p:nvSpPr>
          <p:spPr>
            <a:xfrm>
              <a:off x="2928938" y="4007644"/>
              <a:ext cx="85726" cy="91451"/>
            </a:xfrm>
            <a:custGeom>
              <a:avLst/>
              <a:gdLst/>
              <a:ahLst/>
              <a:cxnLst/>
              <a:rect l="0" t="0" r="0" b="0"/>
              <a:pathLst>
                <a:path w="85726" h="91451">
                  <a:moveTo>
                    <a:pt x="0" y="28575"/>
                  </a:moveTo>
                  <a:lnTo>
                    <a:pt x="0" y="28575"/>
                  </a:lnTo>
                  <a:lnTo>
                    <a:pt x="0" y="32367"/>
                  </a:lnTo>
                  <a:lnTo>
                    <a:pt x="793" y="33485"/>
                  </a:lnTo>
                  <a:lnTo>
                    <a:pt x="2116" y="34229"/>
                  </a:lnTo>
                  <a:lnTo>
                    <a:pt x="3792" y="34726"/>
                  </a:lnTo>
                  <a:lnTo>
                    <a:pt x="4909" y="35850"/>
                  </a:lnTo>
                  <a:lnTo>
                    <a:pt x="8818" y="43359"/>
                  </a:lnTo>
                  <a:lnTo>
                    <a:pt x="32563" y="76009"/>
                  </a:lnTo>
                  <a:lnTo>
                    <a:pt x="37212" y="85687"/>
                  </a:lnTo>
                  <a:lnTo>
                    <a:pt x="41746" y="91450"/>
                  </a:lnTo>
                  <a:lnTo>
                    <a:pt x="42118" y="91129"/>
                  </a:lnTo>
                  <a:lnTo>
                    <a:pt x="42764" y="86593"/>
                  </a:lnTo>
                  <a:lnTo>
                    <a:pt x="37933" y="80193"/>
                  </a:lnTo>
                  <a:lnTo>
                    <a:pt x="26938" y="44780"/>
                  </a:lnTo>
                  <a:lnTo>
                    <a:pt x="23878" y="38159"/>
                  </a:lnTo>
                  <a:lnTo>
                    <a:pt x="21753" y="20155"/>
                  </a:lnTo>
                  <a:lnTo>
                    <a:pt x="23691" y="14779"/>
                  </a:lnTo>
                  <a:lnTo>
                    <a:pt x="31402" y="4859"/>
                  </a:lnTo>
                  <a:lnTo>
                    <a:pt x="38033" y="2160"/>
                  </a:lnTo>
                  <a:lnTo>
                    <a:pt x="72987" y="5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5905"/>
            <p:cNvSpPr/>
            <p:nvPr>
              <p:custDataLst>
                <p:tags r:id="rId96"/>
              </p:custDataLst>
            </p:nvPr>
          </p:nvSpPr>
          <p:spPr>
            <a:xfrm>
              <a:off x="2378869" y="3900488"/>
              <a:ext cx="85726" cy="214313"/>
            </a:xfrm>
            <a:custGeom>
              <a:avLst/>
              <a:gdLst/>
              <a:ahLst/>
              <a:cxnLst/>
              <a:rect l="0" t="0" r="0" b="0"/>
              <a:pathLst>
                <a:path w="85726" h="214313">
                  <a:moveTo>
                    <a:pt x="0" y="0"/>
                  </a:moveTo>
                  <a:lnTo>
                    <a:pt x="0" y="0"/>
                  </a:lnTo>
                  <a:lnTo>
                    <a:pt x="0" y="9942"/>
                  </a:lnTo>
                  <a:lnTo>
                    <a:pt x="7275" y="44106"/>
                  </a:lnTo>
                  <a:lnTo>
                    <a:pt x="16999" y="78745"/>
                  </a:lnTo>
                  <a:lnTo>
                    <a:pt x="34272" y="114321"/>
                  </a:lnTo>
                  <a:lnTo>
                    <a:pt x="48228" y="150021"/>
                  </a:lnTo>
                  <a:lnTo>
                    <a:pt x="65657" y="181945"/>
                  </a:lnTo>
                  <a:lnTo>
                    <a:pt x="85725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5906"/>
            <p:cNvSpPr/>
            <p:nvPr>
              <p:custDataLst>
                <p:tags r:id="rId97"/>
              </p:custDataLst>
            </p:nvPr>
          </p:nvSpPr>
          <p:spPr>
            <a:xfrm>
              <a:off x="2536031" y="3986792"/>
              <a:ext cx="156701" cy="263248"/>
            </a:xfrm>
            <a:custGeom>
              <a:avLst/>
              <a:gdLst/>
              <a:ahLst/>
              <a:cxnLst/>
              <a:rect l="0" t="0" r="0" b="0"/>
              <a:pathLst>
                <a:path w="156701" h="263248">
                  <a:moveTo>
                    <a:pt x="0" y="35139"/>
                  </a:moveTo>
                  <a:lnTo>
                    <a:pt x="0" y="35139"/>
                  </a:lnTo>
                  <a:lnTo>
                    <a:pt x="794" y="59975"/>
                  </a:lnTo>
                  <a:lnTo>
                    <a:pt x="9943" y="90484"/>
                  </a:lnTo>
                  <a:lnTo>
                    <a:pt x="19927" y="121301"/>
                  </a:lnTo>
                  <a:lnTo>
                    <a:pt x="31922" y="147893"/>
                  </a:lnTo>
                  <a:lnTo>
                    <a:pt x="48080" y="183206"/>
                  </a:lnTo>
                  <a:lnTo>
                    <a:pt x="59151" y="213348"/>
                  </a:lnTo>
                  <a:lnTo>
                    <a:pt x="69993" y="248977"/>
                  </a:lnTo>
                  <a:lnTo>
                    <a:pt x="72912" y="255326"/>
                  </a:lnTo>
                  <a:lnTo>
                    <a:pt x="74802" y="258131"/>
                  </a:lnTo>
                  <a:lnTo>
                    <a:pt x="75268" y="260000"/>
                  </a:lnTo>
                  <a:lnTo>
                    <a:pt x="74785" y="261246"/>
                  </a:lnTo>
                  <a:lnTo>
                    <a:pt x="72099" y="263247"/>
                  </a:lnTo>
                  <a:lnTo>
                    <a:pt x="59291" y="238547"/>
                  </a:lnTo>
                  <a:lnTo>
                    <a:pt x="47593" y="206094"/>
                  </a:lnTo>
                  <a:lnTo>
                    <a:pt x="38094" y="172213"/>
                  </a:lnTo>
                  <a:lnTo>
                    <a:pt x="31748" y="144369"/>
                  </a:lnTo>
                  <a:lnTo>
                    <a:pt x="29515" y="116804"/>
                  </a:lnTo>
                  <a:lnTo>
                    <a:pt x="28761" y="85755"/>
                  </a:lnTo>
                  <a:lnTo>
                    <a:pt x="30747" y="63895"/>
                  </a:lnTo>
                  <a:lnTo>
                    <a:pt x="40768" y="28813"/>
                  </a:lnTo>
                  <a:lnTo>
                    <a:pt x="45371" y="17511"/>
                  </a:lnTo>
                  <a:lnTo>
                    <a:pt x="52180" y="9313"/>
                  </a:lnTo>
                  <a:lnTo>
                    <a:pt x="59704" y="3817"/>
                  </a:lnTo>
                  <a:lnTo>
                    <a:pt x="65693" y="1375"/>
                  </a:lnTo>
                  <a:lnTo>
                    <a:pt x="81113" y="0"/>
                  </a:lnTo>
                  <a:lnTo>
                    <a:pt x="115516" y="9414"/>
                  </a:lnTo>
                  <a:lnTo>
                    <a:pt x="132300" y="16228"/>
                  </a:lnTo>
                  <a:lnTo>
                    <a:pt x="140291" y="23030"/>
                  </a:lnTo>
                  <a:lnTo>
                    <a:pt x="151890" y="40332"/>
                  </a:lnTo>
                  <a:lnTo>
                    <a:pt x="155600" y="50524"/>
                  </a:lnTo>
                  <a:lnTo>
                    <a:pt x="156700" y="58572"/>
                  </a:lnTo>
                  <a:lnTo>
                    <a:pt x="155267" y="61080"/>
                  </a:lnTo>
                  <a:lnTo>
                    <a:pt x="149441" y="65983"/>
                  </a:lnTo>
                  <a:lnTo>
                    <a:pt x="133444" y="69413"/>
                  </a:lnTo>
                  <a:lnTo>
                    <a:pt x="99711" y="70668"/>
                  </a:lnTo>
                  <a:lnTo>
                    <a:pt x="71378" y="70820"/>
                  </a:lnTo>
                  <a:lnTo>
                    <a:pt x="28575" y="70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5907"/>
            <p:cNvSpPr/>
            <p:nvPr>
              <p:custDataLst>
                <p:tags r:id="rId98"/>
              </p:custDataLst>
            </p:nvPr>
          </p:nvSpPr>
          <p:spPr>
            <a:xfrm>
              <a:off x="3086100" y="4029075"/>
              <a:ext cx="50007" cy="107157"/>
            </a:xfrm>
            <a:custGeom>
              <a:avLst/>
              <a:gdLst/>
              <a:ahLst/>
              <a:cxnLst/>
              <a:rect l="0" t="0" r="0" b="0"/>
              <a:pathLst>
                <a:path w="50007" h="107157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5654" y="9887"/>
                  </a:lnTo>
                  <a:lnTo>
                    <a:pt x="8819" y="22244"/>
                  </a:lnTo>
                  <a:lnTo>
                    <a:pt x="21916" y="57612"/>
                  </a:lnTo>
                  <a:lnTo>
                    <a:pt x="38128" y="86722"/>
                  </a:lnTo>
                  <a:lnTo>
                    <a:pt x="46837" y="97358"/>
                  </a:lnTo>
                  <a:lnTo>
                    <a:pt x="50006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5908"/>
            <p:cNvSpPr/>
            <p:nvPr>
              <p:custDataLst>
                <p:tags r:id="rId99"/>
              </p:custDataLst>
            </p:nvPr>
          </p:nvSpPr>
          <p:spPr>
            <a:xfrm>
              <a:off x="2161546" y="3950681"/>
              <a:ext cx="141772" cy="114114"/>
            </a:xfrm>
            <a:custGeom>
              <a:avLst/>
              <a:gdLst/>
              <a:ahLst/>
              <a:cxnLst/>
              <a:rect l="0" t="0" r="0" b="0"/>
              <a:pathLst>
                <a:path w="141772" h="114114">
                  <a:moveTo>
                    <a:pt x="24442" y="71250"/>
                  </a:moveTo>
                  <a:lnTo>
                    <a:pt x="24442" y="71250"/>
                  </a:lnTo>
                  <a:lnTo>
                    <a:pt x="28234" y="71250"/>
                  </a:lnTo>
                  <a:lnTo>
                    <a:pt x="32212" y="69134"/>
                  </a:lnTo>
                  <a:lnTo>
                    <a:pt x="34385" y="67458"/>
                  </a:lnTo>
                  <a:lnTo>
                    <a:pt x="41031" y="65596"/>
                  </a:lnTo>
                  <a:lnTo>
                    <a:pt x="75994" y="60401"/>
                  </a:lnTo>
                  <a:lnTo>
                    <a:pt x="111295" y="53472"/>
                  </a:lnTo>
                  <a:lnTo>
                    <a:pt x="124347" y="47109"/>
                  </a:lnTo>
                  <a:lnTo>
                    <a:pt x="140904" y="26971"/>
                  </a:lnTo>
                  <a:lnTo>
                    <a:pt x="141771" y="24268"/>
                  </a:lnTo>
                  <a:lnTo>
                    <a:pt x="141555" y="21673"/>
                  </a:lnTo>
                  <a:lnTo>
                    <a:pt x="139198" y="16672"/>
                  </a:lnTo>
                  <a:lnTo>
                    <a:pt x="135505" y="11804"/>
                  </a:lnTo>
                  <a:lnTo>
                    <a:pt x="125171" y="4600"/>
                  </a:lnTo>
                  <a:lnTo>
                    <a:pt x="112055" y="1231"/>
                  </a:lnTo>
                  <a:lnTo>
                    <a:pt x="80899" y="0"/>
                  </a:lnTo>
                  <a:lnTo>
                    <a:pt x="59955" y="1985"/>
                  </a:lnTo>
                  <a:lnTo>
                    <a:pt x="31545" y="9767"/>
                  </a:lnTo>
                  <a:lnTo>
                    <a:pt x="21513" y="16407"/>
                  </a:lnTo>
                  <a:lnTo>
                    <a:pt x="876" y="41422"/>
                  </a:lnTo>
                  <a:lnTo>
                    <a:pt x="0" y="45808"/>
                  </a:lnTo>
                  <a:lnTo>
                    <a:pt x="1143" y="54916"/>
                  </a:lnTo>
                  <a:lnTo>
                    <a:pt x="10042" y="68968"/>
                  </a:lnTo>
                  <a:lnTo>
                    <a:pt x="22733" y="83186"/>
                  </a:lnTo>
                  <a:lnTo>
                    <a:pt x="40339" y="93660"/>
                  </a:lnTo>
                  <a:lnTo>
                    <a:pt x="73325" y="104311"/>
                  </a:lnTo>
                  <a:lnTo>
                    <a:pt x="110167" y="1141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SMARTInkShape-5909"/>
            <p:cNvSpPr/>
            <p:nvPr>
              <p:custDataLst>
                <p:tags r:id="rId100"/>
              </p:custDataLst>
            </p:nvPr>
          </p:nvSpPr>
          <p:spPr>
            <a:xfrm>
              <a:off x="1885950" y="3921919"/>
              <a:ext cx="242889" cy="139347"/>
            </a:xfrm>
            <a:custGeom>
              <a:avLst/>
              <a:gdLst/>
              <a:ahLst/>
              <a:cxnLst/>
              <a:rect l="0" t="0" r="0" b="0"/>
              <a:pathLst>
                <a:path w="242889" h="139347">
                  <a:moveTo>
                    <a:pt x="0" y="0"/>
                  </a:moveTo>
                  <a:lnTo>
                    <a:pt x="0" y="0"/>
                  </a:lnTo>
                  <a:lnTo>
                    <a:pt x="0" y="9943"/>
                  </a:lnTo>
                  <a:lnTo>
                    <a:pt x="2117" y="14473"/>
                  </a:lnTo>
                  <a:lnTo>
                    <a:pt x="3792" y="16793"/>
                  </a:lnTo>
                  <a:lnTo>
                    <a:pt x="12651" y="50439"/>
                  </a:lnTo>
                  <a:lnTo>
                    <a:pt x="19462" y="71052"/>
                  </a:lnTo>
                  <a:lnTo>
                    <a:pt x="26913" y="105633"/>
                  </a:lnTo>
                  <a:lnTo>
                    <a:pt x="28630" y="115210"/>
                  </a:lnTo>
                  <a:lnTo>
                    <a:pt x="35690" y="135594"/>
                  </a:lnTo>
                  <a:lnTo>
                    <a:pt x="31918" y="131898"/>
                  </a:lnTo>
                  <a:lnTo>
                    <a:pt x="30061" y="127942"/>
                  </a:lnTo>
                  <a:lnTo>
                    <a:pt x="28662" y="101938"/>
                  </a:lnTo>
                  <a:lnTo>
                    <a:pt x="35856" y="69029"/>
                  </a:lnTo>
                  <a:lnTo>
                    <a:pt x="43730" y="41272"/>
                  </a:lnTo>
                  <a:lnTo>
                    <a:pt x="54029" y="29201"/>
                  </a:lnTo>
                  <a:lnTo>
                    <a:pt x="55069" y="26611"/>
                  </a:lnTo>
                  <a:lnTo>
                    <a:pt x="56557" y="24885"/>
                  </a:lnTo>
                  <a:lnTo>
                    <a:pt x="60326" y="22966"/>
                  </a:lnTo>
                  <a:lnTo>
                    <a:pt x="62442" y="23248"/>
                  </a:lnTo>
                  <a:lnTo>
                    <a:pt x="66911" y="25678"/>
                  </a:lnTo>
                  <a:lnTo>
                    <a:pt x="98526" y="52144"/>
                  </a:lnTo>
                  <a:lnTo>
                    <a:pt x="119824" y="84423"/>
                  </a:lnTo>
                  <a:lnTo>
                    <a:pt x="138046" y="108572"/>
                  </a:lnTo>
                  <a:lnTo>
                    <a:pt x="144169" y="115194"/>
                  </a:lnTo>
                  <a:lnTo>
                    <a:pt x="147419" y="122899"/>
                  </a:lnTo>
                  <a:lnTo>
                    <a:pt x="149917" y="139346"/>
                  </a:lnTo>
                  <a:lnTo>
                    <a:pt x="149974" y="137867"/>
                  </a:lnTo>
                  <a:lnTo>
                    <a:pt x="144359" y="128242"/>
                  </a:lnTo>
                  <a:lnTo>
                    <a:pt x="143864" y="125975"/>
                  </a:lnTo>
                  <a:lnTo>
                    <a:pt x="138161" y="115842"/>
                  </a:lnTo>
                  <a:lnTo>
                    <a:pt x="129675" y="80837"/>
                  </a:lnTo>
                  <a:lnTo>
                    <a:pt x="128910" y="66638"/>
                  </a:lnTo>
                  <a:lnTo>
                    <a:pt x="130847" y="59250"/>
                  </a:lnTo>
                  <a:lnTo>
                    <a:pt x="140957" y="43047"/>
                  </a:lnTo>
                  <a:lnTo>
                    <a:pt x="141596" y="40604"/>
                  </a:lnTo>
                  <a:lnTo>
                    <a:pt x="142816" y="38976"/>
                  </a:lnTo>
                  <a:lnTo>
                    <a:pt x="147532" y="36684"/>
                  </a:lnTo>
                  <a:lnTo>
                    <a:pt x="148914" y="36148"/>
                  </a:lnTo>
                  <a:lnTo>
                    <a:pt x="153484" y="35846"/>
                  </a:lnTo>
                  <a:lnTo>
                    <a:pt x="157644" y="37892"/>
                  </a:lnTo>
                  <a:lnTo>
                    <a:pt x="159865" y="39548"/>
                  </a:lnTo>
                  <a:lnTo>
                    <a:pt x="180010" y="46364"/>
                  </a:lnTo>
                  <a:lnTo>
                    <a:pt x="183192" y="50504"/>
                  </a:lnTo>
                  <a:lnTo>
                    <a:pt x="185400" y="54990"/>
                  </a:lnTo>
                  <a:lnTo>
                    <a:pt x="192543" y="63884"/>
                  </a:lnTo>
                  <a:lnTo>
                    <a:pt x="192781" y="67965"/>
                  </a:lnTo>
                  <a:lnTo>
                    <a:pt x="193608" y="69122"/>
                  </a:lnTo>
                  <a:lnTo>
                    <a:pt x="194953" y="69894"/>
                  </a:lnTo>
                  <a:lnTo>
                    <a:pt x="199937" y="71411"/>
                  </a:lnTo>
                  <a:lnTo>
                    <a:pt x="192968" y="64381"/>
                  </a:lnTo>
                  <a:lnTo>
                    <a:pt x="206173" y="51001"/>
                  </a:lnTo>
                  <a:lnTo>
                    <a:pt x="206505" y="51463"/>
                  </a:lnTo>
                  <a:lnTo>
                    <a:pt x="207081" y="56244"/>
                  </a:lnTo>
                  <a:lnTo>
                    <a:pt x="209247" y="56747"/>
                  </a:lnTo>
                  <a:lnTo>
                    <a:pt x="221456" y="57150"/>
                  </a:lnTo>
                  <a:lnTo>
                    <a:pt x="214400" y="57150"/>
                  </a:lnTo>
                  <a:lnTo>
                    <a:pt x="221456" y="57150"/>
                  </a:lnTo>
                  <a:lnTo>
                    <a:pt x="214400" y="57150"/>
                  </a:lnTo>
                  <a:lnTo>
                    <a:pt x="221456" y="57150"/>
                  </a:lnTo>
                  <a:lnTo>
                    <a:pt x="214400" y="57150"/>
                  </a:lnTo>
                  <a:lnTo>
                    <a:pt x="221456" y="57150"/>
                  </a:lnTo>
                  <a:lnTo>
                    <a:pt x="221456" y="63999"/>
                  </a:lnTo>
                  <a:lnTo>
                    <a:pt x="217664" y="64206"/>
                  </a:lnTo>
                  <a:lnTo>
                    <a:pt x="216547" y="65029"/>
                  </a:lnTo>
                  <a:lnTo>
                    <a:pt x="215305" y="68060"/>
                  </a:lnTo>
                  <a:lnTo>
                    <a:pt x="214313" y="102481"/>
                  </a:lnTo>
                  <a:lnTo>
                    <a:pt x="214313" y="105771"/>
                  </a:lnTo>
                  <a:lnTo>
                    <a:pt x="219222" y="112586"/>
                  </a:lnTo>
                  <a:lnTo>
                    <a:pt x="221588" y="119260"/>
                  </a:lnTo>
                  <a:lnTo>
                    <a:pt x="224954" y="123912"/>
                  </a:lnTo>
                  <a:lnTo>
                    <a:pt x="229096" y="126509"/>
                  </a:lnTo>
                  <a:lnTo>
                    <a:pt x="234431" y="128177"/>
                  </a:lnTo>
                  <a:lnTo>
                    <a:pt x="242888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SMARTInkShape-5910"/>
            <p:cNvSpPr/>
            <p:nvPr>
              <p:custDataLst>
                <p:tags r:id="rId101"/>
              </p:custDataLst>
            </p:nvPr>
          </p:nvSpPr>
          <p:spPr>
            <a:xfrm>
              <a:off x="3143250" y="3972012"/>
              <a:ext cx="400051" cy="299952"/>
            </a:xfrm>
            <a:custGeom>
              <a:avLst/>
              <a:gdLst/>
              <a:ahLst/>
              <a:cxnLst/>
              <a:rect l="0" t="0" r="0" b="0"/>
              <a:pathLst>
                <a:path w="400051" h="299952">
                  <a:moveTo>
                    <a:pt x="0" y="14201"/>
                  </a:moveTo>
                  <a:lnTo>
                    <a:pt x="0" y="14201"/>
                  </a:lnTo>
                  <a:lnTo>
                    <a:pt x="3792" y="10408"/>
                  </a:lnTo>
                  <a:lnTo>
                    <a:pt x="7771" y="8546"/>
                  </a:lnTo>
                  <a:lnTo>
                    <a:pt x="37585" y="993"/>
                  </a:lnTo>
                  <a:lnTo>
                    <a:pt x="66250" y="920"/>
                  </a:lnTo>
                  <a:lnTo>
                    <a:pt x="96447" y="4886"/>
                  </a:lnTo>
                  <a:lnTo>
                    <a:pt x="125061" y="6413"/>
                  </a:lnTo>
                  <a:lnTo>
                    <a:pt x="156466" y="6930"/>
                  </a:lnTo>
                  <a:lnTo>
                    <a:pt x="190076" y="7046"/>
                  </a:lnTo>
                  <a:lnTo>
                    <a:pt x="193392" y="7049"/>
                  </a:lnTo>
                  <a:lnTo>
                    <a:pt x="199194" y="4937"/>
                  </a:lnTo>
                  <a:lnTo>
                    <a:pt x="205594" y="905"/>
                  </a:lnTo>
                  <a:lnTo>
                    <a:pt x="205325" y="575"/>
                  </a:lnTo>
                  <a:lnTo>
                    <a:pt x="200880" y="0"/>
                  </a:lnTo>
                  <a:lnTo>
                    <a:pt x="190157" y="9864"/>
                  </a:lnTo>
                  <a:lnTo>
                    <a:pt x="187702" y="16507"/>
                  </a:lnTo>
                  <a:lnTo>
                    <a:pt x="186125" y="29914"/>
                  </a:lnTo>
                  <a:lnTo>
                    <a:pt x="191517" y="45909"/>
                  </a:lnTo>
                  <a:lnTo>
                    <a:pt x="195715" y="55016"/>
                  </a:lnTo>
                  <a:lnTo>
                    <a:pt x="202343" y="62239"/>
                  </a:lnTo>
                  <a:lnTo>
                    <a:pt x="224937" y="75854"/>
                  </a:lnTo>
                  <a:lnTo>
                    <a:pt x="250049" y="84193"/>
                  </a:lnTo>
                  <a:lnTo>
                    <a:pt x="258241" y="82879"/>
                  </a:lnTo>
                  <a:lnTo>
                    <a:pt x="276219" y="77484"/>
                  </a:lnTo>
                  <a:lnTo>
                    <a:pt x="294177" y="62476"/>
                  </a:lnTo>
                  <a:lnTo>
                    <a:pt x="297433" y="57352"/>
                  </a:lnTo>
                  <a:lnTo>
                    <a:pt x="305398" y="40286"/>
                  </a:lnTo>
                  <a:lnTo>
                    <a:pt x="311327" y="31542"/>
                  </a:lnTo>
                  <a:lnTo>
                    <a:pt x="315849" y="21477"/>
                  </a:lnTo>
                  <a:lnTo>
                    <a:pt x="321140" y="14626"/>
                  </a:lnTo>
                  <a:lnTo>
                    <a:pt x="325163" y="18119"/>
                  </a:lnTo>
                  <a:lnTo>
                    <a:pt x="342951" y="50165"/>
                  </a:lnTo>
                  <a:lnTo>
                    <a:pt x="354813" y="80261"/>
                  </a:lnTo>
                  <a:lnTo>
                    <a:pt x="366449" y="115032"/>
                  </a:lnTo>
                  <a:lnTo>
                    <a:pt x="380007" y="148682"/>
                  </a:lnTo>
                  <a:lnTo>
                    <a:pt x="389535" y="183170"/>
                  </a:lnTo>
                  <a:lnTo>
                    <a:pt x="394357" y="215852"/>
                  </a:lnTo>
                  <a:lnTo>
                    <a:pt x="398926" y="248854"/>
                  </a:lnTo>
                  <a:lnTo>
                    <a:pt x="399952" y="282768"/>
                  </a:lnTo>
                  <a:lnTo>
                    <a:pt x="400050" y="2999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5911"/>
            <p:cNvSpPr/>
            <p:nvPr>
              <p:custDataLst>
                <p:tags r:id="rId102"/>
              </p:custDataLst>
            </p:nvPr>
          </p:nvSpPr>
          <p:spPr>
            <a:xfrm>
              <a:off x="2064544" y="4129088"/>
              <a:ext cx="226675" cy="262762"/>
            </a:xfrm>
            <a:custGeom>
              <a:avLst/>
              <a:gdLst/>
              <a:ahLst/>
              <a:cxnLst/>
              <a:rect l="0" t="0" r="0" b="0"/>
              <a:pathLst>
                <a:path w="226675" h="262762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6" y="7770"/>
                  </a:lnTo>
                  <a:lnTo>
                    <a:pt x="4909" y="12184"/>
                  </a:lnTo>
                  <a:lnTo>
                    <a:pt x="16999" y="44702"/>
                  </a:lnTo>
                  <a:lnTo>
                    <a:pt x="22964" y="78823"/>
                  </a:lnTo>
                  <a:lnTo>
                    <a:pt x="33539" y="114331"/>
                  </a:lnTo>
                  <a:lnTo>
                    <a:pt x="45270" y="150022"/>
                  </a:lnTo>
                  <a:lnTo>
                    <a:pt x="55037" y="185737"/>
                  </a:lnTo>
                  <a:lnTo>
                    <a:pt x="58640" y="205052"/>
                  </a:lnTo>
                  <a:lnTo>
                    <a:pt x="63797" y="222132"/>
                  </a:lnTo>
                  <a:lnTo>
                    <a:pt x="64264" y="228221"/>
                  </a:lnTo>
                  <a:lnTo>
                    <a:pt x="64291" y="222415"/>
                  </a:lnTo>
                  <a:lnTo>
                    <a:pt x="60500" y="214155"/>
                  </a:lnTo>
                  <a:lnTo>
                    <a:pt x="60177" y="211032"/>
                  </a:lnTo>
                  <a:lnTo>
                    <a:pt x="64621" y="190483"/>
                  </a:lnTo>
                  <a:lnTo>
                    <a:pt x="78740" y="165934"/>
                  </a:lnTo>
                  <a:lnTo>
                    <a:pt x="84208" y="160267"/>
                  </a:lnTo>
                  <a:lnTo>
                    <a:pt x="91930" y="155102"/>
                  </a:lnTo>
                  <a:lnTo>
                    <a:pt x="105202" y="151524"/>
                  </a:lnTo>
                  <a:lnTo>
                    <a:pt x="137180" y="150150"/>
                  </a:lnTo>
                  <a:lnTo>
                    <a:pt x="163798" y="155747"/>
                  </a:lnTo>
                  <a:lnTo>
                    <a:pt x="193912" y="166814"/>
                  </a:lnTo>
                  <a:lnTo>
                    <a:pt x="210825" y="177661"/>
                  </a:lnTo>
                  <a:lnTo>
                    <a:pt x="222099" y="190929"/>
                  </a:lnTo>
                  <a:lnTo>
                    <a:pt x="225710" y="200215"/>
                  </a:lnTo>
                  <a:lnTo>
                    <a:pt x="226674" y="204914"/>
                  </a:lnTo>
                  <a:lnTo>
                    <a:pt x="225627" y="214369"/>
                  </a:lnTo>
                  <a:lnTo>
                    <a:pt x="222516" y="223068"/>
                  </a:lnTo>
                  <a:lnTo>
                    <a:pt x="211935" y="237238"/>
                  </a:lnTo>
                  <a:lnTo>
                    <a:pt x="199320" y="248357"/>
                  </a:lnTo>
                  <a:lnTo>
                    <a:pt x="190187" y="253255"/>
                  </a:lnTo>
                  <a:lnTo>
                    <a:pt x="157144" y="262599"/>
                  </a:lnTo>
                  <a:lnTo>
                    <a:pt x="146835" y="262761"/>
                  </a:lnTo>
                  <a:lnTo>
                    <a:pt x="118283" y="256976"/>
                  </a:lnTo>
                  <a:lnTo>
                    <a:pt x="107156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5912"/>
            <p:cNvSpPr/>
            <p:nvPr>
              <p:custDataLst>
                <p:tags r:id="rId103"/>
              </p:custDataLst>
            </p:nvPr>
          </p:nvSpPr>
          <p:spPr>
            <a:xfrm>
              <a:off x="2321719" y="4243388"/>
              <a:ext cx="50007" cy="121444"/>
            </a:xfrm>
            <a:custGeom>
              <a:avLst/>
              <a:gdLst/>
              <a:ahLst/>
              <a:cxnLst/>
              <a:rect l="0" t="0" r="0" b="0"/>
              <a:pathLst>
                <a:path w="50007" h="121444">
                  <a:moveTo>
                    <a:pt x="0" y="0"/>
                  </a:moveTo>
                  <a:lnTo>
                    <a:pt x="0" y="0"/>
                  </a:lnTo>
                  <a:lnTo>
                    <a:pt x="0" y="9942"/>
                  </a:lnTo>
                  <a:lnTo>
                    <a:pt x="2116" y="14473"/>
                  </a:lnTo>
                  <a:lnTo>
                    <a:pt x="19132" y="46323"/>
                  </a:lnTo>
                  <a:lnTo>
                    <a:pt x="32551" y="80325"/>
                  </a:lnTo>
                  <a:lnTo>
                    <a:pt x="35574" y="94267"/>
                  </a:lnTo>
                  <a:lnTo>
                    <a:pt x="41187" y="106491"/>
                  </a:lnTo>
                  <a:lnTo>
                    <a:pt x="42912" y="111623"/>
                  </a:lnTo>
                  <a:lnTo>
                    <a:pt x="50006" y="121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5913"/>
            <p:cNvSpPr/>
            <p:nvPr>
              <p:custDataLst>
                <p:tags r:id="rId104"/>
              </p:custDataLst>
            </p:nvPr>
          </p:nvSpPr>
          <p:spPr>
            <a:xfrm>
              <a:off x="3221831" y="3929063"/>
              <a:ext cx="64295" cy="214313"/>
            </a:xfrm>
            <a:custGeom>
              <a:avLst/>
              <a:gdLst/>
              <a:ahLst/>
              <a:cxnLst/>
              <a:rect l="0" t="0" r="0" b="0"/>
              <a:pathLst>
                <a:path w="64295" h="214313">
                  <a:moveTo>
                    <a:pt x="0" y="0"/>
                  </a:moveTo>
                  <a:lnTo>
                    <a:pt x="0" y="0"/>
                  </a:lnTo>
                  <a:lnTo>
                    <a:pt x="0" y="31226"/>
                  </a:lnTo>
                  <a:lnTo>
                    <a:pt x="2117" y="64642"/>
                  </a:lnTo>
                  <a:lnTo>
                    <a:pt x="9888" y="85828"/>
                  </a:lnTo>
                  <a:lnTo>
                    <a:pt x="25615" y="121457"/>
                  </a:lnTo>
                  <a:lnTo>
                    <a:pt x="38024" y="153371"/>
                  </a:lnTo>
                  <a:lnTo>
                    <a:pt x="49996" y="184062"/>
                  </a:lnTo>
                  <a:lnTo>
                    <a:pt x="57002" y="202832"/>
                  </a:lnTo>
                  <a:lnTo>
                    <a:pt x="58639" y="204277"/>
                  </a:lnTo>
                  <a:lnTo>
                    <a:pt x="60524" y="205241"/>
                  </a:lnTo>
                  <a:lnTo>
                    <a:pt x="61781" y="206677"/>
                  </a:lnTo>
                  <a:lnTo>
                    <a:pt x="64294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5914"/>
            <p:cNvSpPr/>
            <p:nvPr>
              <p:custDataLst>
                <p:tags r:id="rId105"/>
              </p:custDataLst>
            </p:nvPr>
          </p:nvSpPr>
          <p:spPr>
            <a:xfrm>
              <a:off x="3128963" y="3886200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5915"/>
            <p:cNvSpPr/>
            <p:nvPr>
              <p:custDataLst>
                <p:tags r:id="rId106"/>
              </p:custDataLst>
            </p:nvPr>
          </p:nvSpPr>
          <p:spPr>
            <a:xfrm>
              <a:off x="3693319" y="4057650"/>
              <a:ext cx="114301" cy="50007"/>
            </a:xfrm>
            <a:custGeom>
              <a:avLst/>
              <a:gdLst/>
              <a:ahLst/>
              <a:cxnLst/>
              <a:rect l="0" t="0" r="0" b="0"/>
              <a:pathLst>
                <a:path w="114301" h="50007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3792" y="10642"/>
                  </a:lnTo>
                  <a:lnTo>
                    <a:pt x="26735" y="23911"/>
                  </a:lnTo>
                  <a:lnTo>
                    <a:pt x="57848" y="35732"/>
                  </a:lnTo>
                  <a:lnTo>
                    <a:pt x="78788" y="40749"/>
                  </a:lnTo>
                  <a:lnTo>
                    <a:pt x="97957" y="44353"/>
                  </a:lnTo>
                  <a:lnTo>
                    <a:pt x="114300" y="50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5916"/>
            <p:cNvSpPr/>
            <p:nvPr>
              <p:custDataLst>
                <p:tags r:id="rId107"/>
              </p:custDataLst>
            </p:nvPr>
          </p:nvSpPr>
          <p:spPr>
            <a:xfrm>
              <a:off x="3671888" y="4036219"/>
              <a:ext cx="92869" cy="14288"/>
            </a:xfrm>
            <a:custGeom>
              <a:avLst/>
              <a:gdLst/>
              <a:ahLst/>
              <a:cxnLst/>
              <a:rect l="0" t="0" r="0" b="0"/>
              <a:pathLst>
                <a:path w="92869" h="14288">
                  <a:moveTo>
                    <a:pt x="0" y="0"/>
                  </a:moveTo>
                  <a:lnTo>
                    <a:pt x="0" y="0"/>
                  </a:lnTo>
                  <a:lnTo>
                    <a:pt x="13772" y="794"/>
                  </a:lnTo>
                  <a:lnTo>
                    <a:pt x="43735" y="6151"/>
                  </a:lnTo>
                  <a:lnTo>
                    <a:pt x="76579" y="9129"/>
                  </a:lnTo>
                  <a:lnTo>
                    <a:pt x="92868" y="14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5917"/>
            <p:cNvSpPr/>
            <p:nvPr>
              <p:custDataLst>
                <p:tags r:id="rId108"/>
              </p:custDataLst>
            </p:nvPr>
          </p:nvSpPr>
          <p:spPr>
            <a:xfrm>
              <a:off x="2343150" y="4193468"/>
              <a:ext cx="7145" cy="7058"/>
            </a:xfrm>
            <a:custGeom>
              <a:avLst/>
              <a:gdLst/>
              <a:ahLst/>
              <a:cxnLst/>
              <a:rect l="0" t="0" r="0" b="0"/>
              <a:pathLst>
                <a:path w="7145" h="7058">
                  <a:moveTo>
                    <a:pt x="0" y="7057"/>
                  </a:moveTo>
                  <a:lnTo>
                    <a:pt x="0" y="7057"/>
                  </a:lnTo>
                  <a:lnTo>
                    <a:pt x="0" y="207"/>
                  </a:lnTo>
                  <a:lnTo>
                    <a:pt x="3792" y="0"/>
                  </a:lnTo>
                  <a:lnTo>
                    <a:pt x="4910" y="765"/>
                  </a:lnTo>
                  <a:lnTo>
                    <a:pt x="7144" y="7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4" name="SMARTInkShape-5918"/>
          <p:cNvSpPr/>
          <p:nvPr>
            <p:custDataLst>
              <p:tags r:id="rId5"/>
            </p:custDataLst>
          </p:nvPr>
        </p:nvSpPr>
        <p:spPr>
          <a:xfrm>
            <a:off x="2400818" y="4250531"/>
            <a:ext cx="145175" cy="107158"/>
          </a:xfrm>
          <a:custGeom>
            <a:avLst/>
            <a:gdLst/>
            <a:ahLst/>
            <a:cxnLst/>
            <a:rect l="0" t="0" r="0" b="0"/>
            <a:pathLst>
              <a:path w="145175" h="107158">
                <a:moveTo>
                  <a:pt x="106638" y="0"/>
                </a:moveTo>
                <a:lnTo>
                  <a:pt x="106638" y="0"/>
                </a:lnTo>
                <a:lnTo>
                  <a:pt x="78936" y="0"/>
                </a:lnTo>
                <a:lnTo>
                  <a:pt x="72366" y="2117"/>
                </a:lnTo>
                <a:lnTo>
                  <a:pt x="66006" y="4910"/>
                </a:lnTo>
                <a:lnTo>
                  <a:pt x="54294" y="7276"/>
                </a:lnTo>
                <a:lnTo>
                  <a:pt x="44075" y="13208"/>
                </a:lnTo>
                <a:lnTo>
                  <a:pt x="36346" y="20344"/>
                </a:lnTo>
                <a:lnTo>
                  <a:pt x="36758" y="20706"/>
                </a:lnTo>
                <a:lnTo>
                  <a:pt x="39332" y="21109"/>
                </a:lnTo>
                <a:lnTo>
                  <a:pt x="49719" y="27043"/>
                </a:lnTo>
                <a:lnTo>
                  <a:pt x="83282" y="28535"/>
                </a:lnTo>
                <a:lnTo>
                  <a:pt x="106210" y="28575"/>
                </a:lnTo>
                <a:lnTo>
                  <a:pt x="72843" y="28575"/>
                </a:lnTo>
                <a:lnTo>
                  <a:pt x="38535" y="28575"/>
                </a:lnTo>
                <a:lnTo>
                  <a:pt x="3418" y="28575"/>
                </a:lnTo>
                <a:lnTo>
                  <a:pt x="0" y="28575"/>
                </a:lnTo>
                <a:lnTo>
                  <a:pt x="3428" y="32367"/>
                </a:lnTo>
                <a:lnTo>
                  <a:pt x="9438" y="34230"/>
                </a:lnTo>
                <a:lnTo>
                  <a:pt x="43920" y="39424"/>
                </a:lnTo>
                <a:lnTo>
                  <a:pt x="78271" y="50181"/>
                </a:lnTo>
                <a:lnTo>
                  <a:pt x="107312" y="56232"/>
                </a:lnTo>
                <a:lnTo>
                  <a:pt x="126499" y="57114"/>
                </a:lnTo>
                <a:lnTo>
                  <a:pt x="114196" y="57147"/>
                </a:lnTo>
                <a:lnTo>
                  <a:pt x="107881" y="55032"/>
                </a:lnTo>
                <a:lnTo>
                  <a:pt x="105085" y="53357"/>
                </a:lnTo>
                <a:lnTo>
                  <a:pt x="73948" y="46508"/>
                </a:lnTo>
                <a:lnTo>
                  <a:pt x="40795" y="43076"/>
                </a:lnTo>
                <a:lnTo>
                  <a:pt x="29891" y="42891"/>
                </a:lnTo>
                <a:lnTo>
                  <a:pt x="30074" y="43675"/>
                </a:lnTo>
                <a:lnTo>
                  <a:pt x="38161" y="52808"/>
                </a:lnTo>
                <a:lnTo>
                  <a:pt x="44718" y="55221"/>
                </a:lnTo>
                <a:lnTo>
                  <a:pt x="78899" y="64752"/>
                </a:lnTo>
                <a:lnTo>
                  <a:pt x="113098" y="76260"/>
                </a:lnTo>
                <a:lnTo>
                  <a:pt x="135780" y="84322"/>
                </a:lnTo>
                <a:lnTo>
                  <a:pt x="145174" y="85448"/>
                </a:lnTo>
                <a:lnTo>
                  <a:pt x="145028" y="85540"/>
                </a:lnTo>
                <a:lnTo>
                  <a:pt x="144138" y="85602"/>
                </a:lnTo>
                <a:lnTo>
                  <a:pt x="123779" y="74327"/>
                </a:lnTo>
                <a:lnTo>
                  <a:pt x="91786" y="68026"/>
                </a:lnTo>
                <a:lnTo>
                  <a:pt x="58674" y="64785"/>
                </a:lnTo>
                <a:lnTo>
                  <a:pt x="30999" y="64323"/>
                </a:lnTo>
                <a:lnTo>
                  <a:pt x="30018" y="65107"/>
                </a:lnTo>
                <a:lnTo>
                  <a:pt x="28929" y="68095"/>
                </a:lnTo>
                <a:lnTo>
                  <a:pt x="29432" y="69209"/>
                </a:lnTo>
                <a:lnTo>
                  <a:pt x="30561" y="69952"/>
                </a:lnTo>
                <a:lnTo>
                  <a:pt x="60184" y="84359"/>
                </a:lnTo>
                <a:lnTo>
                  <a:pt x="79116" y="94669"/>
                </a:lnTo>
                <a:lnTo>
                  <a:pt x="113921" y="103102"/>
                </a:lnTo>
                <a:lnTo>
                  <a:pt x="140702" y="107051"/>
                </a:lnTo>
                <a:lnTo>
                  <a:pt x="128476" y="107147"/>
                </a:lnTo>
                <a:lnTo>
                  <a:pt x="97910" y="101005"/>
                </a:lnTo>
                <a:lnTo>
                  <a:pt x="62410" y="100052"/>
                </a:lnTo>
                <a:lnTo>
                  <a:pt x="48248" y="100021"/>
                </a:lnTo>
                <a:lnTo>
                  <a:pt x="46281" y="100812"/>
                </a:lnTo>
                <a:lnTo>
                  <a:pt x="44968" y="102133"/>
                </a:lnTo>
                <a:lnTo>
                  <a:pt x="42345" y="1071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9" name="SMARTInkShape-Group1883"/>
          <p:cNvGrpSpPr/>
          <p:nvPr/>
        </p:nvGrpSpPr>
        <p:grpSpPr>
          <a:xfrm>
            <a:off x="2864644" y="4164806"/>
            <a:ext cx="770409" cy="435770"/>
            <a:chOff x="2864644" y="4164806"/>
            <a:chExt cx="770409" cy="435770"/>
          </a:xfrm>
        </p:grpSpPr>
        <p:sp>
          <p:nvSpPr>
            <p:cNvPr id="1745" name="SMARTInkShape-5919"/>
            <p:cNvSpPr/>
            <p:nvPr>
              <p:custDataLst>
                <p:tags r:id="rId88"/>
              </p:custDataLst>
            </p:nvPr>
          </p:nvSpPr>
          <p:spPr>
            <a:xfrm>
              <a:off x="3279974" y="4236244"/>
              <a:ext cx="177602" cy="107157"/>
            </a:xfrm>
            <a:custGeom>
              <a:avLst/>
              <a:gdLst/>
              <a:ahLst/>
              <a:cxnLst/>
              <a:rect l="0" t="0" r="0" b="0"/>
              <a:pathLst>
                <a:path w="177602" h="107157">
                  <a:moveTo>
                    <a:pt x="6151" y="0"/>
                  </a:moveTo>
                  <a:lnTo>
                    <a:pt x="6151" y="0"/>
                  </a:lnTo>
                  <a:lnTo>
                    <a:pt x="0" y="6151"/>
                  </a:lnTo>
                  <a:lnTo>
                    <a:pt x="463" y="7275"/>
                  </a:lnTo>
                  <a:lnTo>
                    <a:pt x="3094" y="10642"/>
                  </a:lnTo>
                  <a:lnTo>
                    <a:pt x="4792" y="16900"/>
                  </a:lnTo>
                  <a:lnTo>
                    <a:pt x="6341" y="24180"/>
                  </a:lnTo>
                  <a:lnTo>
                    <a:pt x="25268" y="58964"/>
                  </a:lnTo>
                  <a:lnTo>
                    <a:pt x="31571" y="68976"/>
                  </a:lnTo>
                  <a:lnTo>
                    <a:pt x="34690" y="85503"/>
                  </a:lnTo>
                  <a:lnTo>
                    <a:pt x="34715" y="81867"/>
                  </a:lnTo>
                  <a:lnTo>
                    <a:pt x="32604" y="77925"/>
                  </a:lnTo>
                  <a:lnTo>
                    <a:pt x="29814" y="73527"/>
                  </a:lnTo>
                  <a:lnTo>
                    <a:pt x="27450" y="66588"/>
                  </a:lnTo>
                  <a:lnTo>
                    <a:pt x="22869" y="58712"/>
                  </a:lnTo>
                  <a:lnTo>
                    <a:pt x="20365" y="47470"/>
                  </a:lnTo>
                  <a:lnTo>
                    <a:pt x="14926" y="36158"/>
                  </a:lnTo>
                  <a:lnTo>
                    <a:pt x="14382" y="33631"/>
                  </a:lnTo>
                  <a:lnTo>
                    <a:pt x="14814" y="31152"/>
                  </a:lnTo>
                  <a:lnTo>
                    <a:pt x="17410" y="26280"/>
                  </a:lnTo>
                  <a:lnTo>
                    <a:pt x="23333" y="19076"/>
                  </a:lnTo>
                  <a:lnTo>
                    <a:pt x="27811" y="16415"/>
                  </a:lnTo>
                  <a:lnTo>
                    <a:pt x="30116" y="15706"/>
                  </a:lnTo>
                  <a:lnTo>
                    <a:pt x="36910" y="17034"/>
                  </a:lnTo>
                  <a:lnTo>
                    <a:pt x="69147" y="28816"/>
                  </a:lnTo>
                  <a:lnTo>
                    <a:pt x="98996" y="46216"/>
                  </a:lnTo>
                  <a:lnTo>
                    <a:pt x="122093" y="62369"/>
                  </a:lnTo>
                  <a:lnTo>
                    <a:pt x="140252" y="72984"/>
                  </a:lnTo>
                  <a:lnTo>
                    <a:pt x="153570" y="86183"/>
                  </a:lnTo>
                  <a:lnTo>
                    <a:pt x="165181" y="101073"/>
                  </a:lnTo>
                  <a:lnTo>
                    <a:pt x="177601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5920"/>
            <p:cNvSpPr/>
            <p:nvPr>
              <p:custDataLst>
                <p:tags r:id="rId89"/>
              </p:custDataLst>
            </p:nvPr>
          </p:nvSpPr>
          <p:spPr>
            <a:xfrm>
              <a:off x="3414713" y="4279237"/>
              <a:ext cx="220340" cy="321339"/>
            </a:xfrm>
            <a:custGeom>
              <a:avLst/>
              <a:gdLst/>
              <a:ahLst/>
              <a:cxnLst/>
              <a:rect l="0" t="0" r="0" b="0"/>
              <a:pathLst>
                <a:path w="220340" h="321339">
                  <a:moveTo>
                    <a:pt x="185737" y="42732"/>
                  </a:moveTo>
                  <a:lnTo>
                    <a:pt x="185737" y="42732"/>
                  </a:lnTo>
                  <a:lnTo>
                    <a:pt x="185737" y="32090"/>
                  </a:lnTo>
                  <a:lnTo>
                    <a:pt x="181945" y="21940"/>
                  </a:lnTo>
                  <a:lnTo>
                    <a:pt x="175794" y="12670"/>
                  </a:lnTo>
                  <a:lnTo>
                    <a:pt x="165152" y="4897"/>
                  </a:lnTo>
                  <a:lnTo>
                    <a:pt x="151945" y="1359"/>
                  </a:lnTo>
                  <a:lnTo>
                    <a:pt x="117634" y="0"/>
                  </a:lnTo>
                  <a:lnTo>
                    <a:pt x="102676" y="3700"/>
                  </a:lnTo>
                  <a:lnTo>
                    <a:pt x="91981" y="9824"/>
                  </a:lnTo>
                  <a:lnTo>
                    <a:pt x="89896" y="12856"/>
                  </a:lnTo>
                  <a:lnTo>
                    <a:pt x="86960" y="23914"/>
                  </a:lnTo>
                  <a:lnTo>
                    <a:pt x="85887" y="37686"/>
                  </a:lnTo>
                  <a:lnTo>
                    <a:pt x="87914" y="42606"/>
                  </a:lnTo>
                  <a:lnTo>
                    <a:pt x="89565" y="45029"/>
                  </a:lnTo>
                  <a:lnTo>
                    <a:pt x="103622" y="54621"/>
                  </a:lnTo>
                  <a:lnTo>
                    <a:pt x="117045" y="60983"/>
                  </a:lnTo>
                  <a:lnTo>
                    <a:pt x="126368" y="62750"/>
                  </a:lnTo>
                  <a:lnTo>
                    <a:pt x="133686" y="61418"/>
                  </a:lnTo>
                  <a:lnTo>
                    <a:pt x="142269" y="56206"/>
                  </a:lnTo>
                  <a:lnTo>
                    <a:pt x="152280" y="47333"/>
                  </a:lnTo>
                  <a:lnTo>
                    <a:pt x="154992" y="40544"/>
                  </a:lnTo>
                  <a:lnTo>
                    <a:pt x="156991" y="33028"/>
                  </a:lnTo>
                  <a:lnTo>
                    <a:pt x="164743" y="21735"/>
                  </a:lnTo>
                  <a:lnTo>
                    <a:pt x="170125" y="15654"/>
                  </a:lnTo>
                  <a:lnTo>
                    <a:pt x="172977" y="14822"/>
                  </a:lnTo>
                  <a:lnTo>
                    <a:pt x="177484" y="14288"/>
                  </a:lnTo>
                  <a:lnTo>
                    <a:pt x="188439" y="34054"/>
                  </a:lnTo>
                  <a:lnTo>
                    <a:pt x="200067" y="64902"/>
                  </a:lnTo>
                  <a:lnTo>
                    <a:pt x="209558" y="96676"/>
                  </a:lnTo>
                  <a:lnTo>
                    <a:pt x="212904" y="124155"/>
                  </a:lnTo>
                  <a:lnTo>
                    <a:pt x="217687" y="152406"/>
                  </a:lnTo>
                  <a:lnTo>
                    <a:pt x="220339" y="180885"/>
                  </a:lnTo>
                  <a:lnTo>
                    <a:pt x="213540" y="209432"/>
                  </a:lnTo>
                  <a:lnTo>
                    <a:pt x="205264" y="237998"/>
                  </a:lnTo>
                  <a:lnTo>
                    <a:pt x="190200" y="262778"/>
                  </a:lnTo>
                  <a:lnTo>
                    <a:pt x="170655" y="281409"/>
                  </a:lnTo>
                  <a:lnTo>
                    <a:pt x="142199" y="296984"/>
                  </a:lnTo>
                  <a:lnTo>
                    <a:pt x="108631" y="307860"/>
                  </a:lnTo>
                  <a:lnTo>
                    <a:pt x="73550" y="312317"/>
                  </a:lnTo>
                  <a:lnTo>
                    <a:pt x="41812" y="317430"/>
                  </a:lnTo>
                  <a:lnTo>
                    <a:pt x="0" y="321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5921"/>
            <p:cNvSpPr/>
            <p:nvPr>
              <p:custDataLst>
                <p:tags r:id="rId90"/>
              </p:custDataLst>
            </p:nvPr>
          </p:nvSpPr>
          <p:spPr>
            <a:xfrm>
              <a:off x="2864644" y="4164806"/>
              <a:ext cx="206706" cy="192750"/>
            </a:xfrm>
            <a:custGeom>
              <a:avLst/>
              <a:gdLst/>
              <a:ahLst/>
              <a:cxnLst/>
              <a:rect l="0" t="0" r="0" b="0"/>
              <a:pathLst>
                <a:path w="206706" h="192750">
                  <a:moveTo>
                    <a:pt x="0" y="0"/>
                  </a:moveTo>
                  <a:lnTo>
                    <a:pt x="0" y="0"/>
                  </a:lnTo>
                  <a:lnTo>
                    <a:pt x="0" y="16793"/>
                  </a:lnTo>
                  <a:lnTo>
                    <a:pt x="11391" y="50439"/>
                  </a:lnTo>
                  <a:lnTo>
                    <a:pt x="15017" y="66892"/>
                  </a:lnTo>
                  <a:lnTo>
                    <a:pt x="25426" y="93382"/>
                  </a:lnTo>
                  <a:lnTo>
                    <a:pt x="33953" y="128006"/>
                  </a:lnTo>
                  <a:lnTo>
                    <a:pt x="35727" y="137060"/>
                  </a:lnTo>
                  <a:lnTo>
                    <a:pt x="42834" y="157027"/>
                  </a:lnTo>
                  <a:lnTo>
                    <a:pt x="43656" y="132982"/>
                  </a:lnTo>
                  <a:lnTo>
                    <a:pt x="46654" y="127101"/>
                  </a:lnTo>
                  <a:lnTo>
                    <a:pt x="49359" y="125215"/>
                  </a:lnTo>
                  <a:lnTo>
                    <a:pt x="80939" y="116011"/>
                  </a:lnTo>
                  <a:lnTo>
                    <a:pt x="93123" y="115854"/>
                  </a:lnTo>
                  <a:lnTo>
                    <a:pt x="126367" y="120551"/>
                  </a:lnTo>
                  <a:lnTo>
                    <a:pt x="145568" y="124972"/>
                  </a:lnTo>
                  <a:lnTo>
                    <a:pt x="171188" y="139280"/>
                  </a:lnTo>
                  <a:lnTo>
                    <a:pt x="196471" y="161881"/>
                  </a:lnTo>
                  <a:lnTo>
                    <a:pt x="203646" y="173730"/>
                  </a:lnTo>
                  <a:lnTo>
                    <a:pt x="206473" y="185247"/>
                  </a:lnTo>
                  <a:lnTo>
                    <a:pt x="206705" y="187792"/>
                  </a:lnTo>
                  <a:lnTo>
                    <a:pt x="205272" y="189489"/>
                  </a:lnTo>
                  <a:lnTo>
                    <a:pt x="199446" y="191373"/>
                  </a:lnTo>
                  <a:lnTo>
                    <a:pt x="173571" y="192749"/>
                  </a:lnTo>
                  <a:lnTo>
                    <a:pt x="144117" y="187152"/>
                  </a:lnTo>
                  <a:lnTo>
                    <a:pt x="112428" y="178403"/>
                  </a:lnTo>
                  <a:lnTo>
                    <a:pt x="79622" y="169031"/>
                  </a:lnTo>
                  <a:lnTo>
                    <a:pt x="45753" y="154778"/>
                  </a:lnTo>
                  <a:lnTo>
                    <a:pt x="35719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5922"/>
            <p:cNvSpPr/>
            <p:nvPr>
              <p:custDataLst>
                <p:tags r:id="rId91"/>
              </p:custDataLst>
            </p:nvPr>
          </p:nvSpPr>
          <p:spPr>
            <a:xfrm>
              <a:off x="3115129" y="4246693"/>
              <a:ext cx="142422" cy="75277"/>
            </a:xfrm>
            <a:custGeom>
              <a:avLst/>
              <a:gdLst/>
              <a:ahLst/>
              <a:cxnLst/>
              <a:rect l="0" t="0" r="0" b="0"/>
              <a:pathLst>
                <a:path w="142422" h="75277">
                  <a:moveTo>
                    <a:pt x="85271" y="39557"/>
                  </a:moveTo>
                  <a:lnTo>
                    <a:pt x="85271" y="39557"/>
                  </a:lnTo>
                  <a:lnTo>
                    <a:pt x="85271" y="29614"/>
                  </a:lnTo>
                  <a:lnTo>
                    <a:pt x="83154" y="25084"/>
                  </a:lnTo>
                  <a:lnTo>
                    <a:pt x="68478" y="8590"/>
                  </a:lnTo>
                  <a:lnTo>
                    <a:pt x="63785" y="5950"/>
                  </a:lnTo>
                  <a:lnTo>
                    <a:pt x="46223" y="0"/>
                  </a:lnTo>
                  <a:lnTo>
                    <a:pt x="32603" y="3142"/>
                  </a:lnTo>
                  <a:lnTo>
                    <a:pt x="15895" y="11315"/>
                  </a:lnTo>
                  <a:lnTo>
                    <a:pt x="4716" y="20573"/>
                  </a:lnTo>
                  <a:lnTo>
                    <a:pt x="1844" y="25299"/>
                  </a:lnTo>
                  <a:lnTo>
                    <a:pt x="0" y="34800"/>
                  </a:lnTo>
                  <a:lnTo>
                    <a:pt x="1864" y="39560"/>
                  </a:lnTo>
                  <a:lnTo>
                    <a:pt x="9529" y="49083"/>
                  </a:lnTo>
                  <a:lnTo>
                    <a:pt x="14037" y="51728"/>
                  </a:lnTo>
                  <a:lnTo>
                    <a:pt x="23399" y="53427"/>
                  </a:lnTo>
                  <a:lnTo>
                    <a:pt x="34307" y="49928"/>
                  </a:lnTo>
                  <a:lnTo>
                    <a:pt x="37007" y="48058"/>
                  </a:lnTo>
                  <a:lnTo>
                    <a:pt x="53659" y="27624"/>
                  </a:lnTo>
                  <a:lnTo>
                    <a:pt x="55796" y="20499"/>
                  </a:lnTo>
                  <a:lnTo>
                    <a:pt x="56296" y="15741"/>
                  </a:lnTo>
                  <a:lnTo>
                    <a:pt x="58635" y="10980"/>
                  </a:lnTo>
                  <a:lnTo>
                    <a:pt x="62812" y="5249"/>
                  </a:lnTo>
                  <a:lnTo>
                    <a:pt x="63154" y="5572"/>
                  </a:lnTo>
                  <a:lnTo>
                    <a:pt x="64573" y="16106"/>
                  </a:lnTo>
                  <a:lnTo>
                    <a:pt x="83765" y="42095"/>
                  </a:lnTo>
                  <a:lnTo>
                    <a:pt x="116974" y="65693"/>
                  </a:lnTo>
                  <a:lnTo>
                    <a:pt x="133308" y="73148"/>
                  </a:lnTo>
                  <a:lnTo>
                    <a:pt x="142421" y="752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4" name="SMARTInkShape-Group1884"/>
          <p:cNvGrpSpPr/>
          <p:nvPr/>
        </p:nvGrpSpPr>
        <p:grpSpPr>
          <a:xfrm>
            <a:off x="4357688" y="3857625"/>
            <a:ext cx="1477748" cy="341289"/>
            <a:chOff x="4357688" y="3857625"/>
            <a:chExt cx="1477748" cy="341289"/>
          </a:xfrm>
        </p:grpSpPr>
        <p:sp>
          <p:nvSpPr>
            <p:cNvPr id="1750" name="SMARTInkShape-5923"/>
            <p:cNvSpPr/>
            <p:nvPr>
              <p:custDataLst>
                <p:tags r:id="rId74"/>
              </p:custDataLst>
            </p:nvPr>
          </p:nvSpPr>
          <p:spPr>
            <a:xfrm>
              <a:off x="4443413" y="4136250"/>
              <a:ext cx="614363" cy="35701"/>
            </a:xfrm>
            <a:custGeom>
              <a:avLst/>
              <a:gdLst/>
              <a:ahLst/>
              <a:cxnLst/>
              <a:rect l="0" t="0" r="0" b="0"/>
              <a:pathLst>
                <a:path w="614363" h="35701">
                  <a:moveTo>
                    <a:pt x="0" y="35700"/>
                  </a:moveTo>
                  <a:lnTo>
                    <a:pt x="0" y="35700"/>
                  </a:lnTo>
                  <a:lnTo>
                    <a:pt x="32111" y="35700"/>
                  </a:lnTo>
                  <a:lnTo>
                    <a:pt x="57848" y="33583"/>
                  </a:lnTo>
                  <a:lnTo>
                    <a:pt x="71747" y="31584"/>
                  </a:lnTo>
                  <a:lnTo>
                    <a:pt x="93754" y="32541"/>
                  </a:lnTo>
                  <a:lnTo>
                    <a:pt x="129232" y="24081"/>
                  </a:lnTo>
                  <a:lnTo>
                    <a:pt x="157353" y="22203"/>
                  </a:lnTo>
                  <a:lnTo>
                    <a:pt x="185794" y="21647"/>
                  </a:lnTo>
                  <a:lnTo>
                    <a:pt x="216446" y="19365"/>
                  </a:lnTo>
                  <a:lnTo>
                    <a:pt x="248546" y="15779"/>
                  </a:lnTo>
                  <a:lnTo>
                    <a:pt x="280283" y="12599"/>
                  </a:lnTo>
                  <a:lnTo>
                    <a:pt x="314821" y="8747"/>
                  </a:lnTo>
                  <a:lnTo>
                    <a:pt x="350191" y="5489"/>
                  </a:lnTo>
                  <a:lnTo>
                    <a:pt x="374715" y="2429"/>
                  </a:lnTo>
                  <a:lnTo>
                    <a:pt x="401490" y="1069"/>
                  </a:lnTo>
                  <a:lnTo>
                    <a:pt x="427148" y="465"/>
                  </a:lnTo>
                  <a:lnTo>
                    <a:pt x="451780" y="196"/>
                  </a:lnTo>
                  <a:lnTo>
                    <a:pt x="475958" y="77"/>
                  </a:lnTo>
                  <a:lnTo>
                    <a:pt x="499933" y="24"/>
                  </a:lnTo>
                  <a:lnTo>
                    <a:pt x="523817" y="0"/>
                  </a:lnTo>
                  <a:lnTo>
                    <a:pt x="557989" y="780"/>
                  </a:lnTo>
                  <a:lnTo>
                    <a:pt x="614362" y="7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5924"/>
            <p:cNvSpPr/>
            <p:nvPr>
              <p:custDataLst>
                <p:tags r:id="rId75"/>
              </p:custDataLst>
            </p:nvPr>
          </p:nvSpPr>
          <p:spPr>
            <a:xfrm>
              <a:off x="4529138" y="3879056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7143" y="0"/>
                  </a:moveTo>
                  <a:lnTo>
                    <a:pt x="7143" y="0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5925"/>
            <p:cNvSpPr/>
            <p:nvPr>
              <p:custDataLst>
                <p:tags r:id="rId76"/>
              </p:custDataLst>
            </p:nvPr>
          </p:nvSpPr>
          <p:spPr>
            <a:xfrm>
              <a:off x="4650581" y="3857625"/>
              <a:ext cx="28537" cy="242889"/>
            </a:xfrm>
            <a:custGeom>
              <a:avLst/>
              <a:gdLst/>
              <a:ahLst/>
              <a:cxnLst/>
              <a:rect l="0" t="0" r="0" b="0"/>
              <a:pathLst>
                <a:path w="28537" h="242889">
                  <a:moveTo>
                    <a:pt x="21432" y="0"/>
                  </a:moveTo>
                  <a:lnTo>
                    <a:pt x="21432" y="0"/>
                  </a:lnTo>
                  <a:lnTo>
                    <a:pt x="25224" y="0"/>
                  </a:lnTo>
                  <a:lnTo>
                    <a:pt x="26341" y="2381"/>
                  </a:lnTo>
                  <a:lnTo>
                    <a:pt x="28379" y="37349"/>
                  </a:lnTo>
                  <a:lnTo>
                    <a:pt x="28536" y="72230"/>
                  </a:lnTo>
                  <a:lnTo>
                    <a:pt x="26447" y="100247"/>
                  </a:lnTo>
                  <a:lnTo>
                    <a:pt x="22917" y="128657"/>
                  </a:lnTo>
                  <a:lnTo>
                    <a:pt x="19755" y="157183"/>
                  </a:lnTo>
                  <a:lnTo>
                    <a:pt x="15368" y="191474"/>
                  </a:lnTo>
                  <a:lnTo>
                    <a:pt x="8776" y="224181"/>
                  </a:lnTo>
                  <a:lnTo>
                    <a:pt x="7075" y="231399"/>
                  </a:lnTo>
                  <a:lnTo>
                    <a:pt x="0" y="242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5926"/>
            <p:cNvSpPr/>
            <p:nvPr>
              <p:custDataLst>
                <p:tags r:id="rId77"/>
              </p:custDataLst>
            </p:nvPr>
          </p:nvSpPr>
          <p:spPr>
            <a:xfrm>
              <a:off x="4357688" y="3957638"/>
              <a:ext cx="28567" cy="77465"/>
            </a:xfrm>
            <a:custGeom>
              <a:avLst/>
              <a:gdLst/>
              <a:ahLst/>
              <a:cxnLst/>
              <a:rect l="0" t="0" r="0" b="0"/>
              <a:pathLst>
                <a:path w="28567" h="77465">
                  <a:moveTo>
                    <a:pt x="7143" y="50006"/>
                  </a:moveTo>
                  <a:lnTo>
                    <a:pt x="7143" y="50006"/>
                  </a:lnTo>
                  <a:lnTo>
                    <a:pt x="992" y="50006"/>
                  </a:lnTo>
                  <a:lnTo>
                    <a:pt x="661" y="49212"/>
                  </a:lnTo>
                  <a:lnTo>
                    <a:pt x="294" y="46214"/>
                  </a:lnTo>
                  <a:lnTo>
                    <a:pt x="989" y="45096"/>
                  </a:lnTo>
                  <a:lnTo>
                    <a:pt x="2247" y="44351"/>
                  </a:lnTo>
                  <a:lnTo>
                    <a:pt x="3879" y="43855"/>
                  </a:lnTo>
                  <a:lnTo>
                    <a:pt x="4967" y="42730"/>
                  </a:lnTo>
                  <a:lnTo>
                    <a:pt x="6176" y="39364"/>
                  </a:lnTo>
                  <a:lnTo>
                    <a:pt x="7292" y="38149"/>
                  </a:lnTo>
                  <a:lnTo>
                    <a:pt x="10649" y="36798"/>
                  </a:lnTo>
                  <a:lnTo>
                    <a:pt x="17002" y="36038"/>
                  </a:lnTo>
                  <a:lnTo>
                    <a:pt x="18478" y="36726"/>
                  </a:lnTo>
                  <a:lnTo>
                    <a:pt x="19462" y="37977"/>
                  </a:lnTo>
                  <a:lnTo>
                    <a:pt x="21350" y="41485"/>
                  </a:lnTo>
                  <a:lnTo>
                    <a:pt x="26081" y="47922"/>
                  </a:lnTo>
                  <a:lnTo>
                    <a:pt x="27466" y="52519"/>
                  </a:lnTo>
                  <a:lnTo>
                    <a:pt x="27042" y="54856"/>
                  </a:lnTo>
                  <a:lnTo>
                    <a:pt x="22774" y="64311"/>
                  </a:lnTo>
                  <a:lnTo>
                    <a:pt x="22327" y="66686"/>
                  </a:lnTo>
                  <a:lnTo>
                    <a:pt x="21234" y="68270"/>
                  </a:lnTo>
                  <a:lnTo>
                    <a:pt x="19712" y="69326"/>
                  </a:lnTo>
                  <a:lnTo>
                    <a:pt x="15905" y="71292"/>
                  </a:lnTo>
                  <a:lnTo>
                    <a:pt x="8454" y="77464"/>
                  </a:lnTo>
                  <a:lnTo>
                    <a:pt x="8017" y="77043"/>
                  </a:lnTo>
                  <a:lnTo>
                    <a:pt x="7258" y="72332"/>
                  </a:lnTo>
                  <a:lnTo>
                    <a:pt x="7146" y="54667"/>
                  </a:lnTo>
                  <a:lnTo>
                    <a:pt x="9261" y="49961"/>
                  </a:lnTo>
                  <a:lnTo>
                    <a:pt x="12053" y="45223"/>
                  </a:lnTo>
                  <a:lnTo>
                    <a:pt x="13294" y="40472"/>
                  </a:lnTo>
                  <a:lnTo>
                    <a:pt x="14419" y="38887"/>
                  </a:lnTo>
                  <a:lnTo>
                    <a:pt x="15962" y="37831"/>
                  </a:lnTo>
                  <a:lnTo>
                    <a:pt x="21111" y="35842"/>
                  </a:lnTo>
                  <a:lnTo>
                    <a:pt x="21423" y="48722"/>
                  </a:lnTo>
                  <a:lnTo>
                    <a:pt x="16520" y="55455"/>
                  </a:lnTo>
                  <a:lnTo>
                    <a:pt x="14313" y="64177"/>
                  </a:lnTo>
                  <a:lnTo>
                    <a:pt x="14289" y="58132"/>
                  </a:lnTo>
                  <a:lnTo>
                    <a:pt x="10495" y="53649"/>
                  </a:lnTo>
                  <a:lnTo>
                    <a:pt x="10172" y="51641"/>
                  </a:lnTo>
                  <a:lnTo>
                    <a:pt x="10750" y="49508"/>
                  </a:lnTo>
                  <a:lnTo>
                    <a:pt x="12715" y="45022"/>
                  </a:lnTo>
                  <a:lnTo>
                    <a:pt x="14943" y="30936"/>
                  </a:lnTo>
                  <a:lnTo>
                    <a:pt x="21551" y="21576"/>
                  </a:lnTo>
                  <a:lnTo>
                    <a:pt x="28254" y="14618"/>
                  </a:lnTo>
                  <a:lnTo>
                    <a:pt x="28566" y="24938"/>
                  </a:lnTo>
                  <a:lnTo>
                    <a:pt x="27775" y="26150"/>
                  </a:lnTo>
                  <a:lnTo>
                    <a:pt x="26454" y="26958"/>
                  </a:lnTo>
                  <a:lnTo>
                    <a:pt x="21299" y="28362"/>
                  </a:lnTo>
                  <a:lnTo>
                    <a:pt x="10590" y="28572"/>
                  </a:lnTo>
                  <a:lnTo>
                    <a:pt x="9441" y="27779"/>
                  </a:lnTo>
                  <a:lnTo>
                    <a:pt x="8675" y="26457"/>
                  </a:lnTo>
                  <a:lnTo>
                    <a:pt x="7597" y="20803"/>
                  </a:lnTo>
                  <a:lnTo>
                    <a:pt x="7146" y="1320"/>
                  </a:lnTo>
                  <a:lnTo>
                    <a:pt x="7939" y="880"/>
                  </a:lnTo>
                  <a:lnTo>
                    <a:pt x="1428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5927"/>
            <p:cNvSpPr/>
            <p:nvPr>
              <p:custDataLst>
                <p:tags r:id="rId78"/>
              </p:custDataLst>
            </p:nvPr>
          </p:nvSpPr>
          <p:spPr>
            <a:xfrm>
              <a:off x="4529138" y="3936206"/>
              <a:ext cx="21432" cy="192883"/>
            </a:xfrm>
            <a:custGeom>
              <a:avLst/>
              <a:gdLst/>
              <a:ahLst/>
              <a:cxnLst/>
              <a:rect l="0" t="0" r="0" b="0"/>
              <a:pathLst>
                <a:path w="21432" h="192883">
                  <a:moveTo>
                    <a:pt x="21431" y="0"/>
                  </a:moveTo>
                  <a:lnTo>
                    <a:pt x="21431" y="0"/>
                  </a:lnTo>
                  <a:lnTo>
                    <a:pt x="21431" y="6151"/>
                  </a:lnTo>
                  <a:lnTo>
                    <a:pt x="17639" y="10642"/>
                  </a:lnTo>
                  <a:lnTo>
                    <a:pt x="15776" y="16901"/>
                  </a:lnTo>
                  <a:lnTo>
                    <a:pt x="12301" y="50863"/>
                  </a:lnTo>
                  <a:lnTo>
                    <a:pt x="7823" y="85838"/>
                  </a:lnTo>
                  <a:lnTo>
                    <a:pt x="5161" y="112206"/>
                  </a:lnTo>
                  <a:lnTo>
                    <a:pt x="1529" y="130084"/>
                  </a:lnTo>
                  <a:lnTo>
                    <a:pt x="134" y="163811"/>
                  </a:lnTo>
                  <a:lnTo>
                    <a:pt x="0" y="1928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5928"/>
            <p:cNvSpPr/>
            <p:nvPr>
              <p:custDataLst>
                <p:tags r:id="rId79"/>
              </p:custDataLst>
            </p:nvPr>
          </p:nvSpPr>
          <p:spPr>
            <a:xfrm>
              <a:off x="5614988" y="3964781"/>
              <a:ext cx="220448" cy="207170"/>
            </a:xfrm>
            <a:custGeom>
              <a:avLst/>
              <a:gdLst/>
              <a:ahLst/>
              <a:cxnLst/>
              <a:rect l="0" t="0" r="0" b="0"/>
              <a:pathLst>
                <a:path w="220448" h="207170">
                  <a:moveTo>
                    <a:pt x="0" y="0"/>
                  </a:moveTo>
                  <a:lnTo>
                    <a:pt x="0" y="0"/>
                  </a:lnTo>
                  <a:lnTo>
                    <a:pt x="34491" y="0"/>
                  </a:lnTo>
                  <a:lnTo>
                    <a:pt x="70079" y="0"/>
                  </a:lnTo>
                  <a:lnTo>
                    <a:pt x="76919" y="2117"/>
                  </a:lnTo>
                  <a:lnTo>
                    <a:pt x="82605" y="4910"/>
                  </a:lnTo>
                  <a:lnTo>
                    <a:pt x="90268" y="7276"/>
                  </a:lnTo>
                  <a:lnTo>
                    <a:pt x="95153" y="10642"/>
                  </a:lnTo>
                  <a:lnTo>
                    <a:pt x="97852" y="14784"/>
                  </a:lnTo>
                  <a:lnTo>
                    <a:pt x="99052" y="20065"/>
                  </a:lnTo>
                  <a:lnTo>
                    <a:pt x="101939" y="36390"/>
                  </a:lnTo>
                  <a:lnTo>
                    <a:pt x="105610" y="50205"/>
                  </a:lnTo>
                  <a:lnTo>
                    <a:pt x="109136" y="84253"/>
                  </a:lnTo>
                  <a:lnTo>
                    <a:pt x="117790" y="118977"/>
                  </a:lnTo>
                  <a:lnTo>
                    <a:pt x="119801" y="122180"/>
                  </a:lnTo>
                  <a:lnTo>
                    <a:pt x="124153" y="125740"/>
                  </a:lnTo>
                  <a:lnTo>
                    <a:pt x="131066" y="127744"/>
                  </a:lnTo>
                  <a:lnTo>
                    <a:pt x="138141" y="128338"/>
                  </a:lnTo>
                  <a:lnTo>
                    <a:pt x="142887" y="126360"/>
                  </a:lnTo>
                  <a:lnTo>
                    <a:pt x="145264" y="124721"/>
                  </a:lnTo>
                  <a:lnTo>
                    <a:pt x="154782" y="110685"/>
                  </a:lnTo>
                  <a:lnTo>
                    <a:pt x="171450" y="76392"/>
                  </a:lnTo>
                  <a:lnTo>
                    <a:pt x="183620" y="43298"/>
                  </a:lnTo>
                  <a:lnTo>
                    <a:pt x="187226" y="28704"/>
                  </a:lnTo>
                  <a:lnTo>
                    <a:pt x="191764" y="13343"/>
                  </a:lnTo>
                  <a:lnTo>
                    <a:pt x="192852" y="456"/>
                  </a:lnTo>
                  <a:lnTo>
                    <a:pt x="196665" y="3928"/>
                  </a:lnTo>
                  <a:lnTo>
                    <a:pt x="198531" y="9948"/>
                  </a:lnTo>
                  <a:lnTo>
                    <a:pt x="205548" y="43736"/>
                  </a:lnTo>
                  <a:lnTo>
                    <a:pt x="210641" y="71611"/>
                  </a:lnTo>
                  <a:lnTo>
                    <a:pt x="214381" y="104162"/>
                  </a:lnTo>
                  <a:lnTo>
                    <a:pt x="220367" y="136435"/>
                  </a:lnTo>
                  <a:lnTo>
                    <a:pt x="220447" y="157948"/>
                  </a:lnTo>
                  <a:lnTo>
                    <a:pt x="209252" y="180773"/>
                  </a:lnTo>
                  <a:lnTo>
                    <a:pt x="204655" y="186971"/>
                  </a:lnTo>
                  <a:lnTo>
                    <a:pt x="190019" y="194922"/>
                  </a:lnTo>
                  <a:lnTo>
                    <a:pt x="155686" y="204636"/>
                  </a:lnTo>
                  <a:lnTo>
                    <a:pt x="142875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5929"/>
            <p:cNvSpPr/>
            <p:nvPr>
              <p:custDataLst>
                <p:tags r:id="rId80"/>
              </p:custDataLst>
            </p:nvPr>
          </p:nvSpPr>
          <p:spPr>
            <a:xfrm>
              <a:off x="5579270" y="3857625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5930"/>
            <p:cNvSpPr/>
            <p:nvPr>
              <p:custDataLst>
                <p:tags r:id="rId81"/>
              </p:custDataLst>
            </p:nvPr>
          </p:nvSpPr>
          <p:spPr>
            <a:xfrm>
              <a:off x="5650705" y="3871913"/>
              <a:ext cx="13295" cy="221457"/>
            </a:xfrm>
            <a:custGeom>
              <a:avLst/>
              <a:gdLst/>
              <a:ahLst/>
              <a:cxnLst/>
              <a:rect l="0" t="0" r="0" b="0"/>
              <a:pathLst>
                <a:path w="13295" h="221457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4911" y="793"/>
                  </a:lnTo>
                  <a:lnTo>
                    <a:pt x="5656" y="2116"/>
                  </a:lnTo>
                  <a:lnTo>
                    <a:pt x="6704" y="9887"/>
                  </a:lnTo>
                  <a:lnTo>
                    <a:pt x="9131" y="24360"/>
                  </a:lnTo>
                  <a:lnTo>
                    <a:pt x="13269" y="50584"/>
                  </a:lnTo>
                  <a:lnTo>
                    <a:pt x="13294" y="85192"/>
                  </a:lnTo>
                  <a:lnTo>
                    <a:pt x="9320" y="117140"/>
                  </a:lnTo>
                  <a:lnTo>
                    <a:pt x="7790" y="146274"/>
                  </a:lnTo>
                  <a:lnTo>
                    <a:pt x="5156" y="177854"/>
                  </a:lnTo>
                  <a:lnTo>
                    <a:pt x="303" y="212462"/>
                  </a:lnTo>
                  <a:lnTo>
                    <a:pt x="0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5931"/>
            <p:cNvSpPr/>
            <p:nvPr>
              <p:custDataLst>
                <p:tags r:id="rId82"/>
              </p:custDataLst>
            </p:nvPr>
          </p:nvSpPr>
          <p:spPr>
            <a:xfrm>
              <a:off x="5279862" y="3993356"/>
              <a:ext cx="120814" cy="121445"/>
            </a:xfrm>
            <a:custGeom>
              <a:avLst/>
              <a:gdLst/>
              <a:ahLst/>
              <a:cxnLst/>
              <a:rect l="0" t="0" r="0" b="0"/>
              <a:pathLst>
                <a:path w="120814" h="121445">
                  <a:moveTo>
                    <a:pt x="70808" y="0"/>
                  </a:moveTo>
                  <a:lnTo>
                    <a:pt x="70808" y="0"/>
                  </a:lnTo>
                  <a:lnTo>
                    <a:pt x="77863" y="0"/>
                  </a:lnTo>
                  <a:lnTo>
                    <a:pt x="43991" y="0"/>
                  </a:lnTo>
                  <a:lnTo>
                    <a:pt x="36134" y="0"/>
                  </a:lnTo>
                  <a:lnTo>
                    <a:pt x="32610" y="1588"/>
                  </a:lnTo>
                  <a:lnTo>
                    <a:pt x="18720" y="16094"/>
                  </a:lnTo>
                  <a:lnTo>
                    <a:pt x="4158" y="50792"/>
                  </a:lnTo>
                  <a:lnTo>
                    <a:pt x="0" y="85829"/>
                  </a:lnTo>
                  <a:lnTo>
                    <a:pt x="443" y="98471"/>
                  </a:lnTo>
                  <a:lnTo>
                    <a:pt x="5556" y="115851"/>
                  </a:lnTo>
                  <a:lnTo>
                    <a:pt x="6670" y="117716"/>
                  </a:lnTo>
                  <a:lnTo>
                    <a:pt x="8205" y="118958"/>
                  </a:lnTo>
                  <a:lnTo>
                    <a:pt x="10022" y="119787"/>
                  </a:lnTo>
                  <a:lnTo>
                    <a:pt x="20164" y="120953"/>
                  </a:lnTo>
                  <a:lnTo>
                    <a:pt x="26603" y="119109"/>
                  </a:lnTo>
                  <a:lnTo>
                    <a:pt x="29431" y="117506"/>
                  </a:lnTo>
                  <a:lnTo>
                    <a:pt x="54995" y="85479"/>
                  </a:lnTo>
                  <a:lnTo>
                    <a:pt x="70673" y="51474"/>
                  </a:lnTo>
                  <a:lnTo>
                    <a:pt x="75794" y="36154"/>
                  </a:lnTo>
                  <a:lnTo>
                    <a:pt x="77913" y="1837"/>
                  </a:lnTo>
                  <a:lnTo>
                    <a:pt x="77950" y="32144"/>
                  </a:lnTo>
                  <a:lnTo>
                    <a:pt x="78744" y="50270"/>
                  </a:lnTo>
                  <a:lnTo>
                    <a:pt x="89342" y="84892"/>
                  </a:lnTo>
                  <a:lnTo>
                    <a:pt x="95649" y="105450"/>
                  </a:lnTo>
                  <a:lnTo>
                    <a:pt x="97687" y="108400"/>
                  </a:lnTo>
                  <a:lnTo>
                    <a:pt x="111348" y="118692"/>
                  </a:lnTo>
                  <a:lnTo>
                    <a:pt x="120813" y="121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5932"/>
            <p:cNvSpPr/>
            <p:nvPr>
              <p:custDataLst>
                <p:tags r:id="rId83"/>
              </p:custDataLst>
            </p:nvPr>
          </p:nvSpPr>
          <p:spPr>
            <a:xfrm>
              <a:off x="5175732" y="3914775"/>
              <a:ext cx="87400" cy="284139"/>
            </a:xfrm>
            <a:custGeom>
              <a:avLst/>
              <a:gdLst/>
              <a:ahLst/>
              <a:cxnLst/>
              <a:rect l="0" t="0" r="0" b="0"/>
              <a:pathLst>
                <a:path w="87400" h="284139">
                  <a:moveTo>
                    <a:pt x="10631" y="0"/>
                  </a:moveTo>
                  <a:lnTo>
                    <a:pt x="10631" y="0"/>
                  </a:lnTo>
                  <a:lnTo>
                    <a:pt x="10631" y="9943"/>
                  </a:lnTo>
                  <a:lnTo>
                    <a:pt x="12747" y="14473"/>
                  </a:lnTo>
                  <a:lnTo>
                    <a:pt x="16334" y="20720"/>
                  </a:lnTo>
                  <a:lnTo>
                    <a:pt x="22022" y="37625"/>
                  </a:lnTo>
                  <a:lnTo>
                    <a:pt x="24346" y="66787"/>
                  </a:lnTo>
                  <a:lnTo>
                    <a:pt x="24749" y="95724"/>
                  </a:lnTo>
                  <a:lnTo>
                    <a:pt x="24868" y="129434"/>
                  </a:lnTo>
                  <a:lnTo>
                    <a:pt x="24903" y="164557"/>
                  </a:lnTo>
                  <a:lnTo>
                    <a:pt x="24914" y="197982"/>
                  </a:lnTo>
                  <a:lnTo>
                    <a:pt x="24917" y="227995"/>
                  </a:lnTo>
                  <a:lnTo>
                    <a:pt x="24918" y="258996"/>
                  </a:lnTo>
                  <a:lnTo>
                    <a:pt x="24918" y="284138"/>
                  </a:lnTo>
                  <a:lnTo>
                    <a:pt x="24124" y="283882"/>
                  </a:lnTo>
                  <a:lnTo>
                    <a:pt x="21126" y="281480"/>
                  </a:lnTo>
                  <a:lnTo>
                    <a:pt x="19264" y="275650"/>
                  </a:lnTo>
                  <a:lnTo>
                    <a:pt x="16099" y="263443"/>
                  </a:lnTo>
                  <a:lnTo>
                    <a:pt x="6441" y="229778"/>
                  </a:lnTo>
                  <a:lnTo>
                    <a:pt x="4070" y="198141"/>
                  </a:lnTo>
                  <a:lnTo>
                    <a:pt x="1543" y="168775"/>
                  </a:lnTo>
                  <a:lnTo>
                    <a:pt x="0" y="139172"/>
                  </a:lnTo>
                  <a:lnTo>
                    <a:pt x="2798" y="104044"/>
                  </a:lnTo>
                  <a:lnTo>
                    <a:pt x="7076" y="83568"/>
                  </a:lnTo>
                  <a:lnTo>
                    <a:pt x="17162" y="67447"/>
                  </a:lnTo>
                  <a:lnTo>
                    <a:pt x="40331" y="48111"/>
                  </a:lnTo>
                  <a:lnTo>
                    <a:pt x="43925" y="47155"/>
                  </a:lnTo>
                  <a:lnTo>
                    <a:pt x="52150" y="48210"/>
                  </a:lnTo>
                  <a:lnTo>
                    <a:pt x="65707" y="53266"/>
                  </a:lnTo>
                  <a:lnTo>
                    <a:pt x="72945" y="59657"/>
                  </a:lnTo>
                  <a:lnTo>
                    <a:pt x="81481" y="74297"/>
                  </a:lnTo>
                  <a:lnTo>
                    <a:pt x="85776" y="86996"/>
                  </a:lnTo>
                  <a:lnTo>
                    <a:pt x="87399" y="106739"/>
                  </a:lnTo>
                  <a:lnTo>
                    <a:pt x="79134" y="136774"/>
                  </a:lnTo>
                  <a:lnTo>
                    <a:pt x="68587" y="153679"/>
                  </a:lnTo>
                  <a:lnTo>
                    <a:pt x="50801" y="172820"/>
                  </a:lnTo>
                  <a:lnTo>
                    <a:pt x="37526" y="181557"/>
                  </a:lnTo>
                  <a:lnTo>
                    <a:pt x="25526" y="187029"/>
                  </a:lnTo>
                  <a:lnTo>
                    <a:pt x="17773" y="192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5933"/>
            <p:cNvSpPr/>
            <p:nvPr>
              <p:custDataLst>
                <p:tags r:id="rId84"/>
              </p:custDataLst>
            </p:nvPr>
          </p:nvSpPr>
          <p:spPr>
            <a:xfrm>
              <a:off x="5443538" y="3964796"/>
              <a:ext cx="100013" cy="164293"/>
            </a:xfrm>
            <a:custGeom>
              <a:avLst/>
              <a:gdLst/>
              <a:ahLst/>
              <a:cxnLst/>
              <a:rect l="0" t="0" r="0" b="0"/>
              <a:pathLst>
                <a:path w="100013" h="164293">
                  <a:moveTo>
                    <a:pt x="0" y="21417"/>
                  </a:moveTo>
                  <a:lnTo>
                    <a:pt x="0" y="21417"/>
                  </a:lnTo>
                  <a:lnTo>
                    <a:pt x="0" y="53931"/>
                  </a:lnTo>
                  <a:lnTo>
                    <a:pt x="0" y="87545"/>
                  </a:lnTo>
                  <a:lnTo>
                    <a:pt x="793" y="100019"/>
                  </a:lnTo>
                  <a:lnTo>
                    <a:pt x="7118" y="135253"/>
                  </a:lnTo>
                  <a:lnTo>
                    <a:pt x="7142" y="104337"/>
                  </a:lnTo>
                  <a:lnTo>
                    <a:pt x="7937" y="71847"/>
                  </a:lnTo>
                  <a:lnTo>
                    <a:pt x="19328" y="40713"/>
                  </a:lnTo>
                  <a:lnTo>
                    <a:pt x="30992" y="16687"/>
                  </a:lnTo>
                  <a:lnTo>
                    <a:pt x="37851" y="9260"/>
                  </a:lnTo>
                  <a:lnTo>
                    <a:pt x="45398" y="4107"/>
                  </a:lnTo>
                  <a:lnTo>
                    <a:pt x="54109" y="1207"/>
                  </a:lnTo>
                  <a:lnTo>
                    <a:pt x="87804" y="0"/>
                  </a:lnTo>
                  <a:lnTo>
                    <a:pt x="89492" y="788"/>
                  </a:lnTo>
                  <a:lnTo>
                    <a:pt x="90618" y="2108"/>
                  </a:lnTo>
                  <a:lnTo>
                    <a:pt x="98325" y="20113"/>
                  </a:lnTo>
                  <a:lnTo>
                    <a:pt x="98887" y="22929"/>
                  </a:lnTo>
                  <a:lnTo>
                    <a:pt x="97395" y="30291"/>
                  </a:lnTo>
                  <a:lnTo>
                    <a:pt x="94881" y="39648"/>
                  </a:lnTo>
                  <a:lnTo>
                    <a:pt x="93133" y="71942"/>
                  </a:lnTo>
                  <a:lnTo>
                    <a:pt x="92903" y="107210"/>
                  </a:lnTo>
                  <a:lnTo>
                    <a:pt x="92871" y="140122"/>
                  </a:lnTo>
                  <a:lnTo>
                    <a:pt x="92871" y="143416"/>
                  </a:lnTo>
                  <a:lnTo>
                    <a:pt x="94986" y="149193"/>
                  </a:lnTo>
                  <a:lnTo>
                    <a:pt x="97778" y="154406"/>
                  </a:lnTo>
                  <a:lnTo>
                    <a:pt x="100012" y="1642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5934"/>
            <p:cNvSpPr/>
            <p:nvPr>
              <p:custDataLst>
                <p:tags r:id="rId85"/>
              </p:custDataLst>
            </p:nvPr>
          </p:nvSpPr>
          <p:spPr>
            <a:xfrm>
              <a:off x="4937321" y="3950494"/>
              <a:ext cx="70450" cy="148768"/>
            </a:xfrm>
            <a:custGeom>
              <a:avLst/>
              <a:gdLst/>
              <a:ahLst/>
              <a:cxnLst/>
              <a:rect l="0" t="0" r="0" b="0"/>
              <a:pathLst>
                <a:path w="70450" h="148768">
                  <a:moveTo>
                    <a:pt x="6154" y="21431"/>
                  </a:moveTo>
                  <a:lnTo>
                    <a:pt x="6154" y="21431"/>
                  </a:lnTo>
                  <a:lnTo>
                    <a:pt x="5360" y="32838"/>
                  </a:lnTo>
                  <a:lnTo>
                    <a:pt x="500" y="52494"/>
                  </a:lnTo>
                  <a:lnTo>
                    <a:pt x="0" y="86052"/>
                  </a:lnTo>
                  <a:lnTo>
                    <a:pt x="5187" y="117694"/>
                  </a:lnTo>
                  <a:lnTo>
                    <a:pt x="13203" y="148767"/>
                  </a:lnTo>
                  <a:lnTo>
                    <a:pt x="13295" y="135552"/>
                  </a:lnTo>
                  <a:lnTo>
                    <a:pt x="11180" y="129566"/>
                  </a:lnTo>
                  <a:lnTo>
                    <a:pt x="9505" y="126858"/>
                  </a:lnTo>
                  <a:lnTo>
                    <a:pt x="6595" y="100961"/>
                  </a:lnTo>
                  <a:lnTo>
                    <a:pt x="7006" y="76325"/>
                  </a:lnTo>
                  <a:lnTo>
                    <a:pt x="18344" y="43520"/>
                  </a:lnTo>
                  <a:lnTo>
                    <a:pt x="25524" y="29645"/>
                  </a:lnTo>
                  <a:lnTo>
                    <a:pt x="26212" y="26907"/>
                  </a:lnTo>
                  <a:lnTo>
                    <a:pt x="31208" y="21748"/>
                  </a:lnTo>
                  <a:lnTo>
                    <a:pt x="51081" y="10360"/>
                  </a:lnTo>
                  <a:lnTo>
                    <a:pt x="60124" y="7303"/>
                  </a:lnTo>
                  <a:lnTo>
                    <a:pt x="7044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5935"/>
            <p:cNvSpPr/>
            <p:nvPr>
              <p:custDataLst>
                <p:tags r:id="rId86"/>
              </p:custDataLst>
            </p:nvPr>
          </p:nvSpPr>
          <p:spPr>
            <a:xfrm>
              <a:off x="5018351" y="3957638"/>
              <a:ext cx="102361" cy="156466"/>
            </a:xfrm>
            <a:custGeom>
              <a:avLst/>
              <a:gdLst/>
              <a:ahLst/>
              <a:cxnLst/>
              <a:rect l="0" t="0" r="0" b="0"/>
              <a:pathLst>
                <a:path w="102361" h="156466">
                  <a:moveTo>
                    <a:pt x="10849" y="50006"/>
                  </a:moveTo>
                  <a:lnTo>
                    <a:pt x="10849" y="50006"/>
                  </a:lnTo>
                  <a:lnTo>
                    <a:pt x="10849" y="53798"/>
                  </a:lnTo>
                  <a:lnTo>
                    <a:pt x="4367" y="82117"/>
                  </a:lnTo>
                  <a:lnTo>
                    <a:pt x="0" y="114765"/>
                  </a:lnTo>
                  <a:lnTo>
                    <a:pt x="206" y="126677"/>
                  </a:lnTo>
                  <a:lnTo>
                    <a:pt x="3014" y="143467"/>
                  </a:lnTo>
                  <a:lnTo>
                    <a:pt x="4832" y="146445"/>
                  </a:lnTo>
                  <a:lnTo>
                    <a:pt x="11085" y="151870"/>
                  </a:lnTo>
                  <a:lnTo>
                    <a:pt x="17039" y="154810"/>
                  </a:lnTo>
                  <a:lnTo>
                    <a:pt x="26970" y="156465"/>
                  </a:lnTo>
                  <a:lnTo>
                    <a:pt x="35477" y="156059"/>
                  </a:lnTo>
                  <a:lnTo>
                    <a:pt x="48397" y="151367"/>
                  </a:lnTo>
                  <a:lnTo>
                    <a:pt x="71063" y="132318"/>
                  </a:lnTo>
                  <a:lnTo>
                    <a:pt x="80209" y="123366"/>
                  </a:lnTo>
                  <a:lnTo>
                    <a:pt x="85332" y="111979"/>
                  </a:lnTo>
                  <a:lnTo>
                    <a:pt x="96841" y="79004"/>
                  </a:lnTo>
                  <a:lnTo>
                    <a:pt x="100661" y="69244"/>
                  </a:lnTo>
                  <a:lnTo>
                    <a:pt x="102360" y="59614"/>
                  </a:lnTo>
                  <a:lnTo>
                    <a:pt x="98881" y="50043"/>
                  </a:lnTo>
                  <a:lnTo>
                    <a:pt x="84178" y="26992"/>
                  </a:lnTo>
                  <a:lnTo>
                    <a:pt x="62859" y="12325"/>
                  </a:lnTo>
                  <a:lnTo>
                    <a:pt x="44112" y="3257"/>
                  </a:lnTo>
                  <a:lnTo>
                    <a:pt x="179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5936"/>
            <p:cNvSpPr/>
            <p:nvPr>
              <p:custDataLst>
                <p:tags r:id="rId87"/>
              </p:custDataLst>
            </p:nvPr>
          </p:nvSpPr>
          <p:spPr>
            <a:xfrm>
              <a:off x="4614863" y="3957638"/>
              <a:ext cx="242888" cy="135481"/>
            </a:xfrm>
            <a:custGeom>
              <a:avLst/>
              <a:gdLst/>
              <a:ahLst/>
              <a:cxnLst/>
              <a:rect l="0" t="0" r="0" b="0"/>
              <a:pathLst>
                <a:path w="242888" h="135481">
                  <a:moveTo>
                    <a:pt x="0" y="0"/>
                  </a:moveTo>
                  <a:lnTo>
                    <a:pt x="0" y="0"/>
                  </a:lnTo>
                  <a:lnTo>
                    <a:pt x="20792" y="0"/>
                  </a:lnTo>
                  <a:lnTo>
                    <a:pt x="27232" y="2116"/>
                  </a:lnTo>
                  <a:lnTo>
                    <a:pt x="32740" y="4909"/>
                  </a:lnTo>
                  <a:lnTo>
                    <a:pt x="44861" y="6702"/>
                  </a:lnTo>
                  <a:lnTo>
                    <a:pt x="76317" y="7117"/>
                  </a:lnTo>
                  <a:lnTo>
                    <a:pt x="109544" y="7142"/>
                  </a:lnTo>
                  <a:lnTo>
                    <a:pt x="143845" y="7143"/>
                  </a:lnTo>
                  <a:lnTo>
                    <a:pt x="168324" y="14419"/>
                  </a:lnTo>
                  <a:lnTo>
                    <a:pt x="178446" y="19811"/>
                  </a:lnTo>
                  <a:lnTo>
                    <a:pt x="180876" y="20351"/>
                  </a:lnTo>
                  <a:lnTo>
                    <a:pt x="195253" y="27487"/>
                  </a:lnTo>
                  <a:lnTo>
                    <a:pt x="223837" y="28566"/>
                  </a:lnTo>
                  <a:lnTo>
                    <a:pt x="228600" y="26454"/>
                  </a:lnTo>
                  <a:lnTo>
                    <a:pt x="241476" y="15574"/>
                  </a:lnTo>
                  <a:lnTo>
                    <a:pt x="242260" y="12743"/>
                  </a:lnTo>
                  <a:lnTo>
                    <a:pt x="242851" y="3679"/>
                  </a:lnTo>
                  <a:lnTo>
                    <a:pt x="242069" y="2452"/>
                  </a:lnTo>
                  <a:lnTo>
                    <a:pt x="240754" y="1635"/>
                  </a:lnTo>
                  <a:lnTo>
                    <a:pt x="235111" y="484"/>
                  </a:lnTo>
                  <a:lnTo>
                    <a:pt x="222301" y="95"/>
                  </a:lnTo>
                  <a:lnTo>
                    <a:pt x="215746" y="2159"/>
                  </a:lnTo>
                  <a:lnTo>
                    <a:pt x="212887" y="3820"/>
                  </a:lnTo>
                  <a:lnTo>
                    <a:pt x="187264" y="35960"/>
                  </a:lnTo>
                  <a:lnTo>
                    <a:pt x="176514" y="58608"/>
                  </a:lnTo>
                  <a:lnTo>
                    <a:pt x="172950" y="79013"/>
                  </a:lnTo>
                  <a:lnTo>
                    <a:pt x="175686" y="96348"/>
                  </a:lnTo>
                  <a:lnTo>
                    <a:pt x="188281" y="126093"/>
                  </a:lnTo>
                  <a:lnTo>
                    <a:pt x="192953" y="131447"/>
                  </a:lnTo>
                  <a:lnTo>
                    <a:pt x="195310" y="132875"/>
                  </a:lnTo>
                  <a:lnTo>
                    <a:pt x="206212" y="134885"/>
                  </a:lnTo>
                  <a:lnTo>
                    <a:pt x="219497" y="135480"/>
                  </a:lnTo>
                  <a:lnTo>
                    <a:pt x="226671" y="133503"/>
                  </a:lnTo>
                  <a:lnTo>
                    <a:pt x="232505" y="130772"/>
                  </a:lnTo>
                  <a:lnTo>
                    <a:pt x="242887" y="128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5" name="SMARTInkShape-Group1885"/>
          <p:cNvGrpSpPr/>
          <p:nvPr/>
        </p:nvGrpSpPr>
        <p:grpSpPr>
          <a:xfrm>
            <a:off x="5900738" y="3800475"/>
            <a:ext cx="1142992" cy="296484"/>
            <a:chOff x="5900738" y="3800475"/>
            <a:chExt cx="1142992" cy="296484"/>
          </a:xfrm>
        </p:grpSpPr>
        <p:sp>
          <p:nvSpPr>
            <p:cNvPr id="1765" name="SMARTInkShape-5937"/>
            <p:cNvSpPr/>
            <p:nvPr>
              <p:custDataLst>
                <p:tags r:id="rId64"/>
              </p:custDataLst>
            </p:nvPr>
          </p:nvSpPr>
          <p:spPr>
            <a:xfrm>
              <a:off x="6643688" y="3857625"/>
              <a:ext cx="7144" cy="188736"/>
            </a:xfrm>
            <a:custGeom>
              <a:avLst/>
              <a:gdLst/>
              <a:ahLst/>
              <a:cxnLst/>
              <a:rect l="0" t="0" r="0" b="0"/>
              <a:pathLst>
                <a:path w="7144" h="188736">
                  <a:moveTo>
                    <a:pt x="0" y="0"/>
                  </a:moveTo>
                  <a:lnTo>
                    <a:pt x="0" y="0"/>
                  </a:lnTo>
                  <a:lnTo>
                    <a:pt x="0" y="30867"/>
                  </a:lnTo>
                  <a:lnTo>
                    <a:pt x="0" y="65217"/>
                  </a:lnTo>
                  <a:lnTo>
                    <a:pt x="0" y="95259"/>
                  </a:lnTo>
                  <a:lnTo>
                    <a:pt x="0" y="125063"/>
                  </a:lnTo>
                  <a:lnTo>
                    <a:pt x="0" y="156466"/>
                  </a:lnTo>
                  <a:lnTo>
                    <a:pt x="2116" y="166907"/>
                  </a:lnTo>
                  <a:lnTo>
                    <a:pt x="5654" y="177248"/>
                  </a:lnTo>
                  <a:lnTo>
                    <a:pt x="6947" y="188735"/>
                  </a:lnTo>
                  <a:lnTo>
                    <a:pt x="7012" y="188530"/>
                  </a:lnTo>
                  <a:lnTo>
                    <a:pt x="7143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5938"/>
            <p:cNvSpPr/>
            <p:nvPr>
              <p:custDataLst>
                <p:tags r:id="rId65"/>
              </p:custDataLst>
            </p:nvPr>
          </p:nvSpPr>
          <p:spPr>
            <a:xfrm>
              <a:off x="6529584" y="3871913"/>
              <a:ext cx="21236" cy="178594"/>
            </a:xfrm>
            <a:custGeom>
              <a:avLst/>
              <a:gdLst/>
              <a:ahLst/>
              <a:cxnLst/>
              <a:rect l="0" t="0" r="0" b="0"/>
              <a:pathLst>
                <a:path w="21236" h="178594">
                  <a:moveTo>
                    <a:pt x="6947" y="0"/>
                  </a:moveTo>
                  <a:lnTo>
                    <a:pt x="6947" y="0"/>
                  </a:lnTo>
                  <a:lnTo>
                    <a:pt x="6154" y="18681"/>
                  </a:lnTo>
                  <a:lnTo>
                    <a:pt x="796" y="50584"/>
                  </a:lnTo>
                  <a:lnTo>
                    <a:pt x="0" y="83604"/>
                  </a:lnTo>
                  <a:lnTo>
                    <a:pt x="1959" y="113881"/>
                  </a:lnTo>
                  <a:lnTo>
                    <a:pt x="6290" y="149169"/>
                  </a:lnTo>
                  <a:lnTo>
                    <a:pt x="7546" y="164142"/>
                  </a:lnTo>
                  <a:lnTo>
                    <a:pt x="8934" y="166578"/>
                  </a:lnTo>
                  <a:lnTo>
                    <a:pt x="10652" y="168202"/>
                  </a:lnTo>
                  <a:lnTo>
                    <a:pt x="12563" y="172123"/>
                  </a:lnTo>
                  <a:lnTo>
                    <a:pt x="13072" y="174280"/>
                  </a:lnTo>
                  <a:lnTo>
                    <a:pt x="14206" y="175717"/>
                  </a:lnTo>
                  <a:lnTo>
                    <a:pt x="21235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SMARTInkShape-5939"/>
            <p:cNvSpPr/>
            <p:nvPr>
              <p:custDataLst>
                <p:tags r:id="rId66"/>
              </p:custDataLst>
            </p:nvPr>
          </p:nvSpPr>
          <p:spPr>
            <a:xfrm>
              <a:off x="6808212" y="3850481"/>
              <a:ext cx="70995" cy="246478"/>
            </a:xfrm>
            <a:custGeom>
              <a:avLst/>
              <a:gdLst/>
              <a:ahLst/>
              <a:cxnLst/>
              <a:rect l="0" t="0" r="0" b="0"/>
              <a:pathLst>
                <a:path w="70995" h="246478">
                  <a:moveTo>
                    <a:pt x="14069" y="0"/>
                  </a:moveTo>
                  <a:lnTo>
                    <a:pt x="14069" y="0"/>
                  </a:lnTo>
                  <a:lnTo>
                    <a:pt x="16186" y="33491"/>
                  </a:lnTo>
                  <a:lnTo>
                    <a:pt x="20221" y="67646"/>
                  </a:lnTo>
                  <a:lnTo>
                    <a:pt x="20918" y="95538"/>
                  </a:lnTo>
                  <a:lnTo>
                    <a:pt x="24918" y="127703"/>
                  </a:lnTo>
                  <a:lnTo>
                    <a:pt x="27337" y="158576"/>
                  </a:lnTo>
                  <a:lnTo>
                    <a:pt x="28155" y="191750"/>
                  </a:lnTo>
                  <a:lnTo>
                    <a:pt x="28340" y="225032"/>
                  </a:lnTo>
                  <a:lnTo>
                    <a:pt x="28355" y="240223"/>
                  </a:lnTo>
                  <a:lnTo>
                    <a:pt x="26239" y="243820"/>
                  </a:lnTo>
                  <a:lnTo>
                    <a:pt x="24564" y="245891"/>
                  </a:lnTo>
                  <a:lnTo>
                    <a:pt x="23447" y="246477"/>
                  </a:lnTo>
                  <a:lnTo>
                    <a:pt x="22702" y="246074"/>
                  </a:lnTo>
                  <a:lnTo>
                    <a:pt x="9839" y="212851"/>
                  </a:lnTo>
                  <a:lnTo>
                    <a:pt x="5385" y="183332"/>
                  </a:lnTo>
                  <a:lnTo>
                    <a:pt x="889" y="150955"/>
                  </a:lnTo>
                  <a:lnTo>
                    <a:pt x="0" y="116719"/>
                  </a:lnTo>
                  <a:lnTo>
                    <a:pt x="1941" y="88320"/>
                  </a:lnTo>
                  <a:lnTo>
                    <a:pt x="9733" y="67188"/>
                  </a:lnTo>
                  <a:lnTo>
                    <a:pt x="16375" y="59495"/>
                  </a:lnTo>
                  <a:lnTo>
                    <a:pt x="32482" y="46347"/>
                  </a:lnTo>
                  <a:lnTo>
                    <a:pt x="37599" y="44411"/>
                  </a:lnTo>
                  <a:lnTo>
                    <a:pt x="40074" y="44689"/>
                  </a:lnTo>
                  <a:lnTo>
                    <a:pt x="59444" y="55138"/>
                  </a:lnTo>
                  <a:lnTo>
                    <a:pt x="65456" y="59695"/>
                  </a:lnTo>
                  <a:lnTo>
                    <a:pt x="68658" y="68600"/>
                  </a:lnTo>
                  <a:lnTo>
                    <a:pt x="70994" y="101880"/>
                  </a:lnTo>
                  <a:lnTo>
                    <a:pt x="70326" y="114337"/>
                  </a:lnTo>
                  <a:lnTo>
                    <a:pt x="67382" y="125164"/>
                  </a:lnTo>
                  <a:lnTo>
                    <a:pt x="48272" y="154690"/>
                  </a:lnTo>
                  <a:lnTo>
                    <a:pt x="27044" y="173405"/>
                  </a:lnTo>
                  <a:lnTo>
                    <a:pt x="21688" y="176288"/>
                  </a:lnTo>
                  <a:lnTo>
                    <a:pt x="14069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SMARTInkShape-5940"/>
            <p:cNvSpPr/>
            <p:nvPr>
              <p:custDataLst>
                <p:tags r:id="rId67"/>
              </p:custDataLst>
            </p:nvPr>
          </p:nvSpPr>
          <p:spPr>
            <a:xfrm>
              <a:off x="5900738" y="4014788"/>
              <a:ext cx="100013" cy="7144"/>
            </a:xfrm>
            <a:custGeom>
              <a:avLst/>
              <a:gdLst/>
              <a:ahLst/>
              <a:cxnLst/>
              <a:rect l="0" t="0" r="0" b="0"/>
              <a:pathLst>
                <a:path w="100013" h="7144">
                  <a:moveTo>
                    <a:pt x="0" y="7143"/>
                  </a:moveTo>
                  <a:lnTo>
                    <a:pt x="0" y="7143"/>
                  </a:lnTo>
                  <a:lnTo>
                    <a:pt x="9942" y="7143"/>
                  </a:lnTo>
                  <a:lnTo>
                    <a:pt x="41609" y="294"/>
                  </a:lnTo>
                  <a:lnTo>
                    <a:pt x="77222" y="7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5941"/>
            <p:cNvSpPr/>
            <p:nvPr>
              <p:custDataLst>
                <p:tags r:id="rId68"/>
              </p:custDataLst>
            </p:nvPr>
          </p:nvSpPr>
          <p:spPr>
            <a:xfrm>
              <a:off x="6715125" y="3850481"/>
              <a:ext cx="1" cy="14289"/>
            </a:xfrm>
            <a:custGeom>
              <a:avLst/>
              <a:gdLst/>
              <a:ahLst/>
              <a:cxnLst/>
              <a:rect l="0" t="0" r="0" b="0"/>
              <a:pathLst>
                <a:path w="1" h="14289">
                  <a:moveTo>
                    <a:pt x="0" y="14288"/>
                  </a:moveTo>
                  <a:lnTo>
                    <a:pt x="0" y="142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5942"/>
            <p:cNvSpPr/>
            <p:nvPr>
              <p:custDataLst>
                <p:tags r:id="rId69"/>
              </p:custDataLst>
            </p:nvPr>
          </p:nvSpPr>
          <p:spPr>
            <a:xfrm>
              <a:off x="6115050" y="3900488"/>
              <a:ext cx="157164" cy="171451"/>
            </a:xfrm>
            <a:custGeom>
              <a:avLst/>
              <a:gdLst/>
              <a:ahLst/>
              <a:cxnLst/>
              <a:rect l="0" t="0" r="0" b="0"/>
              <a:pathLst>
                <a:path w="157164" h="171451">
                  <a:moveTo>
                    <a:pt x="7145" y="0"/>
                  </a:moveTo>
                  <a:lnTo>
                    <a:pt x="7145" y="0"/>
                  </a:lnTo>
                  <a:lnTo>
                    <a:pt x="1489" y="28966"/>
                  </a:lnTo>
                  <a:lnTo>
                    <a:pt x="294" y="61019"/>
                  </a:lnTo>
                  <a:lnTo>
                    <a:pt x="87" y="88547"/>
                  </a:lnTo>
                  <a:lnTo>
                    <a:pt x="17" y="121384"/>
                  </a:lnTo>
                  <a:lnTo>
                    <a:pt x="3" y="153387"/>
                  </a:lnTo>
                  <a:lnTo>
                    <a:pt x="1" y="170392"/>
                  </a:lnTo>
                  <a:lnTo>
                    <a:pt x="0" y="138854"/>
                  </a:lnTo>
                  <a:lnTo>
                    <a:pt x="0" y="106626"/>
                  </a:lnTo>
                  <a:lnTo>
                    <a:pt x="5654" y="71367"/>
                  </a:lnTo>
                  <a:lnTo>
                    <a:pt x="8819" y="52102"/>
                  </a:lnTo>
                  <a:lnTo>
                    <a:pt x="19271" y="27263"/>
                  </a:lnTo>
                  <a:lnTo>
                    <a:pt x="23911" y="20583"/>
                  </a:lnTo>
                  <a:lnTo>
                    <a:pt x="27053" y="18484"/>
                  </a:lnTo>
                  <a:lnTo>
                    <a:pt x="34778" y="16153"/>
                  </a:lnTo>
                  <a:lnTo>
                    <a:pt x="38266" y="16324"/>
                  </a:lnTo>
                  <a:lnTo>
                    <a:pt x="44259" y="18632"/>
                  </a:lnTo>
                  <a:lnTo>
                    <a:pt x="49568" y="24420"/>
                  </a:lnTo>
                  <a:lnTo>
                    <a:pt x="59444" y="41071"/>
                  </a:lnTo>
                  <a:lnTo>
                    <a:pt x="63336" y="71054"/>
                  </a:lnTo>
                  <a:lnTo>
                    <a:pt x="64105" y="105434"/>
                  </a:lnTo>
                  <a:lnTo>
                    <a:pt x="68049" y="135390"/>
                  </a:lnTo>
                  <a:lnTo>
                    <a:pt x="71411" y="170868"/>
                  </a:lnTo>
                  <a:lnTo>
                    <a:pt x="72227" y="159928"/>
                  </a:lnTo>
                  <a:lnTo>
                    <a:pt x="77091" y="140363"/>
                  </a:lnTo>
                  <a:lnTo>
                    <a:pt x="84089" y="106825"/>
                  </a:lnTo>
                  <a:lnTo>
                    <a:pt x="95348" y="71394"/>
                  </a:lnTo>
                  <a:lnTo>
                    <a:pt x="107169" y="39946"/>
                  </a:lnTo>
                  <a:lnTo>
                    <a:pt x="112718" y="32835"/>
                  </a:lnTo>
                  <a:lnTo>
                    <a:pt x="129977" y="19297"/>
                  </a:lnTo>
                  <a:lnTo>
                    <a:pt x="132688" y="18421"/>
                  </a:lnTo>
                  <a:lnTo>
                    <a:pt x="135290" y="18631"/>
                  </a:lnTo>
                  <a:lnTo>
                    <a:pt x="137818" y="19564"/>
                  </a:lnTo>
                  <a:lnTo>
                    <a:pt x="139504" y="21774"/>
                  </a:lnTo>
                  <a:lnTo>
                    <a:pt x="148332" y="52421"/>
                  </a:lnTo>
                  <a:lnTo>
                    <a:pt x="153478" y="82850"/>
                  </a:lnTo>
                  <a:lnTo>
                    <a:pt x="156435" y="114526"/>
                  </a:lnTo>
                  <a:lnTo>
                    <a:pt x="157019" y="146300"/>
                  </a:lnTo>
                  <a:lnTo>
                    <a:pt x="157163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5943"/>
            <p:cNvSpPr/>
            <p:nvPr>
              <p:custDataLst>
                <p:tags r:id="rId70"/>
              </p:custDataLst>
            </p:nvPr>
          </p:nvSpPr>
          <p:spPr>
            <a:xfrm>
              <a:off x="5904020" y="3964781"/>
              <a:ext cx="89586" cy="7145"/>
            </a:xfrm>
            <a:custGeom>
              <a:avLst/>
              <a:gdLst/>
              <a:ahLst/>
              <a:cxnLst/>
              <a:rect l="0" t="0" r="0" b="0"/>
              <a:pathLst>
                <a:path w="89586" h="7145">
                  <a:moveTo>
                    <a:pt x="18150" y="0"/>
                  </a:moveTo>
                  <a:lnTo>
                    <a:pt x="18150" y="0"/>
                  </a:lnTo>
                  <a:lnTo>
                    <a:pt x="5148" y="0"/>
                  </a:lnTo>
                  <a:lnTo>
                    <a:pt x="451" y="3792"/>
                  </a:lnTo>
                  <a:lnTo>
                    <a:pt x="0" y="4910"/>
                  </a:lnTo>
                  <a:lnTo>
                    <a:pt x="493" y="5655"/>
                  </a:lnTo>
                  <a:lnTo>
                    <a:pt x="3158" y="6482"/>
                  </a:lnTo>
                  <a:lnTo>
                    <a:pt x="38335" y="7136"/>
                  </a:lnTo>
                  <a:lnTo>
                    <a:pt x="73242" y="7144"/>
                  </a:lnTo>
                  <a:lnTo>
                    <a:pt x="89585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5944"/>
            <p:cNvSpPr/>
            <p:nvPr>
              <p:custDataLst>
                <p:tags r:id="rId71"/>
              </p:custDataLst>
            </p:nvPr>
          </p:nvSpPr>
          <p:spPr>
            <a:xfrm>
              <a:off x="6615113" y="3907747"/>
              <a:ext cx="107157" cy="142760"/>
            </a:xfrm>
            <a:custGeom>
              <a:avLst/>
              <a:gdLst/>
              <a:ahLst/>
              <a:cxnLst/>
              <a:rect l="0" t="0" r="0" b="0"/>
              <a:pathLst>
                <a:path w="107157" h="142760">
                  <a:moveTo>
                    <a:pt x="0" y="28459"/>
                  </a:moveTo>
                  <a:lnTo>
                    <a:pt x="0" y="28459"/>
                  </a:lnTo>
                  <a:lnTo>
                    <a:pt x="3792" y="24667"/>
                  </a:lnTo>
                  <a:lnTo>
                    <a:pt x="7770" y="22805"/>
                  </a:lnTo>
                  <a:lnTo>
                    <a:pt x="9942" y="22308"/>
                  </a:lnTo>
                  <a:lnTo>
                    <a:pt x="19926" y="16602"/>
                  </a:lnTo>
                  <a:lnTo>
                    <a:pt x="54555" y="8682"/>
                  </a:lnTo>
                  <a:lnTo>
                    <a:pt x="72101" y="1857"/>
                  </a:lnTo>
                  <a:lnTo>
                    <a:pt x="94870" y="0"/>
                  </a:lnTo>
                  <a:lnTo>
                    <a:pt x="96584" y="755"/>
                  </a:lnTo>
                  <a:lnTo>
                    <a:pt x="97727" y="2052"/>
                  </a:lnTo>
                  <a:lnTo>
                    <a:pt x="99561" y="6045"/>
                  </a:lnTo>
                  <a:lnTo>
                    <a:pt x="100000" y="40588"/>
                  </a:lnTo>
                  <a:lnTo>
                    <a:pt x="94357" y="71978"/>
                  </a:lnTo>
                  <a:lnTo>
                    <a:pt x="94323" y="85901"/>
                  </a:lnTo>
                  <a:lnTo>
                    <a:pt x="99107" y="117574"/>
                  </a:lnTo>
                  <a:lnTo>
                    <a:pt x="99744" y="129035"/>
                  </a:lnTo>
                  <a:lnTo>
                    <a:pt x="100627" y="131229"/>
                  </a:lnTo>
                  <a:lnTo>
                    <a:pt x="102010" y="132691"/>
                  </a:lnTo>
                  <a:lnTo>
                    <a:pt x="103725" y="133666"/>
                  </a:lnTo>
                  <a:lnTo>
                    <a:pt x="104869" y="135109"/>
                  </a:lnTo>
                  <a:lnTo>
                    <a:pt x="107156" y="1427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5945"/>
            <p:cNvSpPr/>
            <p:nvPr>
              <p:custDataLst>
                <p:tags r:id="rId72"/>
              </p:custDataLst>
            </p:nvPr>
          </p:nvSpPr>
          <p:spPr>
            <a:xfrm>
              <a:off x="6357938" y="3933327"/>
              <a:ext cx="114301" cy="131468"/>
            </a:xfrm>
            <a:custGeom>
              <a:avLst/>
              <a:gdLst/>
              <a:ahLst/>
              <a:cxnLst/>
              <a:rect l="0" t="0" r="0" b="0"/>
              <a:pathLst>
                <a:path w="114301" h="131468">
                  <a:moveTo>
                    <a:pt x="0" y="2879"/>
                  </a:moveTo>
                  <a:lnTo>
                    <a:pt x="0" y="2879"/>
                  </a:lnTo>
                  <a:lnTo>
                    <a:pt x="0" y="34990"/>
                  </a:lnTo>
                  <a:lnTo>
                    <a:pt x="0" y="67639"/>
                  </a:lnTo>
                  <a:lnTo>
                    <a:pt x="3792" y="84950"/>
                  </a:lnTo>
                  <a:lnTo>
                    <a:pt x="14472" y="107751"/>
                  </a:lnTo>
                  <a:lnTo>
                    <a:pt x="19132" y="112989"/>
                  </a:lnTo>
                  <a:lnTo>
                    <a:pt x="23848" y="115317"/>
                  </a:lnTo>
                  <a:lnTo>
                    <a:pt x="30967" y="116627"/>
                  </a:lnTo>
                  <a:lnTo>
                    <a:pt x="32550" y="115224"/>
                  </a:lnTo>
                  <a:lnTo>
                    <a:pt x="36367" y="105664"/>
                  </a:lnTo>
                  <a:lnTo>
                    <a:pt x="56839" y="74200"/>
                  </a:lnTo>
                  <a:lnTo>
                    <a:pt x="68222" y="45579"/>
                  </a:lnTo>
                  <a:lnTo>
                    <a:pt x="76903" y="12269"/>
                  </a:lnTo>
                  <a:lnTo>
                    <a:pt x="78360" y="0"/>
                  </a:lnTo>
                  <a:lnTo>
                    <a:pt x="78433" y="166"/>
                  </a:lnTo>
                  <a:lnTo>
                    <a:pt x="78578" y="33360"/>
                  </a:lnTo>
                  <a:lnTo>
                    <a:pt x="79375" y="61200"/>
                  </a:lnTo>
                  <a:lnTo>
                    <a:pt x="84235" y="92216"/>
                  </a:lnTo>
                  <a:lnTo>
                    <a:pt x="87400" y="108989"/>
                  </a:lnTo>
                  <a:lnTo>
                    <a:pt x="93365" y="121896"/>
                  </a:lnTo>
                  <a:lnTo>
                    <a:pt x="95580" y="125087"/>
                  </a:lnTo>
                  <a:lnTo>
                    <a:pt x="98645" y="127213"/>
                  </a:lnTo>
                  <a:lnTo>
                    <a:pt x="114300" y="131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5946"/>
            <p:cNvSpPr/>
            <p:nvPr>
              <p:custDataLst>
                <p:tags r:id="rId73"/>
              </p:custDataLst>
            </p:nvPr>
          </p:nvSpPr>
          <p:spPr>
            <a:xfrm>
              <a:off x="6922294" y="3800475"/>
              <a:ext cx="121436" cy="221457"/>
            </a:xfrm>
            <a:custGeom>
              <a:avLst/>
              <a:gdLst/>
              <a:ahLst/>
              <a:cxnLst/>
              <a:rect l="0" t="0" r="0" b="0"/>
              <a:pathLst>
                <a:path w="121436" h="221457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4910" y="12651"/>
                  </a:lnTo>
                  <a:lnTo>
                    <a:pt x="6151" y="17000"/>
                  </a:lnTo>
                  <a:lnTo>
                    <a:pt x="7105" y="52322"/>
                  </a:lnTo>
                  <a:lnTo>
                    <a:pt x="7138" y="86824"/>
                  </a:lnTo>
                  <a:lnTo>
                    <a:pt x="7143" y="120014"/>
                  </a:lnTo>
                  <a:lnTo>
                    <a:pt x="7144" y="149736"/>
                  </a:lnTo>
                  <a:lnTo>
                    <a:pt x="12847" y="177744"/>
                  </a:lnTo>
                  <a:lnTo>
                    <a:pt x="17086" y="189064"/>
                  </a:lnTo>
                  <a:lnTo>
                    <a:pt x="23733" y="197270"/>
                  </a:lnTo>
                  <a:lnTo>
                    <a:pt x="31185" y="202769"/>
                  </a:lnTo>
                  <a:lnTo>
                    <a:pt x="39843" y="205865"/>
                  </a:lnTo>
                  <a:lnTo>
                    <a:pt x="56096" y="206997"/>
                  </a:lnTo>
                  <a:lnTo>
                    <a:pt x="62766" y="204976"/>
                  </a:lnTo>
                  <a:lnTo>
                    <a:pt x="77310" y="193418"/>
                  </a:lnTo>
                  <a:lnTo>
                    <a:pt x="89766" y="180758"/>
                  </a:lnTo>
                  <a:lnTo>
                    <a:pt x="102299" y="155409"/>
                  </a:lnTo>
                  <a:lnTo>
                    <a:pt x="112170" y="121213"/>
                  </a:lnTo>
                  <a:lnTo>
                    <a:pt x="113880" y="96616"/>
                  </a:lnTo>
                  <a:lnTo>
                    <a:pt x="108113" y="74380"/>
                  </a:lnTo>
                  <a:lnTo>
                    <a:pt x="106999" y="73399"/>
                  </a:lnTo>
                  <a:lnTo>
                    <a:pt x="103647" y="72309"/>
                  </a:lnTo>
                  <a:lnTo>
                    <a:pt x="93504" y="75488"/>
                  </a:lnTo>
                  <a:lnTo>
                    <a:pt x="87066" y="81440"/>
                  </a:lnTo>
                  <a:lnTo>
                    <a:pt x="78979" y="95833"/>
                  </a:lnTo>
                  <a:lnTo>
                    <a:pt x="66727" y="128184"/>
                  </a:lnTo>
                  <a:lnTo>
                    <a:pt x="60340" y="145225"/>
                  </a:lnTo>
                  <a:lnTo>
                    <a:pt x="57570" y="175111"/>
                  </a:lnTo>
                  <a:lnTo>
                    <a:pt x="59453" y="183131"/>
                  </a:lnTo>
                  <a:lnTo>
                    <a:pt x="67130" y="194747"/>
                  </a:lnTo>
                  <a:lnTo>
                    <a:pt x="73953" y="202254"/>
                  </a:lnTo>
                  <a:lnTo>
                    <a:pt x="80758" y="204984"/>
                  </a:lnTo>
                  <a:lnTo>
                    <a:pt x="115778" y="207164"/>
                  </a:lnTo>
                  <a:lnTo>
                    <a:pt x="121435" y="207169"/>
                  </a:lnTo>
                  <a:lnTo>
                    <a:pt x="115292" y="207169"/>
                  </a:lnTo>
                  <a:lnTo>
                    <a:pt x="114962" y="207963"/>
                  </a:lnTo>
                  <a:lnTo>
                    <a:pt x="114594" y="210961"/>
                  </a:lnTo>
                  <a:lnTo>
                    <a:pt x="113702" y="212079"/>
                  </a:lnTo>
                  <a:lnTo>
                    <a:pt x="107458" y="214225"/>
                  </a:lnTo>
                  <a:lnTo>
                    <a:pt x="107156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1" name="SMARTInkShape-Group1886"/>
          <p:cNvGrpSpPr/>
          <p:nvPr/>
        </p:nvGrpSpPr>
        <p:grpSpPr>
          <a:xfrm>
            <a:off x="7203928" y="3779044"/>
            <a:ext cx="725636" cy="278607"/>
            <a:chOff x="7203928" y="3779044"/>
            <a:chExt cx="725636" cy="278607"/>
          </a:xfrm>
        </p:grpSpPr>
        <p:sp>
          <p:nvSpPr>
            <p:cNvPr id="1776" name="SMARTInkShape-5947"/>
            <p:cNvSpPr/>
            <p:nvPr>
              <p:custDataLst>
                <p:tags r:id="rId59"/>
              </p:custDataLst>
            </p:nvPr>
          </p:nvSpPr>
          <p:spPr>
            <a:xfrm>
              <a:off x="7286625" y="3793331"/>
              <a:ext cx="21432" cy="264320"/>
            </a:xfrm>
            <a:custGeom>
              <a:avLst/>
              <a:gdLst/>
              <a:ahLst/>
              <a:cxnLst/>
              <a:rect l="0" t="0" r="0" b="0"/>
              <a:pathLst>
                <a:path w="21432" h="264320">
                  <a:moveTo>
                    <a:pt x="21431" y="0"/>
                  </a:moveTo>
                  <a:lnTo>
                    <a:pt x="21431" y="0"/>
                  </a:lnTo>
                  <a:lnTo>
                    <a:pt x="17639" y="28905"/>
                  </a:lnTo>
                  <a:lnTo>
                    <a:pt x="15280" y="62716"/>
                  </a:lnTo>
                  <a:lnTo>
                    <a:pt x="10789" y="97869"/>
                  </a:lnTo>
                  <a:lnTo>
                    <a:pt x="4432" y="129628"/>
                  </a:lnTo>
                  <a:lnTo>
                    <a:pt x="1313" y="162939"/>
                  </a:lnTo>
                  <a:lnTo>
                    <a:pt x="259" y="198344"/>
                  </a:lnTo>
                  <a:lnTo>
                    <a:pt x="34" y="231730"/>
                  </a:lnTo>
                  <a:lnTo>
                    <a:pt x="0" y="264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5948"/>
            <p:cNvSpPr/>
            <p:nvPr>
              <p:custDataLst>
                <p:tags r:id="rId60"/>
              </p:custDataLst>
            </p:nvPr>
          </p:nvSpPr>
          <p:spPr>
            <a:xfrm>
              <a:off x="7358063" y="3800475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7143" y="0"/>
                  </a:moveTo>
                  <a:lnTo>
                    <a:pt x="714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5949"/>
            <p:cNvSpPr/>
            <p:nvPr>
              <p:custDataLst>
                <p:tags r:id="rId61"/>
              </p:custDataLst>
            </p:nvPr>
          </p:nvSpPr>
          <p:spPr>
            <a:xfrm>
              <a:off x="7203928" y="3857955"/>
              <a:ext cx="154091" cy="163977"/>
            </a:xfrm>
            <a:custGeom>
              <a:avLst/>
              <a:gdLst/>
              <a:ahLst/>
              <a:cxnLst/>
              <a:rect l="0" t="0" r="0" b="0"/>
              <a:pathLst>
                <a:path w="154091" h="163977">
                  <a:moveTo>
                    <a:pt x="4116" y="35389"/>
                  </a:moveTo>
                  <a:lnTo>
                    <a:pt x="4116" y="35389"/>
                  </a:lnTo>
                  <a:lnTo>
                    <a:pt x="324" y="39181"/>
                  </a:lnTo>
                  <a:lnTo>
                    <a:pt x="0" y="40299"/>
                  </a:lnTo>
                  <a:lnTo>
                    <a:pt x="578" y="41043"/>
                  </a:lnTo>
                  <a:lnTo>
                    <a:pt x="3417" y="42238"/>
                  </a:lnTo>
                  <a:lnTo>
                    <a:pt x="21583" y="42507"/>
                  </a:lnTo>
                  <a:lnTo>
                    <a:pt x="41903" y="36824"/>
                  </a:lnTo>
                  <a:lnTo>
                    <a:pt x="57204" y="31140"/>
                  </a:lnTo>
                  <a:lnTo>
                    <a:pt x="91552" y="22796"/>
                  </a:lnTo>
                  <a:lnTo>
                    <a:pt x="126504" y="8198"/>
                  </a:lnTo>
                  <a:lnTo>
                    <a:pt x="152392" y="0"/>
                  </a:lnTo>
                  <a:lnTo>
                    <a:pt x="152973" y="684"/>
                  </a:lnTo>
                  <a:lnTo>
                    <a:pt x="153790" y="5439"/>
                  </a:lnTo>
                  <a:lnTo>
                    <a:pt x="154090" y="20263"/>
                  </a:lnTo>
                  <a:lnTo>
                    <a:pt x="147980" y="51223"/>
                  </a:lnTo>
                  <a:lnTo>
                    <a:pt x="141466" y="85599"/>
                  </a:lnTo>
                  <a:lnTo>
                    <a:pt x="139989" y="120504"/>
                  </a:lnTo>
                  <a:lnTo>
                    <a:pt x="140659" y="144846"/>
                  </a:lnTo>
                  <a:lnTo>
                    <a:pt x="146991" y="1639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5950"/>
            <p:cNvSpPr/>
            <p:nvPr>
              <p:custDataLst>
                <p:tags r:id="rId62"/>
              </p:custDataLst>
            </p:nvPr>
          </p:nvSpPr>
          <p:spPr>
            <a:xfrm>
              <a:off x="7872833" y="3779044"/>
              <a:ext cx="56731" cy="257176"/>
            </a:xfrm>
            <a:custGeom>
              <a:avLst/>
              <a:gdLst/>
              <a:ahLst/>
              <a:cxnLst/>
              <a:rect l="0" t="0" r="0" b="0"/>
              <a:pathLst>
                <a:path w="56731" h="257176">
                  <a:moveTo>
                    <a:pt x="56730" y="0"/>
                  </a:moveTo>
                  <a:lnTo>
                    <a:pt x="56730" y="0"/>
                  </a:lnTo>
                  <a:lnTo>
                    <a:pt x="52937" y="3792"/>
                  </a:lnTo>
                  <a:lnTo>
                    <a:pt x="48959" y="5654"/>
                  </a:lnTo>
                  <a:lnTo>
                    <a:pt x="36145" y="10642"/>
                  </a:lnTo>
                  <a:lnTo>
                    <a:pt x="29589" y="16900"/>
                  </a:lnTo>
                  <a:lnTo>
                    <a:pt x="4367" y="51316"/>
                  </a:lnTo>
                  <a:lnTo>
                    <a:pt x="998" y="55421"/>
                  </a:lnTo>
                  <a:lnTo>
                    <a:pt x="0" y="60430"/>
                  </a:lnTo>
                  <a:lnTo>
                    <a:pt x="653" y="61718"/>
                  </a:lnTo>
                  <a:lnTo>
                    <a:pt x="1883" y="62576"/>
                  </a:lnTo>
                  <a:lnTo>
                    <a:pt x="5366" y="64324"/>
                  </a:lnTo>
                  <a:lnTo>
                    <a:pt x="11790" y="68977"/>
                  </a:lnTo>
                  <a:lnTo>
                    <a:pt x="16383" y="70344"/>
                  </a:lnTo>
                  <a:lnTo>
                    <a:pt x="17926" y="71502"/>
                  </a:lnTo>
                  <a:lnTo>
                    <a:pt x="18954" y="73068"/>
                  </a:lnTo>
                  <a:lnTo>
                    <a:pt x="20401" y="79064"/>
                  </a:lnTo>
                  <a:lnTo>
                    <a:pt x="20605" y="81284"/>
                  </a:lnTo>
                  <a:lnTo>
                    <a:pt x="22947" y="85868"/>
                  </a:lnTo>
                  <a:lnTo>
                    <a:pt x="32378" y="98443"/>
                  </a:lnTo>
                  <a:lnTo>
                    <a:pt x="36838" y="112814"/>
                  </a:lnTo>
                  <a:lnTo>
                    <a:pt x="38706" y="115691"/>
                  </a:lnTo>
                  <a:lnTo>
                    <a:pt x="41335" y="127324"/>
                  </a:lnTo>
                  <a:lnTo>
                    <a:pt x="42114" y="140825"/>
                  </a:lnTo>
                  <a:lnTo>
                    <a:pt x="35148" y="173850"/>
                  </a:lnTo>
                  <a:lnTo>
                    <a:pt x="20863" y="209286"/>
                  </a:lnTo>
                  <a:lnTo>
                    <a:pt x="9879" y="241579"/>
                  </a:lnTo>
                  <a:lnTo>
                    <a:pt x="6723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5951"/>
            <p:cNvSpPr/>
            <p:nvPr>
              <p:custDataLst>
                <p:tags r:id="rId63"/>
              </p:custDataLst>
            </p:nvPr>
          </p:nvSpPr>
          <p:spPr>
            <a:xfrm>
              <a:off x="7458075" y="3814763"/>
              <a:ext cx="414339" cy="155624"/>
            </a:xfrm>
            <a:custGeom>
              <a:avLst/>
              <a:gdLst/>
              <a:ahLst/>
              <a:cxnLst/>
              <a:rect l="0" t="0" r="0" b="0"/>
              <a:pathLst>
                <a:path w="414339" h="155624">
                  <a:moveTo>
                    <a:pt x="0" y="0"/>
                  </a:moveTo>
                  <a:lnTo>
                    <a:pt x="0" y="0"/>
                  </a:lnTo>
                  <a:lnTo>
                    <a:pt x="2117" y="31063"/>
                  </a:lnTo>
                  <a:lnTo>
                    <a:pt x="6152" y="61434"/>
                  </a:lnTo>
                  <a:lnTo>
                    <a:pt x="6948" y="91509"/>
                  </a:lnTo>
                  <a:lnTo>
                    <a:pt x="7127" y="123496"/>
                  </a:lnTo>
                  <a:lnTo>
                    <a:pt x="7144" y="155623"/>
                  </a:lnTo>
                  <a:lnTo>
                    <a:pt x="7938" y="137988"/>
                  </a:lnTo>
                  <a:lnTo>
                    <a:pt x="13295" y="106512"/>
                  </a:lnTo>
                  <a:lnTo>
                    <a:pt x="20588" y="78454"/>
                  </a:lnTo>
                  <a:lnTo>
                    <a:pt x="37205" y="42845"/>
                  </a:lnTo>
                  <a:lnTo>
                    <a:pt x="48771" y="25218"/>
                  </a:lnTo>
                  <a:lnTo>
                    <a:pt x="62252" y="13734"/>
                  </a:lnTo>
                  <a:lnTo>
                    <a:pt x="72509" y="9096"/>
                  </a:lnTo>
                  <a:lnTo>
                    <a:pt x="75326" y="9239"/>
                  </a:lnTo>
                  <a:lnTo>
                    <a:pt x="80575" y="11514"/>
                  </a:lnTo>
                  <a:lnTo>
                    <a:pt x="87992" y="17258"/>
                  </a:lnTo>
                  <a:lnTo>
                    <a:pt x="95216" y="27779"/>
                  </a:lnTo>
                  <a:lnTo>
                    <a:pt x="103974" y="51260"/>
                  </a:lnTo>
                  <a:lnTo>
                    <a:pt x="106737" y="85890"/>
                  </a:lnTo>
                  <a:lnTo>
                    <a:pt x="107101" y="119348"/>
                  </a:lnTo>
                  <a:lnTo>
                    <a:pt x="107153" y="144715"/>
                  </a:lnTo>
                  <a:lnTo>
                    <a:pt x="107948" y="146483"/>
                  </a:lnTo>
                  <a:lnTo>
                    <a:pt x="109272" y="147661"/>
                  </a:lnTo>
                  <a:lnTo>
                    <a:pt x="113307" y="149552"/>
                  </a:lnTo>
                  <a:lnTo>
                    <a:pt x="113638" y="148914"/>
                  </a:lnTo>
                  <a:lnTo>
                    <a:pt x="119986" y="117899"/>
                  </a:lnTo>
                  <a:lnTo>
                    <a:pt x="131090" y="85258"/>
                  </a:lnTo>
                  <a:lnTo>
                    <a:pt x="142891" y="59832"/>
                  </a:lnTo>
                  <a:lnTo>
                    <a:pt x="148439" y="53579"/>
                  </a:lnTo>
                  <a:lnTo>
                    <a:pt x="159693" y="46390"/>
                  </a:lnTo>
                  <a:lnTo>
                    <a:pt x="168407" y="43907"/>
                  </a:lnTo>
                  <a:lnTo>
                    <a:pt x="173537" y="43326"/>
                  </a:lnTo>
                  <a:lnTo>
                    <a:pt x="175223" y="44759"/>
                  </a:lnTo>
                  <a:lnTo>
                    <a:pt x="190691" y="79563"/>
                  </a:lnTo>
                  <a:lnTo>
                    <a:pt x="198494" y="94835"/>
                  </a:lnTo>
                  <a:lnTo>
                    <a:pt x="223546" y="123390"/>
                  </a:lnTo>
                  <a:lnTo>
                    <a:pt x="230587" y="126277"/>
                  </a:lnTo>
                  <a:lnTo>
                    <a:pt x="248042" y="128130"/>
                  </a:lnTo>
                  <a:lnTo>
                    <a:pt x="255232" y="126267"/>
                  </a:lnTo>
                  <a:lnTo>
                    <a:pt x="287541" y="108653"/>
                  </a:lnTo>
                  <a:lnTo>
                    <a:pt x="315598" y="73691"/>
                  </a:lnTo>
                  <a:lnTo>
                    <a:pt x="325219" y="54743"/>
                  </a:lnTo>
                  <a:lnTo>
                    <a:pt x="328165" y="30952"/>
                  </a:lnTo>
                  <a:lnTo>
                    <a:pt x="327521" y="27778"/>
                  </a:lnTo>
                  <a:lnTo>
                    <a:pt x="326297" y="25663"/>
                  </a:lnTo>
                  <a:lnTo>
                    <a:pt x="324688" y="24252"/>
                  </a:lnTo>
                  <a:lnTo>
                    <a:pt x="320783" y="22685"/>
                  </a:lnTo>
                  <a:lnTo>
                    <a:pt x="318630" y="22267"/>
                  </a:lnTo>
                  <a:lnTo>
                    <a:pt x="312005" y="26036"/>
                  </a:lnTo>
                  <a:lnTo>
                    <a:pt x="304563" y="33003"/>
                  </a:lnTo>
                  <a:lnTo>
                    <a:pt x="283410" y="65413"/>
                  </a:lnTo>
                  <a:lnTo>
                    <a:pt x="269401" y="100160"/>
                  </a:lnTo>
                  <a:lnTo>
                    <a:pt x="265824" y="117695"/>
                  </a:lnTo>
                  <a:lnTo>
                    <a:pt x="267105" y="125863"/>
                  </a:lnTo>
                  <a:lnTo>
                    <a:pt x="268557" y="129152"/>
                  </a:lnTo>
                  <a:lnTo>
                    <a:pt x="274405" y="134923"/>
                  </a:lnTo>
                  <a:lnTo>
                    <a:pt x="291094" y="145096"/>
                  </a:lnTo>
                  <a:lnTo>
                    <a:pt x="302413" y="145714"/>
                  </a:lnTo>
                  <a:lnTo>
                    <a:pt x="331160" y="141661"/>
                  </a:lnTo>
                  <a:lnTo>
                    <a:pt x="350005" y="131579"/>
                  </a:lnTo>
                  <a:lnTo>
                    <a:pt x="379711" y="109304"/>
                  </a:lnTo>
                  <a:lnTo>
                    <a:pt x="414338" y="785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4" name="SMARTInkShape-Group1887"/>
          <p:cNvGrpSpPr/>
          <p:nvPr/>
        </p:nvGrpSpPr>
        <p:grpSpPr>
          <a:xfrm>
            <a:off x="1264444" y="4522322"/>
            <a:ext cx="5979320" cy="421154"/>
            <a:chOff x="1264444" y="4522322"/>
            <a:chExt cx="5979320" cy="421154"/>
          </a:xfrm>
        </p:grpSpPr>
        <p:sp>
          <p:nvSpPr>
            <p:cNvPr id="1782" name="SMARTInkShape-5952"/>
            <p:cNvSpPr/>
            <p:nvPr>
              <p:custDataLst>
                <p:tags r:id="rId47"/>
              </p:custDataLst>
            </p:nvPr>
          </p:nvSpPr>
          <p:spPr>
            <a:xfrm>
              <a:off x="3860187" y="4736306"/>
              <a:ext cx="47445" cy="106701"/>
            </a:xfrm>
            <a:custGeom>
              <a:avLst/>
              <a:gdLst/>
              <a:ahLst/>
              <a:cxnLst/>
              <a:rect l="0" t="0" r="0" b="0"/>
              <a:pathLst>
                <a:path w="47445" h="106701">
                  <a:moveTo>
                    <a:pt x="4582" y="0"/>
                  </a:moveTo>
                  <a:lnTo>
                    <a:pt x="4582" y="0"/>
                  </a:lnTo>
                  <a:lnTo>
                    <a:pt x="790" y="0"/>
                  </a:lnTo>
                  <a:lnTo>
                    <a:pt x="466" y="794"/>
                  </a:lnTo>
                  <a:lnTo>
                    <a:pt x="2223" y="3792"/>
                  </a:lnTo>
                  <a:lnTo>
                    <a:pt x="2216" y="6497"/>
                  </a:lnTo>
                  <a:lnTo>
                    <a:pt x="0" y="17095"/>
                  </a:lnTo>
                  <a:lnTo>
                    <a:pt x="4357" y="51759"/>
                  </a:lnTo>
                  <a:lnTo>
                    <a:pt x="11050" y="87136"/>
                  </a:lnTo>
                  <a:lnTo>
                    <a:pt x="11718" y="106700"/>
                  </a:lnTo>
                  <a:lnTo>
                    <a:pt x="11726" y="71103"/>
                  </a:lnTo>
                  <a:lnTo>
                    <a:pt x="12519" y="61764"/>
                  </a:lnTo>
                  <a:lnTo>
                    <a:pt x="23910" y="29209"/>
                  </a:lnTo>
                  <a:lnTo>
                    <a:pt x="35574" y="12617"/>
                  </a:lnTo>
                  <a:lnTo>
                    <a:pt x="474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SMARTInkShape-5953"/>
            <p:cNvSpPr/>
            <p:nvPr>
              <p:custDataLst>
                <p:tags r:id="rId48"/>
              </p:custDataLst>
            </p:nvPr>
          </p:nvSpPr>
          <p:spPr>
            <a:xfrm>
              <a:off x="3679031" y="4700588"/>
              <a:ext cx="28576" cy="135732"/>
            </a:xfrm>
            <a:custGeom>
              <a:avLst/>
              <a:gdLst/>
              <a:ahLst/>
              <a:cxnLst/>
              <a:rect l="0" t="0" r="0" b="0"/>
              <a:pathLst>
                <a:path w="28576" h="135732">
                  <a:moveTo>
                    <a:pt x="28575" y="0"/>
                  </a:moveTo>
                  <a:lnTo>
                    <a:pt x="28575" y="0"/>
                  </a:lnTo>
                  <a:lnTo>
                    <a:pt x="28575" y="33792"/>
                  </a:lnTo>
                  <a:lnTo>
                    <a:pt x="22093" y="66701"/>
                  </a:lnTo>
                  <a:lnTo>
                    <a:pt x="20834" y="80970"/>
                  </a:lnTo>
                  <a:lnTo>
                    <a:pt x="9087" y="114300"/>
                  </a:lnTo>
                  <a:lnTo>
                    <a:pt x="7214" y="123031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SMARTInkShape-5954"/>
            <p:cNvSpPr/>
            <p:nvPr>
              <p:custDataLst>
                <p:tags r:id="rId49"/>
              </p:custDataLst>
            </p:nvPr>
          </p:nvSpPr>
          <p:spPr>
            <a:xfrm>
              <a:off x="1264444" y="4879194"/>
              <a:ext cx="2886076" cy="64282"/>
            </a:xfrm>
            <a:custGeom>
              <a:avLst/>
              <a:gdLst/>
              <a:ahLst/>
              <a:cxnLst/>
              <a:rect l="0" t="0" r="0" b="0"/>
              <a:pathLst>
                <a:path w="2886076" h="64282">
                  <a:moveTo>
                    <a:pt x="2886075" y="14276"/>
                  </a:moveTo>
                  <a:lnTo>
                    <a:pt x="2886075" y="14276"/>
                  </a:lnTo>
                  <a:lnTo>
                    <a:pt x="2882283" y="14276"/>
                  </a:lnTo>
                  <a:lnTo>
                    <a:pt x="2855547" y="8124"/>
                  </a:lnTo>
                  <a:lnTo>
                    <a:pt x="2822836" y="6533"/>
                  </a:lnTo>
                  <a:lnTo>
                    <a:pt x="2794401" y="2279"/>
                  </a:lnTo>
                  <a:lnTo>
                    <a:pt x="2761192" y="666"/>
                  </a:lnTo>
                  <a:lnTo>
                    <a:pt x="2737968" y="289"/>
                  </a:lnTo>
                  <a:lnTo>
                    <a:pt x="2712299" y="121"/>
                  </a:lnTo>
                  <a:lnTo>
                    <a:pt x="2684223" y="47"/>
                  </a:lnTo>
                  <a:lnTo>
                    <a:pt x="2653223" y="14"/>
                  </a:lnTo>
                  <a:lnTo>
                    <a:pt x="2620925" y="0"/>
                  </a:lnTo>
                  <a:lnTo>
                    <a:pt x="2587255" y="786"/>
                  </a:lnTo>
                  <a:lnTo>
                    <a:pt x="2569387" y="2107"/>
                  </a:lnTo>
                  <a:lnTo>
                    <a:pt x="2551125" y="3782"/>
                  </a:lnTo>
                  <a:lnTo>
                    <a:pt x="2531806" y="4899"/>
                  </a:lnTo>
                  <a:lnTo>
                    <a:pt x="2511783" y="5643"/>
                  </a:lnTo>
                  <a:lnTo>
                    <a:pt x="2491291" y="6139"/>
                  </a:lnTo>
                  <a:lnTo>
                    <a:pt x="2470485" y="7264"/>
                  </a:lnTo>
                  <a:lnTo>
                    <a:pt x="2449472" y="8807"/>
                  </a:lnTo>
                  <a:lnTo>
                    <a:pt x="2428318" y="10630"/>
                  </a:lnTo>
                  <a:lnTo>
                    <a:pt x="2406279" y="11845"/>
                  </a:lnTo>
                  <a:lnTo>
                    <a:pt x="2383648" y="12655"/>
                  </a:lnTo>
                  <a:lnTo>
                    <a:pt x="2360624" y="13195"/>
                  </a:lnTo>
                  <a:lnTo>
                    <a:pt x="2337337" y="14348"/>
                  </a:lnTo>
                  <a:lnTo>
                    <a:pt x="2313874" y="15911"/>
                  </a:lnTo>
                  <a:lnTo>
                    <a:pt x="2290296" y="17747"/>
                  </a:lnTo>
                  <a:lnTo>
                    <a:pt x="2266639" y="19764"/>
                  </a:lnTo>
                  <a:lnTo>
                    <a:pt x="2242930" y="21903"/>
                  </a:lnTo>
                  <a:lnTo>
                    <a:pt x="2219187" y="24123"/>
                  </a:lnTo>
                  <a:lnTo>
                    <a:pt x="2195420" y="26396"/>
                  </a:lnTo>
                  <a:lnTo>
                    <a:pt x="2171638" y="28706"/>
                  </a:lnTo>
                  <a:lnTo>
                    <a:pt x="2147846" y="31040"/>
                  </a:lnTo>
                  <a:lnTo>
                    <a:pt x="2123253" y="33389"/>
                  </a:lnTo>
                  <a:lnTo>
                    <a:pt x="2098127" y="35749"/>
                  </a:lnTo>
                  <a:lnTo>
                    <a:pt x="2072645" y="38116"/>
                  </a:lnTo>
                  <a:lnTo>
                    <a:pt x="2046132" y="39693"/>
                  </a:lnTo>
                  <a:lnTo>
                    <a:pt x="2018932" y="40746"/>
                  </a:lnTo>
                  <a:lnTo>
                    <a:pt x="1991273" y="41447"/>
                  </a:lnTo>
                  <a:lnTo>
                    <a:pt x="1964103" y="42709"/>
                  </a:lnTo>
                  <a:lnTo>
                    <a:pt x="1937258" y="44343"/>
                  </a:lnTo>
                  <a:lnTo>
                    <a:pt x="1910630" y="46226"/>
                  </a:lnTo>
                  <a:lnTo>
                    <a:pt x="1883353" y="47482"/>
                  </a:lnTo>
                  <a:lnTo>
                    <a:pt x="1855644" y="48319"/>
                  </a:lnTo>
                  <a:lnTo>
                    <a:pt x="1827646" y="48877"/>
                  </a:lnTo>
                  <a:lnTo>
                    <a:pt x="1798662" y="50043"/>
                  </a:lnTo>
                  <a:lnTo>
                    <a:pt x="1769020" y="51614"/>
                  </a:lnTo>
                  <a:lnTo>
                    <a:pt x="1738941" y="53455"/>
                  </a:lnTo>
                  <a:lnTo>
                    <a:pt x="1709362" y="54683"/>
                  </a:lnTo>
                  <a:lnTo>
                    <a:pt x="1680119" y="55501"/>
                  </a:lnTo>
                  <a:lnTo>
                    <a:pt x="1651098" y="56046"/>
                  </a:lnTo>
                  <a:lnTo>
                    <a:pt x="1621432" y="56410"/>
                  </a:lnTo>
                  <a:lnTo>
                    <a:pt x="1591336" y="56652"/>
                  </a:lnTo>
                  <a:lnTo>
                    <a:pt x="1560953" y="56814"/>
                  </a:lnTo>
                  <a:lnTo>
                    <a:pt x="1531173" y="57716"/>
                  </a:lnTo>
                  <a:lnTo>
                    <a:pt x="1501794" y="59110"/>
                  </a:lnTo>
                  <a:lnTo>
                    <a:pt x="1472684" y="60834"/>
                  </a:lnTo>
                  <a:lnTo>
                    <a:pt x="1442958" y="61189"/>
                  </a:lnTo>
                  <a:lnTo>
                    <a:pt x="1412822" y="60632"/>
                  </a:lnTo>
                  <a:lnTo>
                    <a:pt x="1382412" y="59467"/>
                  </a:lnTo>
                  <a:lnTo>
                    <a:pt x="1352614" y="58691"/>
                  </a:lnTo>
                  <a:lnTo>
                    <a:pt x="1323224" y="58173"/>
                  </a:lnTo>
                  <a:lnTo>
                    <a:pt x="1294106" y="57828"/>
                  </a:lnTo>
                  <a:lnTo>
                    <a:pt x="1265168" y="56804"/>
                  </a:lnTo>
                  <a:lnTo>
                    <a:pt x="1236352" y="55327"/>
                  </a:lnTo>
                  <a:lnTo>
                    <a:pt x="1207616" y="53549"/>
                  </a:lnTo>
                  <a:lnTo>
                    <a:pt x="1178139" y="52364"/>
                  </a:lnTo>
                  <a:lnTo>
                    <a:pt x="1148170" y="51574"/>
                  </a:lnTo>
                  <a:lnTo>
                    <a:pt x="1117872" y="51047"/>
                  </a:lnTo>
                  <a:lnTo>
                    <a:pt x="1088148" y="50697"/>
                  </a:lnTo>
                  <a:lnTo>
                    <a:pt x="1058807" y="50462"/>
                  </a:lnTo>
                  <a:lnTo>
                    <a:pt x="1029721" y="50306"/>
                  </a:lnTo>
                  <a:lnTo>
                    <a:pt x="1000806" y="49408"/>
                  </a:lnTo>
                  <a:lnTo>
                    <a:pt x="972004" y="48016"/>
                  </a:lnTo>
                  <a:lnTo>
                    <a:pt x="943277" y="46295"/>
                  </a:lnTo>
                  <a:lnTo>
                    <a:pt x="914601" y="44352"/>
                  </a:lnTo>
                  <a:lnTo>
                    <a:pt x="885959" y="42265"/>
                  </a:lnTo>
                  <a:lnTo>
                    <a:pt x="857339" y="40078"/>
                  </a:lnTo>
                  <a:lnTo>
                    <a:pt x="828734" y="38621"/>
                  </a:lnTo>
                  <a:lnTo>
                    <a:pt x="800140" y="37649"/>
                  </a:lnTo>
                  <a:lnTo>
                    <a:pt x="771551" y="37000"/>
                  </a:lnTo>
                  <a:lnTo>
                    <a:pt x="742968" y="36570"/>
                  </a:lnTo>
                  <a:lnTo>
                    <a:pt x="714387" y="36282"/>
                  </a:lnTo>
                  <a:lnTo>
                    <a:pt x="685808" y="36090"/>
                  </a:lnTo>
                  <a:lnTo>
                    <a:pt x="658024" y="35963"/>
                  </a:lnTo>
                  <a:lnTo>
                    <a:pt x="630770" y="35877"/>
                  </a:lnTo>
                  <a:lnTo>
                    <a:pt x="603869" y="35820"/>
                  </a:lnTo>
                  <a:lnTo>
                    <a:pt x="577205" y="35782"/>
                  </a:lnTo>
                  <a:lnTo>
                    <a:pt x="550697" y="35756"/>
                  </a:lnTo>
                  <a:lnTo>
                    <a:pt x="524294" y="35740"/>
                  </a:lnTo>
                  <a:lnTo>
                    <a:pt x="497960" y="35728"/>
                  </a:lnTo>
                  <a:lnTo>
                    <a:pt x="471673" y="35721"/>
                  </a:lnTo>
                  <a:lnTo>
                    <a:pt x="445418" y="35716"/>
                  </a:lnTo>
                  <a:lnTo>
                    <a:pt x="419183" y="36507"/>
                  </a:lnTo>
                  <a:lnTo>
                    <a:pt x="392961" y="37828"/>
                  </a:lnTo>
                  <a:lnTo>
                    <a:pt x="366749" y="39501"/>
                  </a:lnTo>
                  <a:lnTo>
                    <a:pt x="341337" y="40617"/>
                  </a:lnTo>
                  <a:lnTo>
                    <a:pt x="316458" y="41361"/>
                  </a:lnTo>
                  <a:lnTo>
                    <a:pt x="291934" y="41858"/>
                  </a:lnTo>
                  <a:lnTo>
                    <a:pt x="268442" y="42982"/>
                  </a:lnTo>
                  <a:lnTo>
                    <a:pt x="245636" y="44526"/>
                  </a:lnTo>
                  <a:lnTo>
                    <a:pt x="223288" y="46348"/>
                  </a:lnTo>
                  <a:lnTo>
                    <a:pt x="202040" y="48357"/>
                  </a:lnTo>
                  <a:lnTo>
                    <a:pt x="181525" y="50490"/>
                  </a:lnTo>
                  <a:lnTo>
                    <a:pt x="161498" y="52706"/>
                  </a:lnTo>
                  <a:lnTo>
                    <a:pt x="141796" y="54183"/>
                  </a:lnTo>
                  <a:lnTo>
                    <a:pt x="122312" y="55168"/>
                  </a:lnTo>
                  <a:lnTo>
                    <a:pt x="102973" y="55824"/>
                  </a:lnTo>
                  <a:lnTo>
                    <a:pt x="68784" y="58670"/>
                  </a:lnTo>
                  <a:lnTo>
                    <a:pt x="40096" y="61787"/>
                  </a:lnTo>
                  <a:lnTo>
                    <a:pt x="0" y="64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5955"/>
            <p:cNvSpPr/>
            <p:nvPr>
              <p:custDataLst>
                <p:tags r:id="rId50"/>
              </p:custDataLst>
            </p:nvPr>
          </p:nvSpPr>
          <p:spPr>
            <a:xfrm>
              <a:off x="4179094" y="4725054"/>
              <a:ext cx="3064670" cy="189847"/>
            </a:xfrm>
            <a:custGeom>
              <a:avLst/>
              <a:gdLst/>
              <a:ahLst/>
              <a:cxnLst/>
              <a:rect l="0" t="0" r="0" b="0"/>
              <a:pathLst>
                <a:path w="3064670" h="189847">
                  <a:moveTo>
                    <a:pt x="0" y="189846"/>
                  </a:moveTo>
                  <a:lnTo>
                    <a:pt x="0" y="189846"/>
                  </a:lnTo>
                  <a:lnTo>
                    <a:pt x="18682" y="189052"/>
                  </a:lnTo>
                  <a:lnTo>
                    <a:pt x="50080" y="182075"/>
                  </a:lnTo>
                  <a:lnTo>
                    <a:pt x="85747" y="177489"/>
                  </a:lnTo>
                  <a:lnTo>
                    <a:pt x="111134" y="175623"/>
                  </a:lnTo>
                  <a:lnTo>
                    <a:pt x="140939" y="172148"/>
                  </a:lnTo>
                  <a:lnTo>
                    <a:pt x="170589" y="167957"/>
                  </a:lnTo>
                  <a:lnTo>
                    <a:pt x="201230" y="163449"/>
                  </a:lnTo>
                  <a:lnTo>
                    <a:pt x="236015" y="158799"/>
                  </a:lnTo>
                  <a:lnTo>
                    <a:pt x="270524" y="156204"/>
                  </a:lnTo>
                  <a:lnTo>
                    <a:pt x="305177" y="154256"/>
                  </a:lnTo>
                  <a:lnTo>
                    <a:pt x="323307" y="152626"/>
                  </a:lnTo>
                  <a:lnTo>
                    <a:pt x="341744" y="150745"/>
                  </a:lnTo>
                  <a:lnTo>
                    <a:pt x="360386" y="148697"/>
                  </a:lnTo>
                  <a:lnTo>
                    <a:pt x="379163" y="146539"/>
                  </a:lnTo>
                  <a:lnTo>
                    <a:pt x="398032" y="144306"/>
                  </a:lnTo>
                  <a:lnTo>
                    <a:pt x="417754" y="142023"/>
                  </a:lnTo>
                  <a:lnTo>
                    <a:pt x="438047" y="139708"/>
                  </a:lnTo>
                  <a:lnTo>
                    <a:pt x="458719" y="137371"/>
                  </a:lnTo>
                  <a:lnTo>
                    <a:pt x="479643" y="135019"/>
                  </a:lnTo>
                  <a:lnTo>
                    <a:pt x="500737" y="132657"/>
                  </a:lnTo>
                  <a:lnTo>
                    <a:pt x="521944" y="130288"/>
                  </a:lnTo>
                  <a:lnTo>
                    <a:pt x="543225" y="127916"/>
                  </a:lnTo>
                  <a:lnTo>
                    <a:pt x="564556" y="125541"/>
                  </a:lnTo>
                  <a:lnTo>
                    <a:pt x="585921" y="123163"/>
                  </a:lnTo>
                  <a:lnTo>
                    <a:pt x="608101" y="121578"/>
                  </a:lnTo>
                  <a:lnTo>
                    <a:pt x="630826" y="120522"/>
                  </a:lnTo>
                  <a:lnTo>
                    <a:pt x="653913" y="119817"/>
                  </a:lnTo>
                  <a:lnTo>
                    <a:pt x="677242" y="118554"/>
                  </a:lnTo>
                  <a:lnTo>
                    <a:pt x="700732" y="116918"/>
                  </a:lnTo>
                  <a:lnTo>
                    <a:pt x="724329" y="115034"/>
                  </a:lnTo>
                  <a:lnTo>
                    <a:pt x="747999" y="112189"/>
                  </a:lnTo>
                  <a:lnTo>
                    <a:pt x="771716" y="108706"/>
                  </a:lnTo>
                  <a:lnTo>
                    <a:pt x="795464" y="104797"/>
                  </a:lnTo>
                  <a:lnTo>
                    <a:pt x="820028" y="102190"/>
                  </a:lnTo>
                  <a:lnTo>
                    <a:pt x="845135" y="100453"/>
                  </a:lnTo>
                  <a:lnTo>
                    <a:pt x="870606" y="99294"/>
                  </a:lnTo>
                  <a:lnTo>
                    <a:pt x="896316" y="97728"/>
                  </a:lnTo>
                  <a:lnTo>
                    <a:pt x="922187" y="95890"/>
                  </a:lnTo>
                  <a:lnTo>
                    <a:pt x="948166" y="93872"/>
                  </a:lnTo>
                  <a:lnTo>
                    <a:pt x="974217" y="90938"/>
                  </a:lnTo>
                  <a:lnTo>
                    <a:pt x="1000315" y="87395"/>
                  </a:lnTo>
                  <a:lnTo>
                    <a:pt x="1026446" y="83445"/>
                  </a:lnTo>
                  <a:lnTo>
                    <a:pt x="1053390" y="80812"/>
                  </a:lnTo>
                  <a:lnTo>
                    <a:pt x="1080879" y="79057"/>
                  </a:lnTo>
                  <a:lnTo>
                    <a:pt x="1108731" y="77887"/>
                  </a:lnTo>
                  <a:lnTo>
                    <a:pt x="1136822" y="75519"/>
                  </a:lnTo>
                  <a:lnTo>
                    <a:pt x="1165074" y="72353"/>
                  </a:lnTo>
                  <a:lnTo>
                    <a:pt x="1193435" y="68655"/>
                  </a:lnTo>
                  <a:lnTo>
                    <a:pt x="1221867" y="65395"/>
                  </a:lnTo>
                  <a:lnTo>
                    <a:pt x="1250347" y="62429"/>
                  </a:lnTo>
                  <a:lnTo>
                    <a:pt x="1278858" y="59658"/>
                  </a:lnTo>
                  <a:lnTo>
                    <a:pt x="1308184" y="57016"/>
                  </a:lnTo>
                  <a:lnTo>
                    <a:pt x="1338054" y="54462"/>
                  </a:lnTo>
                  <a:lnTo>
                    <a:pt x="1368286" y="51965"/>
                  </a:lnTo>
                  <a:lnTo>
                    <a:pt x="1397966" y="49507"/>
                  </a:lnTo>
                  <a:lnTo>
                    <a:pt x="1427277" y="47074"/>
                  </a:lnTo>
                  <a:lnTo>
                    <a:pt x="1456343" y="44658"/>
                  </a:lnTo>
                  <a:lnTo>
                    <a:pt x="1486039" y="42254"/>
                  </a:lnTo>
                  <a:lnTo>
                    <a:pt x="1516155" y="39858"/>
                  </a:lnTo>
                  <a:lnTo>
                    <a:pt x="1546551" y="37466"/>
                  </a:lnTo>
                  <a:lnTo>
                    <a:pt x="1577134" y="35872"/>
                  </a:lnTo>
                  <a:lnTo>
                    <a:pt x="1607841" y="34809"/>
                  </a:lnTo>
                  <a:lnTo>
                    <a:pt x="1638632" y="34101"/>
                  </a:lnTo>
                  <a:lnTo>
                    <a:pt x="1669478" y="32835"/>
                  </a:lnTo>
                  <a:lnTo>
                    <a:pt x="1700360" y="31197"/>
                  </a:lnTo>
                  <a:lnTo>
                    <a:pt x="1731267" y="29311"/>
                  </a:lnTo>
                  <a:lnTo>
                    <a:pt x="1762191" y="27260"/>
                  </a:lnTo>
                  <a:lnTo>
                    <a:pt x="1793124" y="25099"/>
                  </a:lnTo>
                  <a:lnTo>
                    <a:pt x="1824066" y="22865"/>
                  </a:lnTo>
                  <a:lnTo>
                    <a:pt x="1855807" y="20581"/>
                  </a:lnTo>
                  <a:lnTo>
                    <a:pt x="1888079" y="18265"/>
                  </a:lnTo>
                  <a:lnTo>
                    <a:pt x="1920707" y="15928"/>
                  </a:lnTo>
                  <a:lnTo>
                    <a:pt x="1952777" y="13575"/>
                  </a:lnTo>
                  <a:lnTo>
                    <a:pt x="1984477" y="11213"/>
                  </a:lnTo>
                  <a:lnTo>
                    <a:pt x="2015929" y="8845"/>
                  </a:lnTo>
                  <a:lnTo>
                    <a:pt x="2048008" y="7266"/>
                  </a:lnTo>
                  <a:lnTo>
                    <a:pt x="2080508" y="6214"/>
                  </a:lnTo>
                  <a:lnTo>
                    <a:pt x="2113286" y="5512"/>
                  </a:lnTo>
                  <a:lnTo>
                    <a:pt x="2145458" y="5044"/>
                  </a:lnTo>
                  <a:lnTo>
                    <a:pt x="2177223" y="4732"/>
                  </a:lnTo>
                  <a:lnTo>
                    <a:pt x="2208720" y="4524"/>
                  </a:lnTo>
                  <a:lnTo>
                    <a:pt x="2239242" y="4386"/>
                  </a:lnTo>
                  <a:lnTo>
                    <a:pt x="2269116" y="4293"/>
                  </a:lnTo>
                  <a:lnTo>
                    <a:pt x="2298556" y="4232"/>
                  </a:lnTo>
                  <a:lnTo>
                    <a:pt x="2327708" y="4191"/>
                  </a:lnTo>
                  <a:lnTo>
                    <a:pt x="2356668" y="4163"/>
                  </a:lnTo>
                  <a:lnTo>
                    <a:pt x="2385499" y="4145"/>
                  </a:lnTo>
                  <a:lnTo>
                    <a:pt x="2413451" y="3339"/>
                  </a:lnTo>
                  <a:lnTo>
                    <a:pt x="2440817" y="2008"/>
                  </a:lnTo>
                  <a:lnTo>
                    <a:pt x="2467793" y="327"/>
                  </a:lnTo>
                  <a:lnTo>
                    <a:pt x="2494507" y="0"/>
                  </a:lnTo>
                  <a:lnTo>
                    <a:pt x="2521049" y="576"/>
                  </a:lnTo>
                  <a:lnTo>
                    <a:pt x="2547474" y="1754"/>
                  </a:lnTo>
                  <a:lnTo>
                    <a:pt x="2573822" y="2538"/>
                  </a:lnTo>
                  <a:lnTo>
                    <a:pt x="2600119" y="3062"/>
                  </a:lnTo>
                  <a:lnTo>
                    <a:pt x="2626382" y="3410"/>
                  </a:lnTo>
                  <a:lnTo>
                    <a:pt x="2651033" y="3643"/>
                  </a:lnTo>
                  <a:lnTo>
                    <a:pt x="2674612" y="3798"/>
                  </a:lnTo>
                  <a:lnTo>
                    <a:pt x="2697475" y="3902"/>
                  </a:lnTo>
                  <a:lnTo>
                    <a:pt x="2720654" y="4765"/>
                  </a:lnTo>
                  <a:lnTo>
                    <a:pt x="2744044" y="6133"/>
                  </a:lnTo>
                  <a:lnTo>
                    <a:pt x="2767575" y="7840"/>
                  </a:lnTo>
                  <a:lnTo>
                    <a:pt x="2789612" y="8977"/>
                  </a:lnTo>
                  <a:lnTo>
                    <a:pt x="2810654" y="9736"/>
                  </a:lnTo>
                  <a:lnTo>
                    <a:pt x="2831032" y="10241"/>
                  </a:lnTo>
                  <a:lnTo>
                    <a:pt x="2850967" y="10578"/>
                  </a:lnTo>
                  <a:lnTo>
                    <a:pt x="2870607" y="10803"/>
                  </a:lnTo>
                  <a:lnTo>
                    <a:pt x="2890050" y="10953"/>
                  </a:lnTo>
                  <a:lnTo>
                    <a:pt x="2908569" y="11846"/>
                  </a:lnTo>
                  <a:lnTo>
                    <a:pt x="2943962" y="14956"/>
                  </a:lnTo>
                  <a:lnTo>
                    <a:pt x="2973979" y="16867"/>
                  </a:lnTo>
                  <a:lnTo>
                    <a:pt x="3008958" y="17943"/>
                  </a:lnTo>
                  <a:lnTo>
                    <a:pt x="3042110" y="18307"/>
                  </a:lnTo>
                  <a:lnTo>
                    <a:pt x="3064669" y="183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5956"/>
            <p:cNvSpPr/>
            <p:nvPr>
              <p:custDataLst>
                <p:tags r:id="rId51"/>
              </p:custDataLst>
            </p:nvPr>
          </p:nvSpPr>
          <p:spPr>
            <a:xfrm>
              <a:off x="4714875" y="4708036"/>
              <a:ext cx="335292" cy="171145"/>
            </a:xfrm>
            <a:custGeom>
              <a:avLst/>
              <a:gdLst/>
              <a:ahLst/>
              <a:cxnLst/>
              <a:rect l="0" t="0" r="0" b="0"/>
              <a:pathLst>
                <a:path w="335292" h="171145">
                  <a:moveTo>
                    <a:pt x="0" y="63989"/>
                  </a:moveTo>
                  <a:lnTo>
                    <a:pt x="0" y="63989"/>
                  </a:lnTo>
                  <a:lnTo>
                    <a:pt x="6151" y="63989"/>
                  </a:lnTo>
                  <a:lnTo>
                    <a:pt x="36052" y="51632"/>
                  </a:lnTo>
                  <a:lnTo>
                    <a:pt x="58627" y="46291"/>
                  </a:lnTo>
                  <a:lnTo>
                    <a:pt x="91720" y="33476"/>
                  </a:lnTo>
                  <a:lnTo>
                    <a:pt x="120221" y="29019"/>
                  </a:lnTo>
                  <a:lnTo>
                    <a:pt x="152655" y="23024"/>
                  </a:lnTo>
                  <a:lnTo>
                    <a:pt x="182727" y="16221"/>
                  </a:lnTo>
                  <a:lnTo>
                    <a:pt x="210951" y="9971"/>
                  </a:lnTo>
                  <a:lnTo>
                    <a:pt x="245796" y="7251"/>
                  </a:lnTo>
                  <a:lnTo>
                    <a:pt x="254234" y="4906"/>
                  </a:lnTo>
                  <a:lnTo>
                    <a:pt x="263447" y="1239"/>
                  </a:lnTo>
                  <a:lnTo>
                    <a:pt x="269880" y="0"/>
                  </a:lnTo>
                  <a:lnTo>
                    <a:pt x="270408" y="692"/>
                  </a:lnTo>
                  <a:lnTo>
                    <a:pt x="270994" y="3578"/>
                  </a:lnTo>
                  <a:lnTo>
                    <a:pt x="269563" y="4665"/>
                  </a:lnTo>
                  <a:lnTo>
                    <a:pt x="259964" y="7782"/>
                  </a:lnTo>
                  <a:lnTo>
                    <a:pt x="228485" y="30094"/>
                  </a:lnTo>
                  <a:lnTo>
                    <a:pt x="195405" y="59166"/>
                  </a:lnTo>
                  <a:lnTo>
                    <a:pt x="184281" y="68028"/>
                  </a:lnTo>
                  <a:lnTo>
                    <a:pt x="181122" y="73192"/>
                  </a:lnTo>
                  <a:lnTo>
                    <a:pt x="181073" y="75681"/>
                  </a:lnTo>
                  <a:lnTo>
                    <a:pt x="183135" y="80562"/>
                  </a:lnTo>
                  <a:lnTo>
                    <a:pt x="184796" y="82182"/>
                  </a:lnTo>
                  <a:lnTo>
                    <a:pt x="199244" y="88786"/>
                  </a:lnTo>
                  <a:lnTo>
                    <a:pt x="232510" y="92232"/>
                  </a:lnTo>
                  <a:lnTo>
                    <a:pt x="264834" y="92520"/>
                  </a:lnTo>
                  <a:lnTo>
                    <a:pt x="285903" y="94668"/>
                  </a:lnTo>
                  <a:lnTo>
                    <a:pt x="318738" y="101382"/>
                  </a:lnTo>
                  <a:lnTo>
                    <a:pt x="330455" y="109564"/>
                  </a:lnTo>
                  <a:lnTo>
                    <a:pt x="333400" y="114142"/>
                  </a:lnTo>
                  <a:lnTo>
                    <a:pt x="335058" y="121182"/>
                  </a:lnTo>
                  <a:lnTo>
                    <a:pt x="335291" y="123549"/>
                  </a:lnTo>
                  <a:lnTo>
                    <a:pt x="333432" y="128296"/>
                  </a:lnTo>
                  <a:lnTo>
                    <a:pt x="322751" y="145100"/>
                  </a:lnTo>
                  <a:lnTo>
                    <a:pt x="315159" y="151103"/>
                  </a:lnTo>
                  <a:lnTo>
                    <a:pt x="306494" y="154300"/>
                  </a:lnTo>
                  <a:lnTo>
                    <a:pt x="273803" y="162859"/>
                  </a:lnTo>
                  <a:lnTo>
                    <a:pt x="239197" y="170929"/>
                  </a:lnTo>
                  <a:lnTo>
                    <a:pt x="235745" y="171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SMARTInkShape-5957"/>
            <p:cNvSpPr/>
            <p:nvPr>
              <p:custDataLst>
                <p:tags r:id="rId52"/>
              </p:custDataLst>
            </p:nvPr>
          </p:nvSpPr>
          <p:spPr>
            <a:xfrm>
              <a:off x="3157538" y="4522322"/>
              <a:ext cx="2035968" cy="306854"/>
            </a:xfrm>
            <a:custGeom>
              <a:avLst/>
              <a:gdLst/>
              <a:ahLst/>
              <a:cxnLst/>
              <a:rect l="0" t="0" r="0" b="0"/>
              <a:pathLst>
                <a:path w="2035968" h="306854">
                  <a:moveTo>
                    <a:pt x="0" y="306853"/>
                  </a:moveTo>
                  <a:lnTo>
                    <a:pt x="0" y="306853"/>
                  </a:lnTo>
                  <a:lnTo>
                    <a:pt x="7290" y="306059"/>
                  </a:lnTo>
                  <a:lnTo>
                    <a:pt x="36678" y="296910"/>
                  </a:lnTo>
                  <a:lnTo>
                    <a:pt x="70186" y="287720"/>
                  </a:lnTo>
                  <a:lnTo>
                    <a:pt x="97966" y="280635"/>
                  </a:lnTo>
                  <a:lnTo>
                    <a:pt x="133680" y="271130"/>
                  </a:lnTo>
                  <a:lnTo>
                    <a:pt x="163900" y="261608"/>
                  </a:lnTo>
                  <a:lnTo>
                    <a:pt x="197854" y="257474"/>
                  </a:lnTo>
                  <a:lnTo>
                    <a:pt x="231947" y="256902"/>
                  </a:lnTo>
                  <a:lnTo>
                    <a:pt x="240726" y="256858"/>
                  </a:lnTo>
                  <a:lnTo>
                    <a:pt x="250022" y="249711"/>
                  </a:lnTo>
                  <a:lnTo>
                    <a:pt x="250031" y="217782"/>
                  </a:lnTo>
                  <a:lnTo>
                    <a:pt x="250031" y="182968"/>
                  </a:lnTo>
                  <a:lnTo>
                    <a:pt x="256182" y="156068"/>
                  </a:lnTo>
                  <a:lnTo>
                    <a:pt x="250635" y="124122"/>
                  </a:lnTo>
                  <a:lnTo>
                    <a:pt x="250111" y="105627"/>
                  </a:lnTo>
                  <a:lnTo>
                    <a:pt x="252183" y="100209"/>
                  </a:lnTo>
                  <a:lnTo>
                    <a:pt x="254956" y="95155"/>
                  </a:lnTo>
                  <a:lnTo>
                    <a:pt x="256736" y="85443"/>
                  </a:lnTo>
                  <a:lnTo>
                    <a:pt x="256882" y="83047"/>
                  </a:lnTo>
                  <a:lnTo>
                    <a:pt x="257774" y="81449"/>
                  </a:lnTo>
                  <a:lnTo>
                    <a:pt x="259161" y="80383"/>
                  </a:lnTo>
                  <a:lnTo>
                    <a:pt x="262820" y="79200"/>
                  </a:lnTo>
                  <a:lnTo>
                    <a:pt x="294757" y="78290"/>
                  </a:lnTo>
                  <a:lnTo>
                    <a:pt x="328334" y="78260"/>
                  </a:lnTo>
                  <a:lnTo>
                    <a:pt x="361691" y="77461"/>
                  </a:lnTo>
                  <a:lnTo>
                    <a:pt x="387763" y="74461"/>
                  </a:lnTo>
                  <a:lnTo>
                    <a:pt x="415226" y="72599"/>
                  </a:lnTo>
                  <a:lnTo>
                    <a:pt x="444101" y="71771"/>
                  </a:lnTo>
                  <a:lnTo>
                    <a:pt x="475455" y="71403"/>
                  </a:lnTo>
                  <a:lnTo>
                    <a:pt x="510028" y="69123"/>
                  </a:lnTo>
                  <a:lnTo>
                    <a:pt x="528137" y="67404"/>
                  </a:lnTo>
                  <a:lnTo>
                    <a:pt x="546560" y="66258"/>
                  </a:lnTo>
                  <a:lnTo>
                    <a:pt x="565192" y="65494"/>
                  </a:lnTo>
                  <a:lnTo>
                    <a:pt x="583963" y="64984"/>
                  </a:lnTo>
                  <a:lnTo>
                    <a:pt x="602827" y="64645"/>
                  </a:lnTo>
                  <a:lnTo>
                    <a:pt x="621753" y="64418"/>
                  </a:lnTo>
                  <a:lnTo>
                    <a:pt x="640721" y="64267"/>
                  </a:lnTo>
                  <a:lnTo>
                    <a:pt x="660510" y="63373"/>
                  </a:lnTo>
                  <a:lnTo>
                    <a:pt x="680846" y="61983"/>
                  </a:lnTo>
                  <a:lnTo>
                    <a:pt x="701547" y="60263"/>
                  </a:lnTo>
                  <a:lnTo>
                    <a:pt x="722492" y="58322"/>
                  </a:lnTo>
                  <a:lnTo>
                    <a:pt x="743598" y="56234"/>
                  </a:lnTo>
                  <a:lnTo>
                    <a:pt x="764813" y="54049"/>
                  </a:lnTo>
                  <a:lnTo>
                    <a:pt x="786100" y="51798"/>
                  </a:lnTo>
                  <a:lnTo>
                    <a:pt x="807435" y="49504"/>
                  </a:lnTo>
                  <a:lnTo>
                    <a:pt x="828803" y="47181"/>
                  </a:lnTo>
                  <a:lnTo>
                    <a:pt x="850985" y="45632"/>
                  </a:lnTo>
                  <a:lnTo>
                    <a:pt x="873711" y="44599"/>
                  </a:lnTo>
                  <a:lnTo>
                    <a:pt x="896799" y="43911"/>
                  </a:lnTo>
                  <a:lnTo>
                    <a:pt x="919334" y="42658"/>
                  </a:lnTo>
                  <a:lnTo>
                    <a:pt x="941502" y="41029"/>
                  </a:lnTo>
                  <a:lnTo>
                    <a:pt x="963424" y="39150"/>
                  </a:lnTo>
                  <a:lnTo>
                    <a:pt x="985182" y="37103"/>
                  </a:lnTo>
                  <a:lnTo>
                    <a:pt x="1006832" y="34944"/>
                  </a:lnTo>
                  <a:lnTo>
                    <a:pt x="1028408" y="32712"/>
                  </a:lnTo>
                  <a:lnTo>
                    <a:pt x="1050731" y="30430"/>
                  </a:lnTo>
                  <a:lnTo>
                    <a:pt x="1073549" y="28115"/>
                  </a:lnTo>
                  <a:lnTo>
                    <a:pt x="1096699" y="25778"/>
                  </a:lnTo>
                  <a:lnTo>
                    <a:pt x="1119277" y="24219"/>
                  </a:lnTo>
                  <a:lnTo>
                    <a:pt x="1141472" y="23180"/>
                  </a:lnTo>
                  <a:lnTo>
                    <a:pt x="1163412" y="22488"/>
                  </a:lnTo>
                  <a:lnTo>
                    <a:pt x="1185183" y="21232"/>
                  </a:lnTo>
                  <a:lnTo>
                    <a:pt x="1206841" y="19602"/>
                  </a:lnTo>
                  <a:lnTo>
                    <a:pt x="1228423" y="17721"/>
                  </a:lnTo>
                  <a:lnTo>
                    <a:pt x="1250748" y="15673"/>
                  </a:lnTo>
                  <a:lnTo>
                    <a:pt x="1273569" y="13514"/>
                  </a:lnTo>
                  <a:lnTo>
                    <a:pt x="1296721" y="11282"/>
                  </a:lnTo>
                  <a:lnTo>
                    <a:pt x="1319300" y="9793"/>
                  </a:lnTo>
                  <a:lnTo>
                    <a:pt x="1341495" y="8800"/>
                  </a:lnTo>
                  <a:lnTo>
                    <a:pt x="1363436" y="8139"/>
                  </a:lnTo>
                  <a:lnTo>
                    <a:pt x="1384413" y="6904"/>
                  </a:lnTo>
                  <a:lnTo>
                    <a:pt x="1404748" y="5287"/>
                  </a:lnTo>
                  <a:lnTo>
                    <a:pt x="1424655" y="3415"/>
                  </a:lnTo>
                  <a:lnTo>
                    <a:pt x="1445070" y="2168"/>
                  </a:lnTo>
                  <a:lnTo>
                    <a:pt x="1465824" y="1336"/>
                  </a:lnTo>
                  <a:lnTo>
                    <a:pt x="1486803" y="781"/>
                  </a:lnTo>
                  <a:lnTo>
                    <a:pt x="1507139" y="411"/>
                  </a:lnTo>
                  <a:lnTo>
                    <a:pt x="1527047" y="165"/>
                  </a:lnTo>
                  <a:lnTo>
                    <a:pt x="1546669" y="0"/>
                  </a:lnTo>
                  <a:lnTo>
                    <a:pt x="1566100" y="684"/>
                  </a:lnTo>
                  <a:lnTo>
                    <a:pt x="1585404" y="1934"/>
                  </a:lnTo>
                  <a:lnTo>
                    <a:pt x="1604623" y="3561"/>
                  </a:lnTo>
                  <a:lnTo>
                    <a:pt x="1623786" y="4646"/>
                  </a:lnTo>
                  <a:lnTo>
                    <a:pt x="1642912" y="5369"/>
                  </a:lnTo>
                  <a:lnTo>
                    <a:pt x="1662012" y="5851"/>
                  </a:lnTo>
                  <a:lnTo>
                    <a:pt x="1680302" y="6966"/>
                  </a:lnTo>
                  <a:lnTo>
                    <a:pt x="1715440" y="10322"/>
                  </a:lnTo>
                  <a:lnTo>
                    <a:pt x="1749578" y="12343"/>
                  </a:lnTo>
                  <a:lnTo>
                    <a:pt x="1782478" y="14034"/>
                  </a:lnTo>
                  <a:lnTo>
                    <a:pt x="1812974" y="17432"/>
                  </a:lnTo>
                  <a:lnTo>
                    <a:pt x="1840286" y="19472"/>
                  </a:lnTo>
                  <a:lnTo>
                    <a:pt x="1875859" y="22736"/>
                  </a:lnTo>
                  <a:lnTo>
                    <a:pt x="1906508" y="26614"/>
                  </a:lnTo>
                  <a:lnTo>
                    <a:pt x="1941516" y="31717"/>
                  </a:lnTo>
                  <a:lnTo>
                    <a:pt x="1974376" y="40561"/>
                  </a:lnTo>
                  <a:lnTo>
                    <a:pt x="1986763" y="44066"/>
                  </a:lnTo>
                  <a:lnTo>
                    <a:pt x="1994255" y="47978"/>
                  </a:lnTo>
                  <a:lnTo>
                    <a:pt x="2007669" y="66122"/>
                  </a:lnTo>
                  <a:lnTo>
                    <a:pt x="2011485" y="74449"/>
                  </a:lnTo>
                  <a:lnTo>
                    <a:pt x="2016475" y="109001"/>
                  </a:lnTo>
                  <a:lnTo>
                    <a:pt x="2020996" y="143627"/>
                  </a:lnTo>
                  <a:lnTo>
                    <a:pt x="2023662" y="178949"/>
                  </a:lnTo>
                  <a:lnTo>
                    <a:pt x="2027295" y="209160"/>
                  </a:lnTo>
                  <a:lnTo>
                    <a:pt x="2028938" y="232478"/>
                  </a:lnTo>
                  <a:lnTo>
                    <a:pt x="2033532" y="267618"/>
                  </a:lnTo>
                  <a:lnTo>
                    <a:pt x="2035967" y="2854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SMARTInkShape-5958"/>
            <p:cNvSpPr/>
            <p:nvPr>
              <p:custDataLst>
                <p:tags r:id="rId53"/>
              </p:custDataLst>
            </p:nvPr>
          </p:nvSpPr>
          <p:spPr>
            <a:xfrm>
              <a:off x="3586163" y="4679156"/>
              <a:ext cx="214313" cy="42864"/>
            </a:xfrm>
            <a:custGeom>
              <a:avLst/>
              <a:gdLst/>
              <a:ahLst/>
              <a:cxnLst/>
              <a:rect l="0" t="0" r="0" b="0"/>
              <a:pathLst>
                <a:path w="214313" h="42864">
                  <a:moveTo>
                    <a:pt x="0" y="42863"/>
                  </a:moveTo>
                  <a:lnTo>
                    <a:pt x="0" y="42863"/>
                  </a:lnTo>
                  <a:lnTo>
                    <a:pt x="3792" y="39071"/>
                  </a:lnTo>
                  <a:lnTo>
                    <a:pt x="9887" y="37208"/>
                  </a:lnTo>
                  <a:lnTo>
                    <a:pt x="22243" y="34044"/>
                  </a:lnTo>
                  <a:lnTo>
                    <a:pt x="51847" y="19477"/>
                  </a:lnTo>
                  <a:lnTo>
                    <a:pt x="86559" y="13196"/>
                  </a:lnTo>
                  <a:lnTo>
                    <a:pt x="114547" y="6820"/>
                  </a:lnTo>
                  <a:lnTo>
                    <a:pt x="148656" y="1347"/>
                  </a:lnTo>
                  <a:lnTo>
                    <a:pt x="182440" y="267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5959"/>
            <p:cNvSpPr/>
            <p:nvPr>
              <p:custDataLst>
                <p:tags r:id="rId54"/>
              </p:custDataLst>
            </p:nvPr>
          </p:nvSpPr>
          <p:spPr>
            <a:xfrm>
              <a:off x="4872417" y="4586582"/>
              <a:ext cx="135354" cy="299744"/>
            </a:xfrm>
            <a:custGeom>
              <a:avLst/>
              <a:gdLst/>
              <a:ahLst/>
              <a:cxnLst/>
              <a:rect l="0" t="0" r="0" b="0"/>
              <a:pathLst>
                <a:path w="135354" h="299744">
                  <a:moveTo>
                    <a:pt x="135353" y="6849"/>
                  </a:moveTo>
                  <a:lnTo>
                    <a:pt x="135353" y="6849"/>
                  </a:lnTo>
                  <a:lnTo>
                    <a:pt x="131560" y="3057"/>
                  </a:lnTo>
                  <a:lnTo>
                    <a:pt x="125465" y="1195"/>
                  </a:lnTo>
                  <a:lnTo>
                    <a:pt x="104824" y="0"/>
                  </a:lnTo>
                  <a:lnTo>
                    <a:pt x="84767" y="3585"/>
                  </a:lnTo>
                  <a:lnTo>
                    <a:pt x="52541" y="16817"/>
                  </a:lnTo>
                  <a:lnTo>
                    <a:pt x="29241" y="30014"/>
                  </a:lnTo>
                  <a:lnTo>
                    <a:pt x="14218" y="45198"/>
                  </a:lnTo>
                  <a:lnTo>
                    <a:pt x="6108" y="57231"/>
                  </a:lnTo>
                  <a:lnTo>
                    <a:pt x="1543" y="73723"/>
                  </a:lnTo>
                  <a:lnTo>
                    <a:pt x="0" y="102345"/>
                  </a:lnTo>
                  <a:lnTo>
                    <a:pt x="1377" y="119142"/>
                  </a:lnTo>
                  <a:lnTo>
                    <a:pt x="13079" y="151444"/>
                  </a:lnTo>
                  <a:lnTo>
                    <a:pt x="22923" y="178809"/>
                  </a:lnTo>
                  <a:lnTo>
                    <a:pt x="35894" y="207025"/>
                  </a:lnTo>
                  <a:lnTo>
                    <a:pt x="50707" y="241212"/>
                  </a:lnTo>
                  <a:lnTo>
                    <a:pt x="61627" y="276013"/>
                  </a:lnTo>
                  <a:lnTo>
                    <a:pt x="63913" y="299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5960"/>
            <p:cNvSpPr/>
            <p:nvPr>
              <p:custDataLst>
                <p:tags r:id="rId55"/>
              </p:custDataLst>
            </p:nvPr>
          </p:nvSpPr>
          <p:spPr>
            <a:xfrm>
              <a:off x="4750753" y="4630143"/>
              <a:ext cx="71279" cy="234752"/>
            </a:xfrm>
            <a:custGeom>
              <a:avLst/>
              <a:gdLst/>
              <a:ahLst/>
              <a:cxnLst/>
              <a:rect l="0" t="0" r="0" b="0"/>
              <a:pathLst>
                <a:path w="71279" h="234752">
                  <a:moveTo>
                    <a:pt x="71278" y="6151"/>
                  </a:moveTo>
                  <a:lnTo>
                    <a:pt x="71278" y="6151"/>
                  </a:lnTo>
                  <a:lnTo>
                    <a:pt x="67486" y="2359"/>
                  </a:lnTo>
                  <a:lnTo>
                    <a:pt x="61391" y="496"/>
                  </a:lnTo>
                  <a:lnTo>
                    <a:pt x="57543" y="0"/>
                  </a:lnTo>
                  <a:lnTo>
                    <a:pt x="44543" y="3094"/>
                  </a:lnTo>
                  <a:lnTo>
                    <a:pt x="22613" y="15826"/>
                  </a:lnTo>
                  <a:lnTo>
                    <a:pt x="9058" y="30448"/>
                  </a:lnTo>
                  <a:lnTo>
                    <a:pt x="3937" y="41027"/>
                  </a:lnTo>
                  <a:lnTo>
                    <a:pt x="650" y="64546"/>
                  </a:lnTo>
                  <a:lnTo>
                    <a:pt x="0" y="92915"/>
                  </a:lnTo>
                  <a:lnTo>
                    <a:pt x="1989" y="126154"/>
                  </a:lnTo>
                  <a:lnTo>
                    <a:pt x="9790" y="155885"/>
                  </a:lnTo>
                  <a:lnTo>
                    <a:pt x="21328" y="186196"/>
                  </a:lnTo>
                  <a:lnTo>
                    <a:pt x="34152" y="221100"/>
                  </a:lnTo>
                  <a:lnTo>
                    <a:pt x="35560" y="2347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5961"/>
            <p:cNvSpPr/>
            <p:nvPr>
              <p:custDataLst>
                <p:tags r:id="rId56"/>
              </p:custDataLst>
            </p:nvPr>
          </p:nvSpPr>
          <p:spPr>
            <a:xfrm>
              <a:off x="4143507" y="4636874"/>
              <a:ext cx="248365" cy="198562"/>
            </a:xfrm>
            <a:custGeom>
              <a:avLst/>
              <a:gdLst/>
              <a:ahLst/>
              <a:cxnLst/>
              <a:rect l="0" t="0" r="0" b="0"/>
              <a:pathLst>
                <a:path w="248365" h="198562">
                  <a:moveTo>
                    <a:pt x="14156" y="163726"/>
                  </a:moveTo>
                  <a:lnTo>
                    <a:pt x="14156" y="163726"/>
                  </a:lnTo>
                  <a:lnTo>
                    <a:pt x="14156" y="159934"/>
                  </a:lnTo>
                  <a:lnTo>
                    <a:pt x="14949" y="158817"/>
                  </a:lnTo>
                  <a:lnTo>
                    <a:pt x="16272" y="158072"/>
                  </a:lnTo>
                  <a:lnTo>
                    <a:pt x="17948" y="157575"/>
                  </a:lnTo>
                  <a:lnTo>
                    <a:pt x="37099" y="140575"/>
                  </a:lnTo>
                  <a:lnTo>
                    <a:pt x="53792" y="116802"/>
                  </a:lnTo>
                  <a:lnTo>
                    <a:pt x="56593" y="108079"/>
                  </a:lnTo>
                  <a:lnTo>
                    <a:pt x="49308" y="103229"/>
                  </a:lnTo>
                  <a:lnTo>
                    <a:pt x="46321" y="102757"/>
                  </a:lnTo>
                  <a:lnTo>
                    <a:pt x="43537" y="103236"/>
                  </a:lnTo>
                  <a:lnTo>
                    <a:pt x="38327" y="105885"/>
                  </a:lnTo>
                  <a:lnTo>
                    <a:pt x="22317" y="120116"/>
                  </a:lnTo>
                  <a:lnTo>
                    <a:pt x="4929" y="147201"/>
                  </a:lnTo>
                  <a:lnTo>
                    <a:pt x="1368" y="161387"/>
                  </a:lnTo>
                  <a:lnTo>
                    <a:pt x="0" y="186131"/>
                  </a:lnTo>
                  <a:lnTo>
                    <a:pt x="2043" y="191675"/>
                  </a:lnTo>
                  <a:lnTo>
                    <a:pt x="3700" y="194265"/>
                  </a:lnTo>
                  <a:lnTo>
                    <a:pt x="6391" y="195992"/>
                  </a:lnTo>
                  <a:lnTo>
                    <a:pt x="13615" y="197910"/>
                  </a:lnTo>
                  <a:lnTo>
                    <a:pt x="16970" y="197628"/>
                  </a:lnTo>
                  <a:lnTo>
                    <a:pt x="22815" y="195198"/>
                  </a:lnTo>
                  <a:lnTo>
                    <a:pt x="55032" y="165641"/>
                  </a:lnTo>
                  <a:lnTo>
                    <a:pt x="68062" y="141262"/>
                  </a:lnTo>
                  <a:lnTo>
                    <a:pt x="80717" y="106440"/>
                  </a:lnTo>
                  <a:lnTo>
                    <a:pt x="84629" y="73065"/>
                  </a:lnTo>
                  <a:lnTo>
                    <a:pt x="83286" y="42718"/>
                  </a:lnTo>
                  <a:lnTo>
                    <a:pt x="75612" y="17586"/>
                  </a:lnTo>
                  <a:lnTo>
                    <a:pt x="64568" y="0"/>
                  </a:lnTo>
                  <a:lnTo>
                    <a:pt x="64173" y="29963"/>
                  </a:lnTo>
                  <a:lnTo>
                    <a:pt x="69073" y="57752"/>
                  </a:lnTo>
                  <a:lnTo>
                    <a:pt x="72981" y="92992"/>
                  </a:lnTo>
                  <a:lnTo>
                    <a:pt x="81063" y="121072"/>
                  </a:lnTo>
                  <a:lnTo>
                    <a:pt x="98015" y="155212"/>
                  </a:lnTo>
                  <a:lnTo>
                    <a:pt x="119969" y="189381"/>
                  </a:lnTo>
                  <a:lnTo>
                    <a:pt x="128917" y="194972"/>
                  </a:lnTo>
                  <a:lnTo>
                    <a:pt x="147597" y="198561"/>
                  </a:lnTo>
                  <a:lnTo>
                    <a:pt x="171483" y="198477"/>
                  </a:lnTo>
                  <a:lnTo>
                    <a:pt x="182239" y="195575"/>
                  </a:lnTo>
                  <a:lnTo>
                    <a:pt x="202080" y="181541"/>
                  </a:lnTo>
                  <a:lnTo>
                    <a:pt x="233484" y="149366"/>
                  </a:lnTo>
                  <a:lnTo>
                    <a:pt x="244717" y="130374"/>
                  </a:lnTo>
                  <a:lnTo>
                    <a:pt x="248364" y="116097"/>
                  </a:lnTo>
                  <a:lnTo>
                    <a:pt x="247100" y="108691"/>
                  </a:lnTo>
                  <a:lnTo>
                    <a:pt x="245652" y="105605"/>
                  </a:lnTo>
                  <a:lnTo>
                    <a:pt x="243893" y="103548"/>
                  </a:lnTo>
                  <a:lnTo>
                    <a:pt x="239822" y="101261"/>
                  </a:lnTo>
                  <a:lnTo>
                    <a:pt x="228395" y="99673"/>
                  </a:lnTo>
                  <a:lnTo>
                    <a:pt x="226038" y="99593"/>
                  </a:lnTo>
                  <a:lnTo>
                    <a:pt x="221303" y="101620"/>
                  </a:lnTo>
                  <a:lnTo>
                    <a:pt x="218928" y="103272"/>
                  </a:lnTo>
                  <a:lnTo>
                    <a:pt x="217346" y="105961"/>
                  </a:lnTo>
                  <a:lnTo>
                    <a:pt x="215118" y="117330"/>
                  </a:lnTo>
                  <a:lnTo>
                    <a:pt x="214304" y="140076"/>
                  </a:lnTo>
                  <a:lnTo>
                    <a:pt x="218010" y="154249"/>
                  </a:lnTo>
                  <a:lnTo>
                    <a:pt x="235612" y="1780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5962"/>
            <p:cNvSpPr/>
            <p:nvPr>
              <p:custDataLst>
                <p:tags r:id="rId57"/>
              </p:custDataLst>
            </p:nvPr>
          </p:nvSpPr>
          <p:spPr>
            <a:xfrm>
              <a:off x="4552900" y="4714875"/>
              <a:ext cx="124400" cy="113725"/>
            </a:xfrm>
            <a:custGeom>
              <a:avLst/>
              <a:gdLst/>
              <a:ahLst/>
              <a:cxnLst/>
              <a:rect l="0" t="0" r="0" b="0"/>
              <a:pathLst>
                <a:path w="124400" h="113725">
                  <a:moveTo>
                    <a:pt x="26244" y="0"/>
                  </a:moveTo>
                  <a:lnTo>
                    <a:pt x="26244" y="0"/>
                  </a:lnTo>
                  <a:lnTo>
                    <a:pt x="22452" y="3792"/>
                  </a:lnTo>
                  <a:lnTo>
                    <a:pt x="20589" y="7771"/>
                  </a:lnTo>
                  <a:lnTo>
                    <a:pt x="15602" y="24377"/>
                  </a:lnTo>
                  <a:lnTo>
                    <a:pt x="1128" y="51884"/>
                  </a:lnTo>
                  <a:lnTo>
                    <a:pt x="0" y="65128"/>
                  </a:lnTo>
                  <a:lnTo>
                    <a:pt x="5743" y="90917"/>
                  </a:lnTo>
                  <a:lnTo>
                    <a:pt x="12232" y="104461"/>
                  </a:lnTo>
                  <a:lnTo>
                    <a:pt x="14522" y="107741"/>
                  </a:lnTo>
                  <a:lnTo>
                    <a:pt x="17635" y="109927"/>
                  </a:lnTo>
                  <a:lnTo>
                    <a:pt x="25328" y="112357"/>
                  </a:lnTo>
                  <a:lnTo>
                    <a:pt x="42377" y="113724"/>
                  </a:lnTo>
                  <a:lnTo>
                    <a:pt x="58717" y="110337"/>
                  </a:lnTo>
                  <a:lnTo>
                    <a:pt x="94231" y="91342"/>
                  </a:lnTo>
                  <a:lnTo>
                    <a:pt x="109270" y="79804"/>
                  </a:lnTo>
                  <a:lnTo>
                    <a:pt x="119988" y="66332"/>
                  </a:lnTo>
                  <a:lnTo>
                    <a:pt x="124399" y="56078"/>
                  </a:lnTo>
                  <a:lnTo>
                    <a:pt x="124225" y="53260"/>
                  </a:lnTo>
                  <a:lnTo>
                    <a:pt x="121914" y="48013"/>
                  </a:lnTo>
                  <a:lnTo>
                    <a:pt x="108259" y="33267"/>
                  </a:lnTo>
                  <a:lnTo>
                    <a:pt x="99472" y="27221"/>
                  </a:lnTo>
                  <a:lnTo>
                    <a:pt x="81808" y="23147"/>
                  </a:lnTo>
                  <a:lnTo>
                    <a:pt x="47977" y="21582"/>
                  </a:lnTo>
                  <a:lnTo>
                    <a:pt x="40531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5963"/>
            <p:cNvSpPr/>
            <p:nvPr>
              <p:custDataLst>
                <p:tags r:id="rId58"/>
              </p:custDataLst>
            </p:nvPr>
          </p:nvSpPr>
          <p:spPr>
            <a:xfrm>
              <a:off x="3958780" y="4729163"/>
              <a:ext cx="120302" cy="99489"/>
            </a:xfrm>
            <a:custGeom>
              <a:avLst/>
              <a:gdLst/>
              <a:ahLst/>
              <a:cxnLst/>
              <a:rect l="0" t="0" r="0" b="0"/>
              <a:pathLst>
                <a:path w="120302" h="99489">
                  <a:moveTo>
                    <a:pt x="56008" y="0"/>
                  </a:moveTo>
                  <a:lnTo>
                    <a:pt x="56008" y="0"/>
                  </a:lnTo>
                  <a:lnTo>
                    <a:pt x="45366" y="0"/>
                  </a:lnTo>
                  <a:lnTo>
                    <a:pt x="41224" y="2116"/>
                  </a:lnTo>
                  <a:lnTo>
                    <a:pt x="39008" y="3792"/>
                  </a:lnTo>
                  <a:lnTo>
                    <a:pt x="14622" y="35959"/>
                  </a:lnTo>
                  <a:lnTo>
                    <a:pt x="9833" y="46144"/>
                  </a:lnTo>
                  <a:lnTo>
                    <a:pt x="4641" y="67852"/>
                  </a:lnTo>
                  <a:lnTo>
                    <a:pt x="1428" y="75400"/>
                  </a:lnTo>
                  <a:lnTo>
                    <a:pt x="0" y="84046"/>
                  </a:lnTo>
                  <a:lnTo>
                    <a:pt x="1482" y="91064"/>
                  </a:lnTo>
                  <a:lnTo>
                    <a:pt x="2989" y="94046"/>
                  </a:lnTo>
                  <a:lnTo>
                    <a:pt x="4787" y="96035"/>
                  </a:lnTo>
                  <a:lnTo>
                    <a:pt x="8901" y="98244"/>
                  </a:lnTo>
                  <a:lnTo>
                    <a:pt x="19472" y="99488"/>
                  </a:lnTo>
                  <a:lnTo>
                    <a:pt x="26011" y="97663"/>
                  </a:lnTo>
                  <a:lnTo>
                    <a:pt x="36677" y="90023"/>
                  </a:lnTo>
                  <a:lnTo>
                    <a:pt x="68353" y="56946"/>
                  </a:lnTo>
                  <a:lnTo>
                    <a:pt x="73401" y="47534"/>
                  </a:lnTo>
                  <a:lnTo>
                    <a:pt x="77281" y="23257"/>
                  </a:lnTo>
                  <a:lnTo>
                    <a:pt x="77438" y="14389"/>
                  </a:lnTo>
                  <a:lnTo>
                    <a:pt x="78233" y="32181"/>
                  </a:lnTo>
                  <a:lnTo>
                    <a:pt x="81231" y="41026"/>
                  </a:lnTo>
                  <a:lnTo>
                    <a:pt x="105627" y="72948"/>
                  </a:lnTo>
                  <a:lnTo>
                    <a:pt x="110605" y="80046"/>
                  </a:lnTo>
                  <a:lnTo>
                    <a:pt x="120301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5" name="SMARTInkShape-5964"/>
          <p:cNvSpPr/>
          <p:nvPr>
            <p:custDataLst>
              <p:tags r:id="rId6"/>
            </p:custDataLst>
          </p:nvPr>
        </p:nvSpPr>
        <p:spPr>
          <a:xfrm>
            <a:off x="2061941" y="825030"/>
            <a:ext cx="80305" cy="165752"/>
          </a:xfrm>
          <a:custGeom>
            <a:avLst/>
            <a:gdLst/>
            <a:ahLst/>
            <a:cxnLst/>
            <a:rect l="0" t="0" r="0" b="0"/>
            <a:pathLst>
              <a:path w="80305" h="165752">
                <a:moveTo>
                  <a:pt x="0" y="165751"/>
                </a:moveTo>
                <a:lnTo>
                  <a:pt x="0" y="165751"/>
                </a:lnTo>
                <a:lnTo>
                  <a:pt x="29875" y="144987"/>
                </a:lnTo>
                <a:lnTo>
                  <a:pt x="61022" y="115509"/>
                </a:lnTo>
                <a:lnTo>
                  <a:pt x="74505" y="96586"/>
                </a:lnTo>
                <a:lnTo>
                  <a:pt x="79205" y="79778"/>
                </a:lnTo>
                <a:lnTo>
                  <a:pt x="80304" y="66851"/>
                </a:lnTo>
                <a:lnTo>
                  <a:pt x="76560" y="53168"/>
                </a:lnTo>
                <a:lnTo>
                  <a:pt x="55969" y="17869"/>
                </a:lnTo>
                <a:lnTo>
                  <a:pt x="3830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9" name="SMARTInkShape-Group1889"/>
          <p:cNvGrpSpPr/>
          <p:nvPr/>
        </p:nvGrpSpPr>
        <p:grpSpPr>
          <a:xfrm>
            <a:off x="1621631" y="1993222"/>
            <a:ext cx="1985505" cy="849992"/>
            <a:chOff x="1621631" y="1993222"/>
            <a:chExt cx="1985505" cy="849992"/>
          </a:xfrm>
        </p:grpSpPr>
        <p:sp>
          <p:nvSpPr>
            <p:cNvPr id="1796" name="SMARTInkShape-5965"/>
            <p:cNvSpPr/>
            <p:nvPr>
              <p:custDataLst>
                <p:tags r:id="rId44"/>
              </p:custDataLst>
            </p:nvPr>
          </p:nvSpPr>
          <p:spPr>
            <a:xfrm>
              <a:off x="1635919" y="1993222"/>
              <a:ext cx="1971217" cy="107042"/>
            </a:xfrm>
            <a:custGeom>
              <a:avLst/>
              <a:gdLst/>
              <a:ahLst/>
              <a:cxnLst/>
              <a:rect l="0" t="0" r="0" b="0"/>
              <a:pathLst>
                <a:path w="1971217" h="107042">
                  <a:moveTo>
                    <a:pt x="0" y="107041"/>
                  </a:moveTo>
                  <a:lnTo>
                    <a:pt x="0" y="107041"/>
                  </a:lnTo>
                  <a:lnTo>
                    <a:pt x="35013" y="101337"/>
                  </a:lnTo>
                  <a:lnTo>
                    <a:pt x="63451" y="97098"/>
                  </a:lnTo>
                  <a:lnTo>
                    <a:pt x="98844" y="92567"/>
                  </a:lnTo>
                  <a:lnTo>
                    <a:pt x="118283" y="90248"/>
                  </a:lnTo>
                  <a:lnTo>
                    <a:pt x="139180" y="87908"/>
                  </a:lnTo>
                  <a:lnTo>
                    <a:pt x="161049" y="85554"/>
                  </a:lnTo>
                  <a:lnTo>
                    <a:pt x="183566" y="83191"/>
                  </a:lnTo>
                  <a:lnTo>
                    <a:pt x="206515" y="80822"/>
                  </a:lnTo>
                  <a:lnTo>
                    <a:pt x="229751" y="78449"/>
                  </a:lnTo>
                  <a:lnTo>
                    <a:pt x="253180" y="76073"/>
                  </a:lnTo>
                  <a:lnTo>
                    <a:pt x="277530" y="73696"/>
                  </a:lnTo>
                  <a:lnTo>
                    <a:pt x="302495" y="71317"/>
                  </a:lnTo>
                  <a:lnTo>
                    <a:pt x="327870" y="68937"/>
                  </a:lnTo>
                  <a:lnTo>
                    <a:pt x="354311" y="66557"/>
                  </a:lnTo>
                  <a:lnTo>
                    <a:pt x="381463" y="64177"/>
                  </a:lnTo>
                  <a:lnTo>
                    <a:pt x="409090" y="61796"/>
                  </a:lnTo>
                  <a:lnTo>
                    <a:pt x="436239" y="59415"/>
                  </a:lnTo>
                  <a:lnTo>
                    <a:pt x="463070" y="57034"/>
                  </a:lnTo>
                  <a:lnTo>
                    <a:pt x="489688" y="54653"/>
                  </a:lnTo>
                  <a:lnTo>
                    <a:pt x="516959" y="52272"/>
                  </a:lnTo>
                  <a:lnTo>
                    <a:pt x="544664" y="49890"/>
                  </a:lnTo>
                  <a:lnTo>
                    <a:pt x="572659" y="47509"/>
                  </a:lnTo>
                  <a:lnTo>
                    <a:pt x="601642" y="45128"/>
                  </a:lnTo>
                  <a:lnTo>
                    <a:pt x="631282" y="42747"/>
                  </a:lnTo>
                  <a:lnTo>
                    <a:pt x="661361" y="40366"/>
                  </a:lnTo>
                  <a:lnTo>
                    <a:pt x="690144" y="38778"/>
                  </a:lnTo>
                  <a:lnTo>
                    <a:pt x="718065" y="37720"/>
                  </a:lnTo>
                  <a:lnTo>
                    <a:pt x="745410" y="37014"/>
                  </a:lnTo>
                  <a:lnTo>
                    <a:pt x="773165" y="35750"/>
                  </a:lnTo>
                  <a:lnTo>
                    <a:pt x="801193" y="34114"/>
                  </a:lnTo>
                  <a:lnTo>
                    <a:pt x="829404" y="32229"/>
                  </a:lnTo>
                  <a:lnTo>
                    <a:pt x="857736" y="30179"/>
                  </a:lnTo>
                  <a:lnTo>
                    <a:pt x="886149" y="28018"/>
                  </a:lnTo>
                  <a:lnTo>
                    <a:pt x="914616" y="25784"/>
                  </a:lnTo>
                  <a:lnTo>
                    <a:pt x="942325" y="23501"/>
                  </a:lnTo>
                  <a:lnTo>
                    <a:pt x="969529" y="21185"/>
                  </a:lnTo>
                  <a:lnTo>
                    <a:pt x="996396" y="18847"/>
                  </a:lnTo>
                  <a:lnTo>
                    <a:pt x="1023039" y="17289"/>
                  </a:lnTo>
                  <a:lnTo>
                    <a:pt x="1049533" y="16250"/>
                  </a:lnTo>
                  <a:lnTo>
                    <a:pt x="1075926" y="15557"/>
                  </a:lnTo>
                  <a:lnTo>
                    <a:pt x="1102253" y="14302"/>
                  </a:lnTo>
                  <a:lnTo>
                    <a:pt x="1128535" y="12671"/>
                  </a:lnTo>
                  <a:lnTo>
                    <a:pt x="1154788" y="10790"/>
                  </a:lnTo>
                  <a:lnTo>
                    <a:pt x="1181021" y="8742"/>
                  </a:lnTo>
                  <a:lnTo>
                    <a:pt x="1207241" y="6583"/>
                  </a:lnTo>
                  <a:lnTo>
                    <a:pt x="1233452" y="4350"/>
                  </a:lnTo>
                  <a:lnTo>
                    <a:pt x="1258864" y="2862"/>
                  </a:lnTo>
                  <a:lnTo>
                    <a:pt x="1283743" y="1869"/>
                  </a:lnTo>
                  <a:lnTo>
                    <a:pt x="1308266" y="1208"/>
                  </a:lnTo>
                  <a:lnTo>
                    <a:pt x="1332552" y="766"/>
                  </a:lnTo>
                  <a:lnTo>
                    <a:pt x="1356681" y="472"/>
                  </a:lnTo>
                  <a:lnTo>
                    <a:pt x="1380703" y="276"/>
                  </a:lnTo>
                  <a:lnTo>
                    <a:pt x="1404656" y="145"/>
                  </a:lnTo>
                  <a:lnTo>
                    <a:pt x="1428563" y="58"/>
                  </a:lnTo>
                  <a:lnTo>
                    <a:pt x="1452437" y="0"/>
                  </a:lnTo>
                  <a:lnTo>
                    <a:pt x="1475498" y="756"/>
                  </a:lnTo>
                  <a:lnTo>
                    <a:pt x="1498015" y="2053"/>
                  </a:lnTo>
                  <a:lnTo>
                    <a:pt x="1520170" y="3711"/>
                  </a:lnTo>
                  <a:lnTo>
                    <a:pt x="1541291" y="4817"/>
                  </a:lnTo>
                  <a:lnTo>
                    <a:pt x="1561721" y="5554"/>
                  </a:lnTo>
                  <a:lnTo>
                    <a:pt x="1581691" y="6045"/>
                  </a:lnTo>
                  <a:lnTo>
                    <a:pt x="1601354" y="6373"/>
                  </a:lnTo>
                  <a:lnTo>
                    <a:pt x="1620813" y="6591"/>
                  </a:lnTo>
                  <a:lnTo>
                    <a:pt x="1640136" y="6737"/>
                  </a:lnTo>
                  <a:lnTo>
                    <a:pt x="1658574" y="6834"/>
                  </a:lnTo>
                  <a:lnTo>
                    <a:pt x="1693877" y="6942"/>
                  </a:lnTo>
                  <a:lnTo>
                    <a:pt x="1728088" y="6990"/>
                  </a:lnTo>
                  <a:lnTo>
                    <a:pt x="1760226" y="7805"/>
                  </a:lnTo>
                  <a:lnTo>
                    <a:pt x="1787739" y="10813"/>
                  </a:lnTo>
                  <a:lnTo>
                    <a:pt x="1813196" y="12679"/>
                  </a:lnTo>
                  <a:lnTo>
                    <a:pt x="1837740" y="13508"/>
                  </a:lnTo>
                  <a:lnTo>
                    <a:pt x="1872283" y="13975"/>
                  </a:lnTo>
                  <a:lnTo>
                    <a:pt x="1906092" y="12016"/>
                  </a:lnTo>
                  <a:lnTo>
                    <a:pt x="1937227" y="7685"/>
                  </a:lnTo>
                  <a:lnTo>
                    <a:pt x="1958211" y="7115"/>
                  </a:lnTo>
                  <a:lnTo>
                    <a:pt x="1963839" y="4950"/>
                  </a:lnTo>
                  <a:lnTo>
                    <a:pt x="1970127" y="885"/>
                  </a:lnTo>
                  <a:lnTo>
                    <a:pt x="1970643" y="1345"/>
                  </a:lnTo>
                  <a:lnTo>
                    <a:pt x="1971216" y="3973"/>
                  </a:lnTo>
                  <a:lnTo>
                    <a:pt x="1970576" y="4991"/>
                  </a:lnTo>
                  <a:lnTo>
                    <a:pt x="1969354" y="5670"/>
                  </a:lnTo>
                  <a:lnTo>
                    <a:pt x="1967746" y="6123"/>
                  </a:lnTo>
                  <a:lnTo>
                    <a:pt x="1966675" y="7218"/>
                  </a:lnTo>
                  <a:lnTo>
                    <a:pt x="1964531" y="14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7" name="SMARTInkShape-5966"/>
            <p:cNvSpPr/>
            <p:nvPr>
              <p:custDataLst>
                <p:tags r:id="rId45"/>
              </p:custDataLst>
            </p:nvPr>
          </p:nvSpPr>
          <p:spPr>
            <a:xfrm>
              <a:off x="1843088" y="2378869"/>
              <a:ext cx="1564482" cy="71438"/>
            </a:xfrm>
            <a:custGeom>
              <a:avLst/>
              <a:gdLst/>
              <a:ahLst/>
              <a:cxnLst/>
              <a:rect l="0" t="0" r="0" b="0"/>
              <a:pathLst>
                <a:path w="1564482" h="71438">
                  <a:moveTo>
                    <a:pt x="0" y="71437"/>
                  </a:moveTo>
                  <a:lnTo>
                    <a:pt x="0" y="71437"/>
                  </a:lnTo>
                  <a:lnTo>
                    <a:pt x="26546" y="71437"/>
                  </a:lnTo>
                  <a:lnTo>
                    <a:pt x="56513" y="71437"/>
                  </a:lnTo>
                  <a:lnTo>
                    <a:pt x="73393" y="71437"/>
                  </a:lnTo>
                  <a:lnTo>
                    <a:pt x="93379" y="70644"/>
                  </a:lnTo>
                  <a:lnTo>
                    <a:pt x="115434" y="69321"/>
                  </a:lnTo>
                  <a:lnTo>
                    <a:pt x="138868" y="67645"/>
                  </a:lnTo>
                  <a:lnTo>
                    <a:pt x="163222" y="66528"/>
                  </a:lnTo>
                  <a:lnTo>
                    <a:pt x="188190" y="65783"/>
                  </a:lnTo>
                  <a:lnTo>
                    <a:pt x="213566" y="65286"/>
                  </a:lnTo>
                  <a:lnTo>
                    <a:pt x="239215" y="64162"/>
                  </a:lnTo>
                  <a:lnTo>
                    <a:pt x="265045" y="62618"/>
                  </a:lnTo>
                  <a:lnTo>
                    <a:pt x="290996" y="60795"/>
                  </a:lnTo>
                  <a:lnTo>
                    <a:pt x="317029" y="58786"/>
                  </a:lnTo>
                  <a:lnTo>
                    <a:pt x="343115" y="56653"/>
                  </a:lnTo>
                  <a:lnTo>
                    <a:pt x="369237" y="54438"/>
                  </a:lnTo>
                  <a:lnTo>
                    <a:pt x="395383" y="52167"/>
                  </a:lnTo>
                  <a:lnTo>
                    <a:pt x="421545" y="49859"/>
                  </a:lnTo>
                  <a:lnTo>
                    <a:pt x="447717" y="47527"/>
                  </a:lnTo>
                  <a:lnTo>
                    <a:pt x="473897" y="45972"/>
                  </a:lnTo>
                  <a:lnTo>
                    <a:pt x="500081" y="44935"/>
                  </a:lnTo>
                  <a:lnTo>
                    <a:pt x="526268" y="44244"/>
                  </a:lnTo>
                  <a:lnTo>
                    <a:pt x="552458" y="42990"/>
                  </a:lnTo>
                  <a:lnTo>
                    <a:pt x="578649" y="41360"/>
                  </a:lnTo>
                  <a:lnTo>
                    <a:pt x="604841" y="39479"/>
                  </a:lnTo>
                  <a:lnTo>
                    <a:pt x="631033" y="38226"/>
                  </a:lnTo>
                  <a:lnTo>
                    <a:pt x="657226" y="37390"/>
                  </a:lnTo>
                  <a:lnTo>
                    <a:pt x="683419" y="36833"/>
                  </a:lnTo>
                  <a:lnTo>
                    <a:pt x="709613" y="35668"/>
                  </a:lnTo>
                  <a:lnTo>
                    <a:pt x="735806" y="34097"/>
                  </a:lnTo>
                  <a:lnTo>
                    <a:pt x="762000" y="32256"/>
                  </a:lnTo>
                  <a:lnTo>
                    <a:pt x="787400" y="30236"/>
                  </a:lnTo>
                  <a:lnTo>
                    <a:pt x="812270" y="28094"/>
                  </a:lnTo>
                  <a:lnTo>
                    <a:pt x="836789" y="25873"/>
                  </a:lnTo>
                  <a:lnTo>
                    <a:pt x="861071" y="24392"/>
                  </a:lnTo>
                  <a:lnTo>
                    <a:pt x="885197" y="23405"/>
                  </a:lnTo>
                  <a:lnTo>
                    <a:pt x="909219" y="22747"/>
                  </a:lnTo>
                  <a:lnTo>
                    <a:pt x="932377" y="22308"/>
                  </a:lnTo>
                  <a:lnTo>
                    <a:pt x="954959" y="22016"/>
                  </a:lnTo>
                  <a:lnTo>
                    <a:pt x="977158" y="21821"/>
                  </a:lnTo>
                  <a:lnTo>
                    <a:pt x="999895" y="20897"/>
                  </a:lnTo>
                  <a:lnTo>
                    <a:pt x="1022990" y="19488"/>
                  </a:lnTo>
                  <a:lnTo>
                    <a:pt x="1046325" y="17754"/>
                  </a:lnTo>
                  <a:lnTo>
                    <a:pt x="1069025" y="16599"/>
                  </a:lnTo>
                  <a:lnTo>
                    <a:pt x="1091302" y="15828"/>
                  </a:lnTo>
                  <a:lnTo>
                    <a:pt x="1113297" y="15315"/>
                  </a:lnTo>
                  <a:lnTo>
                    <a:pt x="1134310" y="14972"/>
                  </a:lnTo>
                  <a:lnTo>
                    <a:pt x="1154669" y="14744"/>
                  </a:lnTo>
                  <a:lnTo>
                    <a:pt x="1174592" y="14591"/>
                  </a:lnTo>
                  <a:lnTo>
                    <a:pt x="1194224" y="13696"/>
                  </a:lnTo>
                  <a:lnTo>
                    <a:pt x="1213661" y="12306"/>
                  </a:lnTo>
                  <a:lnTo>
                    <a:pt x="1232970" y="10585"/>
                  </a:lnTo>
                  <a:lnTo>
                    <a:pt x="1252192" y="9438"/>
                  </a:lnTo>
                  <a:lnTo>
                    <a:pt x="1271357" y="8673"/>
                  </a:lnTo>
                  <a:lnTo>
                    <a:pt x="1290484" y="8163"/>
                  </a:lnTo>
                  <a:lnTo>
                    <a:pt x="1324436" y="7597"/>
                  </a:lnTo>
                  <a:lnTo>
                    <a:pt x="1355400" y="7345"/>
                  </a:lnTo>
                  <a:lnTo>
                    <a:pt x="1385037" y="7233"/>
                  </a:lnTo>
                  <a:lnTo>
                    <a:pt x="1411968" y="7183"/>
                  </a:lnTo>
                  <a:lnTo>
                    <a:pt x="1437166" y="7161"/>
                  </a:lnTo>
                  <a:lnTo>
                    <a:pt x="1472077" y="7149"/>
                  </a:lnTo>
                  <a:lnTo>
                    <a:pt x="1506011" y="5028"/>
                  </a:lnTo>
                  <a:lnTo>
                    <a:pt x="1537172" y="662"/>
                  </a:lnTo>
                  <a:lnTo>
                    <a:pt x="15644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SMARTInkShape-5967"/>
            <p:cNvSpPr/>
            <p:nvPr>
              <p:custDataLst>
                <p:tags r:id="rId46"/>
              </p:custDataLst>
            </p:nvPr>
          </p:nvSpPr>
          <p:spPr>
            <a:xfrm>
              <a:off x="1621631" y="2779914"/>
              <a:ext cx="1864520" cy="63300"/>
            </a:xfrm>
            <a:custGeom>
              <a:avLst/>
              <a:gdLst/>
              <a:ahLst/>
              <a:cxnLst/>
              <a:rect l="0" t="0" r="0" b="0"/>
              <a:pathLst>
                <a:path w="1864520" h="63300">
                  <a:moveTo>
                    <a:pt x="0" y="63299"/>
                  </a:moveTo>
                  <a:lnTo>
                    <a:pt x="0" y="63299"/>
                  </a:lnTo>
                  <a:lnTo>
                    <a:pt x="33201" y="61182"/>
                  </a:lnTo>
                  <a:lnTo>
                    <a:pt x="56031" y="58389"/>
                  </a:lnTo>
                  <a:lnTo>
                    <a:pt x="84699" y="57148"/>
                  </a:lnTo>
                  <a:lnTo>
                    <a:pt x="115961" y="54480"/>
                  </a:lnTo>
                  <a:lnTo>
                    <a:pt x="149169" y="51441"/>
                  </a:lnTo>
                  <a:lnTo>
                    <a:pt x="166915" y="50631"/>
                  </a:lnTo>
                  <a:lnTo>
                    <a:pt x="185096" y="50091"/>
                  </a:lnTo>
                  <a:lnTo>
                    <a:pt x="203566" y="48937"/>
                  </a:lnTo>
                  <a:lnTo>
                    <a:pt x="222229" y="47374"/>
                  </a:lnTo>
                  <a:lnTo>
                    <a:pt x="241022" y="45539"/>
                  </a:lnTo>
                  <a:lnTo>
                    <a:pt x="259900" y="44315"/>
                  </a:lnTo>
                  <a:lnTo>
                    <a:pt x="278836" y="43499"/>
                  </a:lnTo>
                  <a:lnTo>
                    <a:pt x="297809" y="42955"/>
                  </a:lnTo>
                  <a:lnTo>
                    <a:pt x="317602" y="41799"/>
                  </a:lnTo>
                  <a:lnTo>
                    <a:pt x="337941" y="40234"/>
                  </a:lnTo>
                  <a:lnTo>
                    <a:pt x="358644" y="38397"/>
                  </a:lnTo>
                  <a:lnTo>
                    <a:pt x="380384" y="36379"/>
                  </a:lnTo>
                  <a:lnTo>
                    <a:pt x="402814" y="34239"/>
                  </a:lnTo>
                  <a:lnTo>
                    <a:pt x="425705" y="32020"/>
                  </a:lnTo>
                  <a:lnTo>
                    <a:pt x="448904" y="30540"/>
                  </a:lnTo>
                  <a:lnTo>
                    <a:pt x="472307" y="29553"/>
                  </a:lnTo>
                  <a:lnTo>
                    <a:pt x="495846" y="28895"/>
                  </a:lnTo>
                  <a:lnTo>
                    <a:pt x="519477" y="27663"/>
                  </a:lnTo>
                  <a:lnTo>
                    <a:pt x="543168" y="26048"/>
                  </a:lnTo>
                  <a:lnTo>
                    <a:pt x="566900" y="24177"/>
                  </a:lnTo>
                  <a:lnTo>
                    <a:pt x="590658" y="22930"/>
                  </a:lnTo>
                  <a:lnTo>
                    <a:pt x="614435" y="22099"/>
                  </a:lnTo>
                  <a:lnTo>
                    <a:pt x="638223" y="21544"/>
                  </a:lnTo>
                  <a:lnTo>
                    <a:pt x="662813" y="20381"/>
                  </a:lnTo>
                  <a:lnTo>
                    <a:pt x="687938" y="18812"/>
                  </a:lnTo>
                  <a:lnTo>
                    <a:pt x="713419" y="16972"/>
                  </a:lnTo>
                  <a:lnTo>
                    <a:pt x="738344" y="15746"/>
                  </a:lnTo>
                  <a:lnTo>
                    <a:pt x="762898" y="14928"/>
                  </a:lnTo>
                  <a:lnTo>
                    <a:pt x="787205" y="14382"/>
                  </a:lnTo>
                  <a:lnTo>
                    <a:pt x="811347" y="13225"/>
                  </a:lnTo>
                  <a:lnTo>
                    <a:pt x="835379" y="11660"/>
                  </a:lnTo>
                  <a:lnTo>
                    <a:pt x="859338" y="9823"/>
                  </a:lnTo>
                  <a:lnTo>
                    <a:pt x="884042" y="8598"/>
                  </a:lnTo>
                  <a:lnTo>
                    <a:pt x="909243" y="7782"/>
                  </a:lnTo>
                  <a:lnTo>
                    <a:pt x="934775" y="7237"/>
                  </a:lnTo>
                  <a:lnTo>
                    <a:pt x="959733" y="6874"/>
                  </a:lnTo>
                  <a:lnTo>
                    <a:pt x="984310" y="6633"/>
                  </a:lnTo>
                  <a:lnTo>
                    <a:pt x="1008632" y="6471"/>
                  </a:lnTo>
                  <a:lnTo>
                    <a:pt x="1032784" y="6364"/>
                  </a:lnTo>
                  <a:lnTo>
                    <a:pt x="1056823" y="6292"/>
                  </a:lnTo>
                  <a:lnTo>
                    <a:pt x="1080786" y="6244"/>
                  </a:lnTo>
                  <a:lnTo>
                    <a:pt x="1104699" y="6212"/>
                  </a:lnTo>
                  <a:lnTo>
                    <a:pt x="1128579" y="6191"/>
                  </a:lnTo>
                  <a:lnTo>
                    <a:pt x="1152436" y="6177"/>
                  </a:lnTo>
                  <a:lnTo>
                    <a:pt x="1175484" y="5374"/>
                  </a:lnTo>
                  <a:lnTo>
                    <a:pt x="1197994" y="4044"/>
                  </a:lnTo>
                  <a:lnTo>
                    <a:pt x="1220144" y="2364"/>
                  </a:lnTo>
                  <a:lnTo>
                    <a:pt x="1242054" y="1245"/>
                  </a:lnTo>
                  <a:lnTo>
                    <a:pt x="1263805" y="498"/>
                  </a:lnTo>
                  <a:lnTo>
                    <a:pt x="1285449" y="0"/>
                  </a:lnTo>
                  <a:lnTo>
                    <a:pt x="1307022" y="462"/>
                  </a:lnTo>
                  <a:lnTo>
                    <a:pt x="1328549" y="1564"/>
                  </a:lnTo>
                  <a:lnTo>
                    <a:pt x="1350043" y="3092"/>
                  </a:lnTo>
                  <a:lnTo>
                    <a:pt x="1370722" y="4111"/>
                  </a:lnTo>
                  <a:lnTo>
                    <a:pt x="1390859" y="4790"/>
                  </a:lnTo>
                  <a:lnTo>
                    <a:pt x="1410633" y="5243"/>
                  </a:lnTo>
                  <a:lnTo>
                    <a:pt x="1430166" y="5545"/>
                  </a:lnTo>
                  <a:lnTo>
                    <a:pt x="1449538" y="5746"/>
                  </a:lnTo>
                  <a:lnTo>
                    <a:pt x="1468802" y="5880"/>
                  </a:lnTo>
                  <a:lnTo>
                    <a:pt x="1487202" y="6763"/>
                  </a:lnTo>
                  <a:lnTo>
                    <a:pt x="1522462" y="9861"/>
                  </a:lnTo>
                  <a:lnTo>
                    <a:pt x="1556654" y="11767"/>
                  </a:lnTo>
                  <a:lnTo>
                    <a:pt x="1589578" y="12614"/>
                  </a:lnTo>
                  <a:lnTo>
                    <a:pt x="1620085" y="12991"/>
                  </a:lnTo>
                  <a:lnTo>
                    <a:pt x="1649519" y="15275"/>
                  </a:lnTo>
                  <a:lnTo>
                    <a:pt x="1677682" y="18142"/>
                  </a:lnTo>
                  <a:lnTo>
                    <a:pt x="1703428" y="19417"/>
                  </a:lnTo>
                  <a:lnTo>
                    <a:pt x="1728100" y="22099"/>
                  </a:lnTo>
                  <a:lnTo>
                    <a:pt x="1762186" y="25956"/>
                  </a:lnTo>
                  <a:lnTo>
                    <a:pt x="1792394" y="27099"/>
                  </a:lnTo>
                  <a:lnTo>
                    <a:pt x="1827253" y="31277"/>
                  </a:lnTo>
                  <a:lnTo>
                    <a:pt x="1854428" y="36387"/>
                  </a:lnTo>
                  <a:lnTo>
                    <a:pt x="1864519" y="41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2" name="SMARTInkShape-Group1890"/>
          <p:cNvGrpSpPr/>
          <p:nvPr/>
        </p:nvGrpSpPr>
        <p:grpSpPr>
          <a:xfrm>
            <a:off x="1293019" y="3143250"/>
            <a:ext cx="285751" cy="185739"/>
            <a:chOff x="1293019" y="3143250"/>
            <a:chExt cx="285751" cy="185739"/>
          </a:xfrm>
        </p:grpSpPr>
        <p:sp>
          <p:nvSpPr>
            <p:cNvPr id="1800" name="SMARTInkShape-5968"/>
            <p:cNvSpPr/>
            <p:nvPr>
              <p:custDataLst>
                <p:tags r:id="rId42"/>
              </p:custDataLst>
            </p:nvPr>
          </p:nvSpPr>
          <p:spPr>
            <a:xfrm>
              <a:off x="1293019" y="3150394"/>
              <a:ext cx="285751" cy="157163"/>
            </a:xfrm>
            <a:custGeom>
              <a:avLst/>
              <a:gdLst/>
              <a:ahLst/>
              <a:cxnLst/>
              <a:rect l="0" t="0" r="0" b="0"/>
              <a:pathLst>
                <a:path w="285751" h="157163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6" y="7771"/>
                  </a:lnTo>
                  <a:lnTo>
                    <a:pt x="17888" y="24042"/>
                  </a:lnTo>
                  <a:lnTo>
                    <a:pt x="51848" y="45995"/>
                  </a:lnTo>
                  <a:lnTo>
                    <a:pt x="86559" y="62325"/>
                  </a:lnTo>
                  <a:lnTo>
                    <a:pt x="114547" y="72971"/>
                  </a:lnTo>
                  <a:lnTo>
                    <a:pt x="142948" y="86179"/>
                  </a:lnTo>
                  <a:lnTo>
                    <a:pt x="171471" y="98030"/>
                  </a:lnTo>
                  <a:lnTo>
                    <a:pt x="200031" y="108685"/>
                  </a:lnTo>
                  <a:lnTo>
                    <a:pt x="230541" y="122716"/>
                  </a:lnTo>
                  <a:lnTo>
                    <a:pt x="265741" y="140429"/>
                  </a:lnTo>
                  <a:lnTo>
                    <a:pt x="276755" y="148599"/>
                  </a:lnTo>
                  <a:lnTo>
                    <a:pt x="281850" y="149598"/>
                  </a:lnTo>
                  <a:lnTo>
                    <a:pt x="283150" y="150532"/>
                  </a:lnTo>
                  <a:lnTo>
                    <a:pt x="284017" y="151948"/>
                  </a:lnTo>
                  <a:lnTo>
                    <a:pt x="285750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5969"/>
            <p:cNvSpPr/>
            <p:nvPr>
              <p:custDataLst>
                <p:tags r:id="rId43"/>
              </p:custDataLst>
            </p:nvPr>
          </p:nvSpPr>
          <p:spPr>
            <a:xfrm>
              <a:off x="1300163" y="3143250"/>
              <a:ext cx="164307" cy="185739"/>
            </a:xfrm>
            <a:custGeom>
              <a:avLst/>
              <a:gdLst/>
              <a:ahLst/>
              <a:cxnLst/>
              <a:rect l="0" t="0" r="0" b="0"/>
              <a:pathLst>
                <a:path w="164307" h="185739">
                  <a:moveTo>
                    <a:pt x="164306" y="0"/>
                  </a:moveTo>
                  <a:lnTo>
                    <a:pt x="164306" y="0"/>
                  </a:lnTo>
                  <a:lnTo>
                    <a:pt x="160513" y="0"/>
                  </a:lnTo>
                  <a:lnTo>
                    <a:pt x="146418" y="17110"/>
                  </a:lnTo>
                  <a:lnTo>
                    <a:pt x="119872" y="50378"/>
                  </a:lnTo>
                  <a:lnTo>
                    <a:pt x="92558" y="84358"/>
                  </a:lnTo>
                  <a:lnTo>
                    <a:pt x="64232" y="119528"/>
                  </a:lnTo>
                  <a:lnTo>
                    <a:pt x="39499" y="149640"/>
                  </a:lnTo>
                  <a:lnTo>
                    <a:pt x="9009" y="183774"/>
                  </a:lnTo>
                  <a:lnTo>
                    <a:pt x="5856" y="184865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5" name="SMARTInkShape-Group1891"/>
          <p:cNvGrpSpPr/>
          <p:nvPr/>
        </p:nvGrpSpPr>
        <p:grpSpPr>
          <a:xfrm>
            <a:off x="1071563" y="3736210"/>
            <a:ext cx="2947784" cy="771496"/>
            <a:chOff x="1071563" y="3736210"/>
            <a:chExt cx="2947784" cy="771496"/>
          </a:xfrm>
        </p:grpSpPr>
        <p:sp>
          <p:nvSpPr>
            <p:cNvPr id="1803" name="SMARTInkShape-5970"/>
            <p:cNvSpPr/>
            <p:nvPr>
              <p:custDataLst>
                <p:tags r:id="rId40"/>
              </p:custDataLst>
            </p:nvPr>
          </p:nvSpPr>
          <p:spPr>
            <a:xfrm>
              <a:off x="1092994" y="3779044"/>
              <a:ext cx="2926353" cy="728662"/>
            </a:xfrm>
            <a:custGeom>
              <a:avLst/>
              <a:gdLst/>
              <a:ahLst/>
              <a:cxnLst/>
              <a:rect l="0" t="0" r="0" b="0"/>
              <a:pathLst>
                <a:path w="2926353" h="728662">
                  <a:moveTo>
                    <a:pt x="2771775" y="92869"/>
                  </a:moveTo>
                  <a:lnTo>
                    <a:pt x="2771775" y="92869"/>
                  </a:lnTo>
                  <a:lnTo>
                    <a:pt x="2776685" y="104275"/>
                  </a:lnTo>
                  <a:lnTo>
                    <a:pt x="2779516" y="137630"/>
                  </a:lnTo>
                  <a:lnTo>
                    <a:pt x="2786651" y="170179"/>
                  </a:lnTo>
                  <a:lnTo>
                    <a:pt x="2795704" y="199774"/>
                  </a:lnTo>
                  <a:lnTo>
                    <a:pt x="2805929" y="234254"/>
                  </a:lnTo>
                  <a:lnTo>
                    <a:pt x="2817172" y="262201"/>
                  </a:lnTo>
                  <a:lnTo>
                    <a:pt x="2826678" y="290591"/>
                  </a:lnTo>
                  <a:lnTo>
                    <a:pt x="2839195" y="319111"/>
                  </a:lnTo>
                  <a:lnTo>
                    <a:pt x="2852164" y="348463"/>
                  </a:lnTo>
                  <a:lnTo>
                    <a:pt x="2862181" y="381149"/>
                  </a:lnTo>
                  <a:lnTo>
                    <a:pt x="2874056" y="411294"/>
                  </a:lnTo>
                  <a:lnTo>
                    <a:pt x="2883749" y="440335"/>
                  </a:lnTo>
                  <a:lnTo>
                    <a:pt x="2895528" y="469048"/>
                  </a:lnTo>
                  <a:lnTo>
                    <a:pt x="2903604" y="496870"/>
                  </a:lnTo>
                  <a:lnTo>
                    <a:pt x="2908852" y="530123"/>
                  </a:lnTo>
                  <a:lnTo>
                    <a:pt x="2917297" y="563239"/>
                  </a:lnTo>
                  <a:lnTo>
                    <a:pt x="2923318" y="597811"/>
                  </a:lnTo>
                  <a:lnTo>
                    <a:pt x="2925191" y="603328"/>
                  </a:lnTo>
                  <a:lnTo>
                    <a:pt x="2925156" y="615808"/>
                  </a:lnTo>
                  <a:lnTo>
                    <a:pt x="2924082" y="628499"/>
                  </a:lnTo>
                  <a:lnTo>
                    <a:pt x="2926352" y="644568"/>
                  </a:lnTo>
                  <a:lnTo>
                    <a:pt x="2922018" y="679597"/>
                  </a:lnTo>
                  <a:lnTo>
                    <a:pt x="2921860" y="687754"/>
                  </a:lnTo>
                  <a:lnTo>
                    <a:pt x="2919706" y="692754"/>
                  </a:lnTo>
                  <a:lnTo>
                    <a:pt x="2909439" y="707214"/>
                  </a:lnTo>
                  <a:lnTo>
                    <a:pt x="2907571" y="711986"/>
                  </a:lnTo>
                  <a:lnTo>
                    <a:pt x="2904096" y="716753"/>
                  </a:lnTo>
                  <a:lnTo>
                    <a:pt x="2899905" y="719400"/>
                  </a:lnTo>
                  <a:lnTo>
                    <a:pt x="2895397" y="721371"/>
                  </a:lnTo>
                  <a:lnTo>
                    <a:pt x="2888396" y="726149"/>
                  </a:lnTo>
                  <a:lnTo>
                    <a:pt x="2881294" y="727917"/>
                  </a:lnTo>
                  <a:lnTo>
                    <a:pt x="2848680" y="728649"/>
                  </a:lnTo>
                  <a:lnTo>
                    <a:pt x="2815979" y="728661"/>
                  </a:lnTo>
                  <a:lnTo>
                    <a:pt x="2798631" y="726545"/>
                  </a:lnTo>
                  <a:lnTo>
                    <a:pt x="2763611" y="722180"/>
                  </a:lnTo>
                  <a:lnTo>
                    <a:pt x="2728240" y="721649"/>
                  </a:lnTo>
                  <a:lnTo>
                    <a:pt x="2700138" y="721557"/>
                  </a:lnTo>
                  <a:lnTo>
                    <a:pt x="2671703" y="721530"/>
                  </a:lnTo>
                  <a:lnTo>
                    <a:pt x="2641053" y="721522"/>
                  </a:lnTo>
                  <a:lnTo>
                    <a:pt x="2606836" y="719403"/>
                  </a:lnTo>
                  <a:lnTo>
                    <a:pt x="2571563" y="715865"/>
                  </a:lnTo>
                  <a:lnTo>
                    <a:pt x="2547060" y="714243"/>
                  </a:lnTo>
                  <a:lnTo>
                    <a:pt x="2520296" y="710877"/>
                  </a:lnTo>
                  <a:lnTo>
                    <a:pt x="2492525" y="708851"/>
                  </a:lnTo>
                  <a:lnTo>
                    <a:pt x="2464307" y="707157"/>
                  </a:lnTo>
                  <a:lnTo>
                    <a:pt x="2435891" y="703758"/>
                  </a:lnTo>
                  <a:lnTo>
                    <a:pt x="2405270" y="701719"/>
                  </a:lnTo>
                  <a:lnTo>
                    <a:pt x="2373140" y="700019"/>
                  </a:lnTo>
                  <a:lnTo>
                    <a:pt x="2340339" y="696617"/>
                  </a:lnTo>
                  <a:lnTo>
                    <a:pt x="2307240" y="692459"/>
                  </a:lnTo>
                  <a:lnTo>
                    <a:pt x="2274009" y="687966"/>
                  </a:lnTo>
                  <a:lnTo>
                    <a:pt x="2240718" y="683323"/>
                  </a:lnTo>
                  <a:lnTo>
                    <a:pt x="2205285" y="680730"/>
                  </a:lnTo>
                  <a:lnTo>
                    <a:pt x="2186946" y="680039"/>
                  </a:lnTo>
                  <a:lnTo>
                    <a:pt x="2168370" y="678784"/>
                  </a:lnTo>
                  <a:lnTo>
                    <a:pt x="2149636" y="677154"/>
                  </a:lnTo>
                  <a:lnTo>
                    <a:pt x="2130797" y="675273"/>
                  </a:lnTo>
                  <a:lnTo>
                    <a:pt x="2111888" y="673226"/>
                  </a:lnTo>
                  <a:lnTo>
                    <a:pt x="2092931" y="671067"/>
                  </a:lnTo>
                  <a:lnTo>
                    <a:pt x="2073944" y="668835"/>
                  </a:lnTo>
                  <a:lnTo>
                    <a:pt x="2054935" y="667346"/>
                  </a:lnTo>
                  <a:lnTo>
                    <a:pt x="2035913" y="666353"/>
                  </a:lnTo>
                  <a:lnTo>
                    <a:pt x="2016882" y="665692"/>
                  </a:lnTo>
                  <a:lnTo>
                    <a:pt x="1997050" y="665251"/>
                  </a:lnTo>
                  <a:lnTo>
                    <a:pt x="1976685" y="664956"/>
                  </a:lnTo>
                  <a:lnTo>
                    <a:pt x="1955965" y="664760"/>
                  </a:lnTo>
                  <a:lnTo>
                    <a:pt x="1935802" y="663836"/>
                  </a:lnTo>
                  <a:lnTo>
                    <a:pt x="1916009" y="662426"/>
                  </a:lnTo>
                  <a:lnTo>
                    <a:pt x="1896465" y="660692"/>
                  </a:lnTo>
                  <a:lnTo>
                    <a:pt x="1877085" y="659537"/>
                  </a:lnTo>
                  <a:lnTo>
                    <a:pt x="1857815" y="658766"/>
                  </a:lnTo>
                  <a:lnTo>
                    <a:pt x="1838618" y="658252"/>
                  </a:lnTo>
                  <a:lnTo>
                    <a:pt x="1818677" y="657116"/>
                  </a:lnTo>
                  <a:lnTo>
                    <a:pt x="1798238" y="655565"/>
                  </a:lnTo>
                  <a:lnTo>
                    <a:pt x="1777470" y="653737"/>
                  </a:lnTo>
                  <a:lnTo>
                    <a:pt x="1756479" y="652518"/>
                  </a:lnTo>
                  <a:lnTo>
                    <a:pt x="1735342" y="651706"/>
                  </a:lnTo>
                  <a:lnTo>
                    <a:pt x="1714107" y="651164"/>
                  </a:lnTo>
                  <a:lnTo>
                    <a:pt x="1692807" y="650010"/>
                  </a:lnTo>
                  <a:lnTo>
                    <a:pt x="1671463" y="648446"/>
                  </a:lnTo>
                  <a:lnTo>
                    <a:pt x="1650090" y="646610"/>
                  </a:lnTo>
                  <a:lnTo>
                    <a:pt x="1628697" y="645386"/>
                  </a:lnTo>
                  <a:lnTo>
                    <a:pt x="1607292" y="644569"/>
                  </a:lnTo>
                  <a:lnTo>
                    <a:pt x="1585878" y="644025"/>
                  </a:lnTo>
                  <a:lnTo>
                    <a:pt x="1564458" y="643662"/>
                  </a:lnTo>
                  <a:lnTo>
                    <a:pt x="1543034" y="643421"/>
                  </a:lnTo>
                  <a:lnTo>
                    <a:pt x="1521608" y="643260"/>
                  </a:lnTo>
                  <a:lnTo>
                    <a:pt x="1500181" y="643152"/>
                  </a:lnTo>
                  <a:lnTo>
                    <a:pt x="1478752" y="643081"/>
                  </a:lnTo>
                  <a:lnTo>
                    <a:pt x="1457322" y="643033"/>
                  </a:lnTo>
                  <a:lnTo>
                    <a:pt x="1436685" y="643001"/>
                  </a:lnTo>
                  <a:lnTo>
                    <a:pt x="1416578" y="642980"/>
                  </a:lnTo>
                  <a:lnTo>
                    <a:pt x="1396823" y="642966"/>
                  </a:lnTo>
                  <a:lnTo>
                    <a:pt x="1376509" y="642956"/>
                  </a:lnTo>
                  <a:lnTo>
                    <a:pt x="1355822" y="642950"/>
                  </a:lnTo>
                  <a:lnTo>
                    <a:pt x="1334888" y="642946"/>
                  </a:lnTo>
                  <a:lnTo>
                    <a:pt x="1313788" y="642943"/>
                  </a:lnTo>
                  <a:lnTo>
                    <a:pt x="1292577" y="642941"/>
                  </a:lnTo>
                  <a:lnTo>
                    <a:pt x="1271293" y="642940"/>
                  </a:lnTo>
                  <a:lnTo>
                    <a:pt x="1249960" y="642939"/>
                  </a:lnTo>
                  <a:lnTo>
                    <a:pt x="1228594" y="642938"/>
                  </a:lnTo>
                  <a:lnTo>
                    <a:pt x="1207206" y="642938"/>
                  </a:lnTo>
                  <a:lnTo>
                    <a:pt x="1186598" y="642938"/>
                  </a:lnTo>
                  <a:lnTo>
                    <a:pt x="1166509" y="642938"/>
                  </a:lnTo>
                  <a:lnTo>
                    <a:pt x="1146766" y="642938"/>
                  </a:lnTo>
                  <a:lnTo>
                    <a:pt x="1126461" y="642938"/>
                  </a:lnTo>
                  <a:lnTo>
                    <a:pt x="1105780" y="642937"/>
                  </a:lnTo>
                  <a:lnTo>
                    <a:pt x="1084849" y="642937"/>
                  </a:lnTo>
                  <a:lnTo>
                    <a:pt x="1063751" y="642144"/>
                  </a:lnTo>
                  <a:lnTo>
                    <a:pt x="1042543" y="640821"/>
                  </a:lnTo>
                  <a:lnTo>
                    <a:pt x="1021260" y="639145"/>
                  </a:lnTo>
                  <a:lnTo>
                    <a:pt x="1000721" y="638028"/>
                  </a:lnTo>
                  <a:lnTo>
                    <a:pt x="980678" y="637283"/>
                  </a:lnTo>
                  <a:lnTo>
                    <a:pt x="960967" y="636786"/>
                  </a:lnTo>
                  <a:lnTo>
                    <a:pt x="941476" y="636455"/>
                  </a:lnTo>
                  <a:lnTo>
                    <a:pt x="922132" y="636235"/>
                  </a:lnTo>
                  <a:lnTo>
                    <a:pt x="902886" y="636088"/>
                  </a:lnTo>
                  <a:lnTo>
                    <a:pt x="883705" y="635990"/>
                  </a:lnTo>
                  <a:lnTo>
                    <a:pt x="864568" y="635924"/>
                  </a:lnTo>
                  <a:lnTo>
                    <a:pt x="845460" y="635881"/>
                  </a:lnTo>
                  <a:lnTo>
                    <a:pt x="826371" y="635852"/>
                  </a:lnTo>
                  <a:lnTo>
                    <a:pt x="807295" y="635832"/>
                  </a:lnTo>
                  <a:lnTo>
                    <a:pt x="788228" y="635819"/>
                  </a:lnTo>
                  <a:lnTo>
                    <a:pt x="769166" y="635811"/>
                  </a:lnTo>
                  <a:lnTo>
                    <a:pt x="750109" y="635805"/>
                  </a:lnTo>
                  <a:lnTo>
                    <a:pt x="731054" y="635801"/>
                  </a:lnTo>
                  <a:lnTo>
                    <a:pt x="712794" y="635799"/>
                  </a:lnTo>
                  <a:lnTo>
                    <a:pt x="677689" y="635796"/>
                  </a:lnTo>
                  <a:lnTo>
                    <a:pt x="643566" y="635795"/>
                  </a:lnTo>
                  <a:lnTo>
                    <a:pt x="610673" y="635794"/>
                  </a:lnTo>
                  <a:lnTo>
                    <a:pt x="580179" y="635794"/>
                  </a:lnTo>
                  <a:lnTo>
                    <a:pt x="550751" y="635794"/>
                  </a:lnTo>
                  <a:lnTo>
                    <a:pt x="522591" y="635794"/>
                  </a:lnTo>
                  <a:lnTo>
                    <a:pt x="496846" y="635794"/>
                  </a:lnTo>
                  <a:lnTo>
                    <a:pt x="470058" y="635794"/>
                  </a:lnTo>
                  <a:lnTo>
                    <a:pt x="443071" y="635000"/>
                  </a:lnTo>
                  <a:lnTo>
                    <a:pt x="417847" y="632001"/>
                  </a:lnTo>
                  <a:lnTo>
                    <a:pt x="385127" y="629643"/>
                  </a:lnTo>
                  <a:lnTo>
                    <a:pt x="355323" y="628944"/>
                  </a:lnTo>
                  <a:lnTo>
                    <a:pt x="326384" y="624945"/>
                  </a:lnTo>
                  <a:lnTo>
                    <a:pt x="293865" y="621391"/>
                  </a:lnTo>
                  <a:lnTo>
                    <a:pt x="261095" y="615445"/>
                  </a:lnTo>
                  <a:lnTo>
                    <a:pt x="231116" y="604514"/>
                  </a:lnTo>
                  <a:lnTo>
                    <a:pt x="223633" y="597814"/>
                  </a:lnTo>
                  <a:lnTo>
                    <a:pt x="200081" y="567393"/>
                  </a:lnTo>
                  <a:lnTo>
                    <a:pt x="185742" y="536048"/>
                  </a:lnTo>
                  <a:lnTo>
                    <a:pt x="168922" y="506301"/>
                  </a:lnTo>
                  <a:lnTo>
                    <a:pt x="155075" y="471368"/>
                  </a:lnTo>
                  <a:lnTo>
                    <a:pt x="139611" y="437185"/>
                  </a:lnTo>
                  <a:lnTo>
                    <a:pt x="123386" y="401976"/>
                  </a:lnTo>
                  <a:lnTo>
                    <a:pt x="108510" y="368063"/>
                  </a:lnTo>
                  <a:lnTo>
                    <a:pt x="94945" y="336421"/>
                  </a:lnTo>
                  <a:lnTo>
                    <a:pt x="84664" y="305702"/>
                  </a:lnTo>
                  <a:lnTo>
                    <a:pt x="76591" y="276492"/>
                  </a:lnTo>
                  <a:lnTo>
                    <a:pt x="65380" y="243937"/>
                  </a:lnTo>
                  <a:lnTo>
                    <a:pt x="55796" y="212948"/>
                  </a:lnTo>
                  <a:lnTo>
                    <a:pt x="47929" y="183657"/>
                  </a:lnTo>
                  <a:lnTo>
                    <a:pt x="36779" y="154870"/>
                  </a:lnTo>
                  <a:lnTo>
                    <a:pt x="23421" y="126232"/>
                  </a:lnTo>
                  <a:lnTo>
                    <a:pt x="16993" y="97639"/>
                  </a:lnTo>
                  <a:lnTo>
                    <a:pt x="11297" y="69058"/>
                  </a:lnTo>
                  <a:lnTo>
                    <a:pt x="3054" y="374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" name="SMARTInkShape-5971"/>
            <p:cNvSpPr/>
            <p:nvPr>
              <p:custDataLst>
                <p:tags r:id="rId41"/>
              </p:custDataLst>
            </p:nvPr>
          </p:nvSpPr>
          <p:spPr>
            <a:xfrm>
              <a:off x="1071563" y="3736210"/>
              <a:ext cx="2686051" cy="57122"/>
            </a:xfrm>
            <a:custGeom>
              <a:avLst/>
              <a:gdLst/>
              <a:ahLst/>
              <a:cxnLst/>
              <a:rect l="0" t="0" r="0" b="0"/>
              <a:pathLst>
                <a:path w="2686051" h="57122">
                  <a:moveTo>
                    <a:pt x="0" y="57121"/>
                  </a:moveTo>
                  <a:lnTo>
                    <a:pt x="0" y="57121"/>
                  </a:lnTo>
                  <a:lnTo>
                    <a:pt x="3792" y="57121"/>
                  </a:lnTo>
                  <a:lnTo>
                    <a:pt x="39037" y="41028"/>
                  </a:lnTo>
                  <a:lnTo>
                    <a:pt x="64949" y="31835"/>
                  </a:lnTo>
                  <a:lnTo>
                    <a:pt x="95114" y="27079"/>
                  </a:lnTo>
                  <a:lnTo>
                    <a:pt x="122109" y="20968"/>
                  </a:lnTo>
                  <a:lnTo>
                    <a:pt x="154449" y="16247"/>
                  </a:lnTo>
                  <a:lnTo>
                    <a:pt x="180563" y="14349"/>
                  </a:lnTo>
                  <a:lnTo>
                    <a:pt x="208043" y="10859"/>
                  </a:lnTo>
                  <a:lnTo>
                    <a:pt x="238249" y="8779"/>
                  </a:lnTo>
                  <a:lnTo>
                    <a:pt x="270988" y="7061"/>
                  </a:lnTo>
                  <a:lnTo>
                    <a:pt x="306706" y="3651"/>
                  </a:lnTo>
                  <a:lnTo>
                    <a:pt x="325120" y="2425"/>
                  </a:lnTo>
                  <a:lnTo>
                    <a:pt x="343747" y="1607"/>
                  </a:lnTo>
                  <a:lnTo>
                    <a:pt x="362514" y="1061"/>
                  </a:lnTo>
                  <a:lnTo>
                    <a:pt x="382170" y="698"/>
                  </a:lnTo>
                  <a:lnTo>
                    <a:pt x="402417" y="456"/>
                  </a:lnTo>
                  <a:lnTo>
                    <a:pt x="423059" y="294"/>
                  </a:lnTo>
                  <a:lnTo>
                    <a:pt x="444758" y="187"/>
                  </a:lnTo>
                  <a:lnTo>
                    <a:pt x="467161" y="115"/>
                  </a:lnTo>
                  <a:lnTo>
                    <a:pt x="490035" y="67"/>
                  </a:lnTo>
                  <a:lnTo>
                    <a:pt x="513221" y="35"/>
                  </a:lnTo>
                  <a:lnTo>
                    <a:pt x="536616" y="14"/>
                  </a:lnTo>
                  <a:lnTo>
                    <a:pt x="560150" y="0"/>
                  </a:lnTo>
                  <a:lnTo>
                    <a:pt x="583777" y="784"/>
                  </a:lnTo>
                  <a:lnTo>
                    <a:pt x="607466" y="2101"/>
                  </a:lnTo>
                  <a:lnTo>
                    <a:pt x="631196" y="3772"/>
                  </a:lnTo>
                  <a:lnTo>
                    <a:pt x="654953" y="4886"/>
                  </a:lnTo>
                  <a:lnTo>
                    <a:pt x="678729" y="5629"/>
                  </a:lnTo>
                  <a:lnTo>
                    <a:pt x="702517" y="6125"/>
                  </a:lnTo>
                  <a:lnTo>
                    <a:pt x="726313" y="6455"/>
                  </a:lnTo>
                  <a:lnTo>
                    <a:pt x="750115" y="6675"/>
                  </a:lnTo>
                  <a:lnTo>
                    <a:pt x="773920" y="6821"/>
                  </a:lnTo>
                  <a:lnTo>
                    <a:pt x="798522" y="7713"/>
                  </a:lnTo>
                  <a:lnTo>
                    <a:pt x="823654" y="9101"/>
                  </a:lnTo>
                  <a:lnTo>
                    <a:pt x="849140" y="10821"/>
                  </a:lnTo>
                  <a:lnTo>
                    <a:pt x="874862" y="11967"/>
                  </a:lnTo>
                  <a:lnTo>
                    <a:pt x="900741" y="12731"/>
                  </a:lnTo>
                  <a:lnTo>
                    <a:pt x="926725" y="13240"/>
                  </a:lnTo>
                  <a:lnTo>
                    <a:pt x="951985" y="13579"/>
                  </a:lnTo>
                  <a:lnTo>
                    <a:pt x="976763" y="13806"/>
                  </a:lnTo>
                  <a:lnTo>
                    <a:pt x="1001219" y="13957"/>
                  </a:lnTo>
                  <a:lnTo>
                    <a:pt x="1026254" y="14851"/>
                  </a:lnTo>
                  <a:lnTo>
                    <a:pt x="1051675" y="16241"/>
                  </a:lnTo>
                  <a:lnTo>
                    <a:pt x="1077354" y="17962"/>
                  </a:lnTo>
                  <a:lnTo>
                    <a:pt x="1102411" y="19108"/>
                  </a:lnTo>
                  <a:lnTo>
                    <a:pt x="1127053" y="19873"/>
                  </a:lnTo>
                  <a:lnTo>
                    <a:pt x="1151418" y="20383"/>
                  </a:lnTo>
                  <a:lnTo>
                    <a:pt x="1176393" y="20723"/>
                  </a:lnTo>
                  <a:lnTo>
                    <a:pt x="1201775" y="20949"/>
                  </a:lnTo>
                  <a:lnTo>
                    <a:pt x="1227427" y="21101"/>
                  </a:lnTo>
                  <a:lnTo>
                    <a:pt x="1253259" y="21995"/>
                  </a:lnTo>
                  <a:lnTo>
                    <a:pt x="1279212" y="23385"/>
                  </a:lnTo>
                  <a:lnTo>
                    <a:pt x="1305246" y="25105"/>
                  </a:lnTo>
                  <a:lnTo>
                    <a:pt x="1330538" y="26252"/>
                  </a:lnTo>
                  <a:lnTo>
                    <a:pt x="1355338" y="27017"/>
                  </a:lnTo>
                  <a:lnTo>
                    <a:pt x="1379809" y="27527"/>
                  </a:lnTo>
                  <a:lnTo>
                    <a:pt x="1404854" y="28660"/>
                  </a:lnTo>
                  <a:lnTo>
                    <a:pt x="1430281" y="30210"/>
                  </a:lnTo>
                  <a:lnTo>
                    <a:pt x="1455965" y="32036"/>
                  </a:lnTo>
                  <a:lnTo>
                    <a:pt x="1481818" y="33254"/>
                  </a:lnTo>
                  <a:lnTo>
                    <a:pt x="1507785" y="34066"/>
                  </a:lnTo>
                  <a:lnTo>
                    <a:pt x="1533827" y="34608"/>
                  </a:lnTo>
                  <a:lnTo>
                    <a:pt x="1559920" y="34968"/>
                  </a:lnTo>
                  <a:lnTo>
                    <a:pt x="1586046" y="35209"/>
                  </a:lnTo>
                  <a:lnTo>
                    <a:pt x="1612196" y="35369"/>
                  </a:lnTo>
                  <a:lnTo>
                    <a:pt x="1638359" y="36270"/>
                  </a:lnTo>
                  <a:lnTo>
                    <a:pt x="1664533" y="37664"/>
                  </a:lnTo>
                  <a:lnTo>
                    <a:pt x="1690714" y="39387"/>
                  </a:lnTo>
                  <a:lnTo>
                    <a:pt x="1716899" y="40536"/>
                  </a:lnTo>
                  <a:lnTo>
                    <a:pt x="1743087" y="41302"/>
                  </a:lnTo>
                  <a:lnTo>
                    <a:pt x="1769276" y="41812"/>
                  </a:lnTo>
                  <a:lnTo>
                    <a:pt x="1794673" y="42153"/>
                  </a:lnTo>
                  <a:lnTo>
                    <a:pt x="1819543" y="42380"/>
                  </a:lnTo>
                  <a:lnTo>
                    <a:pt x="1844059" y="42531"/>
                  </a:lnTo>
                  <a:lnTo>
                    <a:pt x="1868342" y="42632"/>
                  </a:lnTo>
                  <a:lnTo>
                    <a:pt x="1892467" y="42699"/>
                  </a:lnTo>
                  <a:lnTo>
                    <a:pt x="1916488" y="42744"/>
                  </a:lnTo>
                  <a:lnTo>
                    <a:pt x="1940440" y="43568"/>
                  </a:lnTo>
                  <a:lnTo>
                    <a:pt x="1964345" y="44911"/>
                  </a:lnTo>
                  <a:lnTo>
                    <a:pt x="1988220" y="46600"/>
                  </a:lnTo>
                  <a:lnTo>
                    <a:pt x="2012074" y="46932"/>
                  </a:lnTo>
                  <a:lnTo>
                    <a:pt x="2035913" y="46360"/>
                  </a:lnTo>
                  <a:lnTo>
                    <a:pt x="2059744" y="45184"/>
                  </a:lnTo>
                  <a:lnTo>
                    <a:pt x="2083569" y="44401"/>
                  </a:lnTo>
                  <a:lnTo>
                    <a:pt x="2107389" y="43878"/>
                  </a:lnTo>
                  <a:lnTo>
                    <a:pt x="2131207" y="43530"/>
                  </a:lnTo>
                  <a:lnTo>
                    <a:pt x="2153436" y="43298"/>
                  </a:lnTo>
                  <a:lnTo>
                    <a:pt x="2174605" y="43143"/>
                  </a:lnTo>
                  <a:lnTo>
                    <a:pt x="2195068" y="43040"/>
                  </a:lnTo>
                  <a:lnTo>
                    <a:pt x="2215060" y="42972"/>
                  </a:lnTo>
                  <a:lnTo>
                    <a:pt x="2234738" y="42926"/>
                  </a:lnTo>
                  <a:lnTo>
                    <a:pt x="2254206" y="42895"/>
                  </a:lnTo>
                  <a:lnTo>
                    <a:pt x="2273535" y="42874"/>
                  </a:lnTo>
                  <a:lnTo>
                    <a:pt x="2292771" y="42861"/>
                  </a:lnTo>
                  <a:lnTo>
                    <a:pt x="2311945" y="42852"/>
                  </a:lnTo>
                  <a:lnTo>
                    <a:pt x="2330284" y="42846"/>
                  </a:lnTo>
                  <a:lnTo>
                    <a:pt x="2365478" y="42839"/>
                  </a:lnTo>
                  <a:lnTo>
                    <a:pt x="2399639" y="42836"/>
                  </a:lnTo>
                  <a:lnTo>
                    <a:pt x="2432550" y="42835"/>
                  </a:lnTo>
                  <a:lnTo>
                    <a:pt x="2463052" y="42835"/>
                  </a:lnTo>
                  <a:lnTo>
                    <a:pt x="2490366" y="44951"/>
                  </a:lnTo>
                  <a:lnTo>
                    <a:pt x="2516529" y="47744"/>
                  </a:lnTo>
                  <a:lnTo>
                    <a:pt x="2544032" y="48985"/>
                  </a:lnTo>
                  <a:lnTo>
                    <a:pt x="2578706" y="49683"/>
                  </a:lnTo>
                  <a:lnTo>
                    <a:pt x="2609088" y="49890"/>
                  </a:lnTo>
                  <a:lnTo>
                    <a:pt x="2638199" y="53744"/>
                  </a:lnTo>
                  <a:lnTo>
                    <a:pt x="2673305" y="56454"/>
                  </a:lnTo>
                  <a:lnTo>
                    <a:pt x="2686050" y="57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6" name="SMARTInkShape-5972"/>
          <p:cNvSpPr/>
          <p:nvPr>
            <p:custDataLst>
              <p:tags r:id="rId7"/>
            </p:custDataLst>
          </p:nvPr>
        </p:nvSpPr>
        <p:spPr>
          <a:xfrm>
            <a:off x="4221956" y="3646360"/>
            <a:ext cx="4079083" cy="661318"/>
          </a:xfrm>
          <a:custGeom>
            <a:avLst/>
            <a:gdLst/>
            <a:ahLst/>
            <a:cxnLst/>
            <a:rect l="0" t="0" r="0" b="0"/>
            <a:pathLst>
              <a:path w="4079083" h="661318">
                <a:moveTo>
                  <a:pt x="0" y="82678"/>
                </a:moveTo>
                <a:lnTo>
                  <a:pt x="0" y="82678"/>
                </a:lnTo>
                <a:lnTo>
                  <a:pt x="13736" y="82678"/>
                </a:lnTo>
                <a:lnTo>
                  <a:pt x="20128" y="80561"/>
                </a:lnTo>
                <a:lnTo>
                  <a:pt x="38284" y="72735"/>
                </a:lnTo>
                <a:lnTo>
                  <a:pt x="68863" y="68771"/>
                </a:lnTo>
                <a:lnTo>
                  <a:pt x="83287" y="72296"/>
                </a:lnTo>
                <a:lnTo>
                  <a:pt x="105032" y="82878"/>
                </a:lnTo>
                <a:lnTo>
                  <a:pt x="110975" y="88323"/>
                </a:lnTo>
                <a:lnTo>
                  <a:pt x="116262" y="96034"/>
                </a:lnTo>
                <a:lnTo>
                  <a:pt x="119908" y="109301"/>
                </a:lnTo>
                <a:lnTo>
                  <a:pt x="118645" y="118587"/>
                </a:lnTo>
                <a:lnTo>
                  <a:pt x="112565" y="149105"/>
                </a:lnTo>
                <a:lnTo>
                  <a:pt x="102959" y="183765"/>
                </a:lnTo>
                <a:lnTo>
                  <a:pt x="100595" y="219091"/>
                </a:lnTo>
                <a:lnTo>
                  <a:pt x="98069" y="247186"/>
                </a:lnTo>
                <a:lnTo>
                  <a:pt x="94410" y="275619"/>
                </a:lnTo>
                <a:lnTo>
                  <a:pt x="91209" y="304152"/>
                </a:lnTo>
                <a:lnTo>
                  <a:pt x="85233" y="332714"/>
                </a:lnTo>
                <a:lnTo>
                  <a:pt x="80552" y="361285"/>
                </a:lnTo>
                <a:lnTo>
                  <a:pt x="77049" y="391976"/>
                </a:lnTo>
                <a:lnTo>
                  <a:pt x="73100" y="424088"/>
                </a:lnTo>
                <a:lnTo>
                  <a:pt x="71766" y="459591"/>
                </a:lnTo>
                <a:lnTo>
                  <a:pt x="71503" y="495238"/>
                </a:lnTo>
                <a:lnTo>
                  <a:pt x="73567" y="530737"/>
                </a:lnTo>
                <a:lnTo>
                  <a:pt x="77591" y="560914"/>
                </a:lnTo>
                <a:lnTo>
                  <a:pt x="86222" y="594859"/>
                </a:lnTo>
                <a:lnTo>
                  <a:pt x="102423" y="630238"/>
                </a:lnTo>
                <a:lnTo>
                  <a:pt x="109286" y="637717"/>
                </a:lnTo>
                <a:lnTo>
                  <a:pt x="125546" y="650716"/>
                </a:lnTo>
                <a:lnTo>
                  <a:pt x="135601" y="655610"/>
                </a:lnTo>
                <a:lnTo>
                  <a:pt x="138026" y="657514"/>
                </a:lnTo>
                <a:lnTo>
                  <a:pt x="144953" y="659629"/>
                </a:lnTo>
                <a:lnTo>
                  <a:pt x="180138" y="661277"/>
                </a:lnTo>
                <a:lnTo>
                  <a:pt x="215075" y="661317"/>
                </a:lnTo>
                <a:lnTo>
                  <a:pt x="235970" y="659204"/>
                </a:lnTo>
                <a:lnTo>
                  <a:pt x="264364" y="655170"/>
                </a:lnTo>
                <a:lnTo>
                  <a:pt x="293348" y="654472"/>
                </a:lnTo>
                <a:lnTo>
                  <a:pt x="323279" y="654265"/>
                </a:lnTo>
                <a:lnTo>
                  <a:pt x="356049" y="646619"/>
                </a:lnTo>
                <a:lnTo>
                  <a:pt x="390893" y="641884"/>
                </a:lnTo>
                <a:lnTo>
                  <a:pt x="416618" y="640776"/>
                </a:lnTo>
                <a:lnTo>
                  <a:pt x="443133" y="640284"/>
                </a:lnTo>
                <a:lnTo>
                  <a:pt x="468146" y="640065"/>
                </a:lnTo>
                <a:lnTo>
                  <a:pt x="494609" y="639968"/>
                </a:lnTo>
                <a:lnTo>
                  <a:pt x="523039" y="639924"/>
                </a:lnTo>
                <a:lnTo>
                  <a:pt x="554195" y="639906"/>
                </a:lnTo>
                <a:lnTo>
                  <a:pt x="584447" y="639897"/>
                </a:lnTo>
                <a:lnTo>
                  <a:pt x="614560" y="639893"/>
                </a:lnTo>
                <a:lnTo>
                  <a:pt x="646465" y="639891"/>
                </a:lnTo>
                <a:lnTo>
                  <a:pt x="677049" y="639890"/>
                </a:lnTo>
                <a:lnTo>
                  <a:pt x="708105" y="639890"/>
                </a:lnTo>
                <a:lnTo>
                  <a:pt x="743074" y="639890"/>
                </a:lnTo>
                <a:lnTo>
                  <a:pt x="777666" y="639890"/>
                </a:lnTo>
                <a:lnTo>
                  <a:pt x="812354" y="639890"/>
                </a:lnTo>
                <a:lnTo>
                  <a:pt x="830495" y="639890"/>
                </a:lnTo>
                <a:lnTo>
                  <a:pt x="848938" y="639890"/>
                </a:lnTo>
                <a:lnTo>
                  <a:pt x="884247" y="639890"/>
                </a:lnTo>
                <a:lnTo>
                  <a:pt x="919255" y="639096"/>
                </a:lnTo>
                <a:lnTo>
                  <a:pt x="937481" y="637773"/>
                </a:lnTo>
                <a:lnTo>
                  <a:pt x="955981" y="636098"/>
                </a:lnTo>
                <a:lnTo>
                  <a:pt x="975458" y="634981"/>
                </a:lnTo>
                <a:lnTo>
                  <a:pt x="995587" y="634236"/>
                </a:lnTo>
                <a:lnTo>
                  <a:pt x="1016150" y="633739"/>
                </a:lnTo>
                <a:lnTo>
                  <a:pt x="1036208" y="633408"/>
                </a:lnTo>
                <a:lnTo>
                  <a:pt x="1055930" y="633188"/>
                </a:lnTo>
                <a:lnTo>
                  <a:pt x="1075429" y="633040"/>
                </a:lnTo>
                <a:lnTo>
                  <a:pt x="1095571" y="632942"/>
                </a:lnTo>
                <a:lnTo>
                  <a:pt x="1116143" y="632877"/>
                </a:lnTo>
                <a:lnTo>
                  <a:pt x="1137002" y="632833"/>
                </a:lnTo>
                <a:lnTo>
                  <a:pt x="1157258" y="632804"/>
                </a:lnTo>
                <a:lnTo>
                  <a:pt x="1177111" y="632785"/>
                </a:lnTo>
                <a:lnTo>
                  <a:pt x="1196698" y="632772"/>
                </a:lnTo>
                <a:lnTo>
                  <a:pt x="1216898" y="632763"/>
                </a:lnTo>
                <a:lnTo>
                  <a:pt x="1237509" y="632758"/>
                </a:lnTo>
                <a:lnTo>
                  <a:pt x="1258394" y="632754"/>
                </a:lnTo>
                <a:lnTo>
                  <a:pt x="1278667" y="631958"/>
                </a:lnTo>
                <a:lnTo>
                  <a:pt x="1298532" y="630633"/>
                </a:lnTo>
                <a:lnTo>
                  <a:pt x="1318126" y="628957"/>
                </a:lnTo>
                <a:lnTo>
                  <a:pt x="1338332" y="627838"/>
                </a:lnTo>
                <a:lnTo>
                  <a:pt x="1358946" y="627093"/>
                </a:lnTo>
                <a:lnTo>
                  <a:pt x="1379833" y="626596"/>
                </a:lnTo>
                <a:lnTo>
                  <a:pt x="1400108" y="626265"/>
                </a:lnTo>
                <a:lnTo>
                  <a:pt x="1419974" y="626044"/>
                </a:lnTo>
                <a:lnTo>
                  <a:pt x="1439567" y="625897"/>
                </a:lnTo>
                <a:lnTo>
                  <a:pt x="1459775" y="625799"/>
                </a:lnTo>
                <a:lnTo>
                  <a:pt x="1480390" y="625733"/>
                </a:lnTo>
                <a:lnTo>
                  <a:pt x="1501277" y="625690"/>
                </a:lnTo>
                <a:lnTo>
                  <a:pt x="1521551" y="625661"/>
                </a:lnTo>
                <a:lnTo>
                  <a:pt x="1541417" y="625641"/>
                </a:lnTo>
                <a:lnTo>
                  <a:pt x="1561012" y="625628"/>
                </a:lnTo>
                <a:lnTo>
                  <a:pt x="1581218" y="625620"/>
                </a:lnTo>
                <a:lnTo>
                  <a:pt x="1601833" y="625614"/>
                </a:lnTo>
                <a:lnTo>
                  <a:pt x="1622721" y="625610"/>
                </a:lnTo>
                <a:lnTo>
                  <a:pt x="1643788" y="625608"/>
                </a:lnTo>
                <a:lnTo>
                  <a:pt x="1664978" y="625606"/>
                </a:lnTo>
                <a:lnTo>
                  <a:pt x="1686248" y="625605"/>
                </a:lnTo>
                <a:lnTo>
                  <a:pt x="1707572" y="626398"/>
                </a:lnTo>
                <a:lnTo>
                  <a:pt x="1728931" y="627720"/>
                </a:lnTo>
                <a:lnTo>
                  <a:pt x="1750315" y="629396"/>
                </a:lnTo>
                <a:lnTo>
                  <a:pt x="1771714" y="630512"/>
                </a:lnTo>
                <a:lnTo>
                  <a:pt x="1793124" y="631257"/>
                </a:lnTo>
                <a:lnTo>
                  <a:pt x="1814541" y="631754"/>
                </a:lnTo>
                <a:lnTo>
                  <a:pt x="1835963" y="632084"/>
                </a:lnTo>
                <a:lnTo>
                  <a:pt x="1857388" y="632305"/>
                </a:lnTo>
                <a:lnTo>
                  <a:pt x="1878815" y="632452"/>
                </a:lnTo>
                <a:lnTo>
                  <a:pt x="1900244" y="632550"/>
                </a:lnTo>
                <a:lnTo>
                  <a:pt x="1921673" y="632616"/>
                </a:lnTo>
                <a:lnTo>
                  <a:pt x="1943103" y="632659"/>
                </a:lnTo>
                <a:lnTo>
                  <a:pt x="1963740" y="632688"/>
                </a:lnTo>
                <a:lnTo>
                  <a:pt x="1983847" y="632707"/>
                </a:lnTo>
                <a:lnTo>
                  <a:pt x="2003602" y="632720"/>
                </a:lnTo>
                <a:lnTo>
                  <a:pt x="2023122" y="632729"/>
                </a:lnTo>
                <a:lnTo>
                  <a:pt x="2042486" y="632735"/>
                </a:lnTo>
                <a:lnTo>
                  <a:pt x="2061745" y="632738"/>
                </a:lnTo>
                <a:lnTo>
                  <a:pt x="2081728" y="632741"/>
                </a:lnTo>
                <a:lnTo>
                  <a:pt x="2102194" y="632743"/>
                </a:lnTo>
                <a:lnTo>
                  <a:pt x="2122981" y="632744"/>
                </a:lnTo>
                <a:lnTo>
                  <a:pt x="2143190" y="632745"/>
                </a:lnTo>
                <a:lnTo>
                  <a:pt x="2163012" y="632745"/>
                </a:lnTo>
                <a:lnTo>
                  <a:pt x="2182577" y="632745"/>
                </a:lnTo>
                <a:lnTo>
                  <a:pt x="2202764" y="632745"/>
                </a:lnTo>
                <a:lnTo>
                  <a:pt x="2223366" y="632746"/>
                </a:lnTo>
                <a:lnTo>
                  <a:pt x="2244244" y="632746"/>
                </a:lnTo>
                <a:lnTo>
                  <a:pt x="2265307" y="631953"/>
                </a:lnTo>
                <a:lnTo>
                  <a:pt x="2286492" y="630629"/>
                </a:lnTo>
                <a:lnTo>
                  <a:pt x="2307759" y="628954"/>
                </a:lnTo>
                <a:lnTo>
                  <a:pt x="2328288" y="627836"/>
                </a:lnTo>
                <a:lnTo>
                  <a:pt x="2348323" y="627092"/>
                </a:lnTo>
                <a:lnTo>
                  <a:pt x="2368030" y="626595"/>
                </a:lnTo>
                <a:lnTo>
                  <a:pt x="2387518" y="626264"/>
                </a:lnTo>
                <a:lnTo>
                  <a:pt x="2406860" y="626044"/>
                </a:lnTo>
                <a:lnTo>
                  <a:pt x="2426105" y="625897"/>
                </a:lnTo>
                <a:lnTo>
                  <a:pt x="2446078" y="625799"/>
                </a:lnTo>
                <a:lnTo>
                  <a:pt x="2466538" y="625733"/>
                </a:lnTo>
                <a:lnTo>
                  <a:pt x="2487321" y="625690"/>
                </a:lnTo>
                <a:lnTo>
                  <a:pt x="2507527" y="625661"/>
                </a:lnTo>
                <a:lnTo>
                  <a:pt x="2527347" y="625641"/>
                </a:lnTo>
                <a:lnTo>
                  <a:pt x="2546911" y="625628"/>
                </a:lnTo>
                <a:lnTo>
                  <a:pt x="2566303" y="624826"/>
                </a:lnTo>
                <a:lnTo>
                  <a:pt x="2585581" y="623497"/>
                </a:lnTo>
                <a:lnTo>
                  <a:pt x="2604784" y="621818"/>
                </a:lnTo>
                <a:lnTo>
                  <a:pt x="2624728" y="620698"/>
                </a:lnTo>
                <a:lnTo>
                  <a:pt x="2645169" y="619952"/>
                </a:lnTo>
                <a:lnTo>
                  <a:pt x="2665940" y="619454"/>
                </a:lnTo>
                <a:lnTo>
                  <a:pt x="2685343" y="619122"/>
                </a:lnTo>
                <a:lnTo>
                  <a:pt x="2703835" y="618901"/>
                </a:lnTo>
                <a:lnTo>
                  <a:pt x="2721719" y="618753"/>
                </a:lnTo>
                <a:lnTo>
                  <a:pt x="2739993" y="617862"/>
                </a:lnTo>
                <a:lnTo>
                  <a:pt x="2758524" y="616473"/>
                </a:lnTo>
                <a:lnTo>
                  <a:pt x="2777229" y="614754"/>
                </a:lnTo>
                <a:lnTo>
                  <a:pt x="2796048" y="613607"/>
                </a:lnTo>
                <a:lnTo>
                  <a:pt x="2814945" y="612843"/>
                </a:lnTo>
                <a:lnTo>
                  <a:pt x="2833892" y="612334"/>
                </a:lnTo>
                <a:lnTo>
                  <a:pt x="2852874" y="611994"/>
                </a:lnTo>
                <a:lnTo>
                  <a:pt x="2871878" y="611768"/>
                </a:lnTo>
                <a:lnTo>
                  <a:pt x="2890898" y="611617"/>
                </a:lnTo>
                <a:lnTo>
                  <a:pt x="2909928" y="610723"/>
                </a:lnTo>
                <a:lnTo>
                  <a:pt x="2928965" y="609333"/>
                </a:lnTo>
                <a:lnTo>
                  <a:pt x="2948006" y="607612"/>
                </a:lnTo>
                <a:lnTo>
                  <a:pt x="2967050" y="606465"/>
                </a:lnTo>
                <a:lnTo>
                  <a:pt x="2986096" y="605701"/>
                </a:lnTo>
                <a:lnTo>
                  <a:pt x="3005143" y="605191"/>
                </a:lnTo>
                <a:lnTo>
                  <a:pt x="3024191" y="604851"/>
                </a:lnTo>
                <a:lnTo>
                  <a:pt x="3043240" y="604624"/>
                </a:lnTo>
                <a:lnTo>
                  <a:pt x="3062289" y="604473"/>
                </a:lnTo>
                <a:lnTo>
                  <a:pt x="3080546" y="604373"/>
                </a:lnTo>
                <a:lnTo>
                  <a:pt x="3115646" y="604261"/>
                </a:lnTo>
                <a:lnTo>
                  <a:pt x="3133579" y="604231"/>
                </a:lnTo>
                <a:lnTo>
                  <a:pt x="3151884" y="604211"/>
                </a:lnTo>
                <a:lnTo>
                  <a:pt x="3170438" y="604198"/>
                </a:lnTo>
                <a:lnTo>
                  <a:pt x="3189156" y="604189"/>
                </a:lnTo>
                <a:lnTo>
                  <a:pt x="3207985" y="604183"/>
                </a:lnTo>
                <a:lnTo>
                  <a:pt x="3226889" y="604179"/>
                </a:lnTo>
                <a:lnTo>
                  <a:pt x="3245046" y="604177"/>
                </a:lnTo>
                <a:lnTo>
                  <a:pt x="3280039" y="604174"/>
                </a:lnTo>
                <a:lnTo>
                  <a:pt x="3311995" y="604172"/>
                </a:lnTo>
                <a:lnTo>
                  <a:pt x="3342867" y="604172"/>
                </a:lnTo>
                <a:lnTo>
                  <a:pt x="3375109" y="604172"/>
                </a:lnTo>
                <a:lnTo>
                  <a:pt x="3407959" y="604171"/>
                </a:lnTo>
                <a:lnTo>
                  <a:pt x="3440286" y="604171"/>
                </a:lnTo>
                <a:lnTo>
                  <a:pt x="3470529" y="604171"/>
                </a:lnTo>
                <a:lnTo>
                  <a:pt x="3499845" y="604171"/>
                </a:lnTo>
                <a:lnTo>
                  <a:pt x="3528749" y="604171"/>
                </a:lnTo>
                <a:lnTo>
                  <a:pt x="3557470" y="604171"/>
                </a:lnTo>
                <a:lnTo>
                  <a:pt x="3583994" y="604171"/>
                </a:lnTo>
                <a:lnTo>
                  <a:pt x="3609805" y="604171"/>
                </a:lnTo>
                <a:lnTo>
                  <a:pt x="3637152" y="604171"/>
                </a:lnTo>
                <a:lnTo>
                  <a:pt x="3665181" y="602055"/>
                </a:lnTo>
                <a:lnTo>
                  <a:pt x="3692720" y="599262"/>
                </a:lnTo>
                <a:lnTo>
                  <a:pt x="3718188" y="598020"/>
                </a:lnTo>
                <a:lnTo>
                  <a:pt x="3742736" y="597469"/>
                </a:lnTo>
                <a:lnTo>
                  <a:pt x="3776753" y="595042"/>
                </a:lnTo>
                <a:lnTo>
                  <a:pt x="3806940" y="591412"/>
                </a:lnTo>
                <a:lnTo>
                  <a:pt x="3841792" y="586393"/>
                </a:lnTo>
                <a:lnTo>
                  <a:pt x="3876517" y="576965"/>
                </a:lnTo>
                <a:lnTo>
                  <a:pt x="3907130" y="562755"/>
                </a:lnTo>
                <a:lnTo>
                  <a:pt x="3942491" y="548799"/>
                </a:lnTo>
                <a:lnTo>
                  <a:pt x="3974022" y="522947"/>
                </a:lnTo>
                <a:lnTo>
                  <a:pt x="4007627" y="487739"/>
                </a:lnTo>
                <a:lnTo>
                  <a:pt x="4030564" y="452476"/>
                </a:lnTo>
                <a:lnTo>
                  <a:pt x="4047380" y="418213"/>
                </a:lnTo>
                <a:lnTo>
                  <a:pt x="4059933" y="382686"/>
                </a:lnTo>
                <a:lnTo>
                  <a:pt x="4068744" y="349225"/>
                </a:lnTo>
                <a:lnTo>
                  <a:pt x="4073424" y="318862"/>
                </a:lnTo>
                <a:lnTo>
                  <a:pt x="4077964" y="286141"/>
                </a:lnTo>
                <a:lnTo>
                  <a:pt x="4078861" y="254013"/>
                </a:lnTo>
                <a:lnTo>
                  <a:pt x="4079038" y="220032"/>
                </a:lnTo>
                <a:lnTo>
                  <a:pt x="4079073" y="190154"/>
                </a:lnTo>
                <a:lnTo>
                  <a:pt x="4079080" y="161322"/>
                </a:lnTo>
                <a:lnTo>
                  <a:pt x="4079082" y="129341"/>
                </a:lnTo>
                <a:lnTo>
                  <a:pt x="4071311" y="98642"/>
                </a:lnTo>
                <a:lnTo>
                  <a:pt x="4066725" y="83174"/>
                </a:lnTo>
                <a:lnTo>
                  <a:pt x="4063249" y="68537"/>
                </a:lnTo>
                <a:lnTo>
                  <a:pt x="4057192" y="56263"/>
                </a:lnTo>
                <a:lnTo>
                  <a:pt x="4044243" y="41212"/>
                </a:lnTo>
                <a:lnTo>
                  <a:pt x="4012319" y="20986"/>
                </a:lnTo>
                <a:lnTo>
                  <a:pt x="3997299" y="14480"/>
                </a:lnTo>
                <a:lnTo>
                  <a:pt x="3968152" y="7874"/>
                </a:lnTo>
                <a:lnTo>
                  <a:pt x="3937696" y="4842"/>
                </a:lnTo>
                <a:lnTo>
                  <a:pt x="3905809" y="4244"/>
                </a:lnTo>
                <a:lnTo>
                  <a:pt x="3878516" y="2023"/>
                </a:lnTo>
                <a:lnTo>
                  <a:pt x="3858972" y="0"/>
                </a:lnTo>
                <a:lnTo>
                  <a:pt x="3825657" y="2530"/>
                </a:lnTo>
                <a:lnTo>
                  <a:pt x="3802407" y="3400"/>
                </a:lnTo>
                <a:lnTo>
                  <a:pt x="3776728" y="3787"/>
                </a:lnTo>
                <a:lnTo>
                  <a:pt x="3750233" y="3959"/>
                </a:lnTo>
                <a:lnTo>
                  <a:pt x="3725229" y="4035"/>
                </a:lnTo>
                <a:lnTo>
                  <a:pt x="3698770" y="4069"/>
                </a:lnTo>
                <a:lnTo>
                  <a:pt x="3671136" y="4084"/>
                </a:lnTo>
                <a:lnTo>
                  <a:pt x="3642979" y="4091"/>
                </a:lnTo>
                <a:lnTo>
                  <a:pt x="3612473" y="4094"/>
                </a:lnTo>
                <a:lnTo>
                  <a:pt x="3581188" y="4095"/>
                </a:lnTo>
                <a:lnTo>
                  <a:pt x="3551408" y="4095"/>
                </a:lnTo>
                <a:lnTo>
                  <a:pt x="3520181" y="4096"/>
                </a:lnTo>
                <a:lnTo>
                  <a:pt x="3487781" y="4096"/>
                </a:lnTo>
                <a:lnTo>
                  <a:pt x="3454861" y="4096"/>
                </a:lnTo>
                <a:lnTo>
                  <a:pt x="3419592" y="6213"/>
                </a:lnTo>
                <a:lnTo>
                  <a:pt x="3401297" y="7888"/>
                </a:lnTo>
                <a:lnTo>
                  <a:pt x="3382750" y="9006"/>
                </a:lnTo>
                <a:lnTo>
                  <a:pt x="3364035" y="9751"/>
                </a:lnTo>
                <a:lnTo>
                  <a:pt x="3345208" y="10247"/>
                </a:lnTo>
                <a:lnTo>
                  <a:pt x="3326308" y="10578"/>
                </a:lnTo>
                <a:lnTo>
                  <a:pt x="3307357" y="10799"/>
                </a:lnTo>
                <a:lnTo>
                  <a:pt x="3288374" y="10946"/>
                </a:lnTo>
                <a:lnTo>
                  <a:pt x="3269368" y="11044"/>
                </a:lnTo>
                <a:lnTo>
                  <a:pt x="3250348" y="11109"/>
                </a:lnTo>
                <a:lnTo>
                  <a:pt x="3231318" y="11153"/>
                </a:lnTo>
                <a:lnTo>
                  <a:pt x="3211486" y="11976"/>
                </a:lnTo>
                <a:lnTo>
                  <a:pt x="3191123" y="13318"/>
                </a:lnTo>
                <a:lnTo>
                  <a:pt x="3170403" y="15006"/>
                </a:lnTo>
                <a:lnTo>
                  <a:pt x="3150239" y="16132"/>
                </a:lnTo>
                <a:lnTo>
                  <a:pt x="3130447" y="16883"/>
                </a:lnTo>
                <a:lnTo>
                  <a:pt x="3110902" y="17383"/>
                </a:lnTo>
                <a:lnTo>
                  <a:pt x="3090729" y="17717"/>
                </a:lnTo>
                <a:lnTo>
                  <a:pt x="3070136" y="17939"/>
                </a:lnTo>
                <a:lnTo>
                  <a:pt x="3049264" y="18087"/>
                </a:lnTo>
                <a:lnTo>
                  <a:pt x="3028999" y="18186"/>
                </a:lnTo>
                <a:lnTo>
                  <a:pt x="3009139" y="18252"/>
                </a:lnTo>
                <a:lnTo>
                  <a:pt x="2989550" y="18296"/>
                </a:lnTo>
                <a:lnTo>
                  <a:pt x="2969345" y="19119"/>
                </a:lnTo>
                <a:lnTo>
                  <a:pt x="2948733" y="20462"/>
                </a:lnTo>
                <a:lnTo>
                  <a:pt x="2927847" y="22150"/>
                </a:lnTo>
                <a:lnTo>
                  <a:pt x="2905986" y="23276"/>
                </a:lnTo>
                <a:lnTo>
                  <a:pt x="2883474" y="24026"/>
                </a:lnTo>
                <a:lnTo>
                  <a:pt x="2860529" y="24527"/>
                </a:lnTo>
                <a:lnTo>
                  <a:pt x="2838088" y="24860"/>
                </a:lnTo>
                <a:lnTo>
                  <a:pt x="2815983" y="25083"/>
                </a:lnTo>
                <a:lnTo>
                  <a:pt x="2794103" y="25231"/>
                </a:lnTo>
                <a:lnTo>
                  <a:pt x="2772374" y="25330"/>
                </a:lnTo>
                <a:lnTo>
                  <a:pt x="2750742" y="25396"/>
                </a:lnTo>
                <a:lnTo>
                  <a:pt x="2729179" y="25440"/>
                </a:lnTo>
                <a:lnTo>
                  <a:pt x="2706864" y="26263"/>
                </a:lnTo>
                <a:lnTo>
                  <a:pt x="2684052" y="27605"/>
                </a:lnTo>
                <a:lnTo>
                  <a:pt x="2660906" y="29294"/>
                </a:lnTo>
                <a:lnTo>
                  <a:pt x="2637537" y="30419"/>
                </a:lnTo>
                <a:lnTo>
                  <a:pt x="2614021" y="31170"/>
                </a:lnTo>
                <a:lnTo>
                  <a:pt x="2590406" y="31671"/>
                </a:lnTo>
                <a:lnTo>
                  <a:pt x="2567519" y="32004"/>
                </a:lnTo>
                <a:lnTo>
                  <a:pt x="2545116" y="32226"/>
                </a:lnTo>
                <a:lnTo>
                  <a:pt x="2523038" y="32375"/>
                </a:lnTo>
                <a:lnTo>
                  <a:pt x="2500382" y="33267"/>
                </a:lnTo>
                <a:lnTo>
                  <a:pt x="2477340" y="34656"/>
                </a:lnTo>
                <a:lnTo>
                  <a:pt x="2454041" y="36376"/>
                </a:lnTo>
                <a:lnTo>
                  <a:pt x="2430571" y="37522"/>
                </a:lnTo>
                <a:lnTo>
                  <a:pt x="2406987" y="38286"/>
                </a:lnTo>
                <a:lnTo>
                  <a:pt x="2383328" y="38796"/>
                </a:lnTo>
                <a:lnTo>
                  <a:pt x="2360410" y="39930"/>
                </a:lnTo>
                <a:lnTo>
                  <a:pt x="2337988" y="41479"/>
                </a:lnTo>
                <a:lnTo>
                  <a:pt x="2315896" y="43305"/>
                </a:lnTo>
                <a:lnTo>
                  <a:pt x="2293231" y="44523"/>
                </a:lnTo>
                <a:lnTo>
                  <a:pt x="2270183" y="45335"/>
                </a:lnTo>
                <a:lnTo>
                  <a:pt x="2246881" y="45876"/>
                </a:lnTo>
                <a:lnTo>
                  <a:pt x="2223408" y="47031"/>
                </a:lnTo>
                <a:lnTo>
                  <a:pt x="2199823" y="48594"/>
                </a:lnTo>
                <a:lnTo>
                  <a:pt x="2176161" y="50430"/>
                </a:lnTo>
                <a:lnTo>
                  <a:pt x="2151655" y="51655"/>
                </a:lnTo>
                <a:lnTo>
                  <a:pt x="2126587" y="52470"/>
                </a:lnTo>
                <a:lnTo>
                  <a:pt x="2101143" y="53015"/>
                </a:lnTo>
                <a:lnTo>
                  <a:pt x="2076244" y="54171"/>
                </a:lnTo>
                <a:lnTo>
                  <a:pt x="2051706" y="55736"/>
                </a:lnTo>
                <a:lnTo>
                  <a:pt x="2027410" y="57573"/>
                </a:lnTo>
                <a:lnTo>
                  <a:pt x="2003276" y="58797"/>
                </a:lnTo>
                <a:lnTo>
                  <a:pt x="1979248" y="59613"/>
                </a:lnTo>
                <a:lnTo>
                  <a:pt x="1955293" y="60158"/>
                </a:lnTo>
                <a:lnTo>
                  <a:pt x="1931385" y="61314"/>
                </a:lnTo>
                <a:lnTo>
                  <a:pt x="1907509" y="62879"/>
                </a:lnTo>
                <a:lnTo>
                  <a:pt x="1883654" y="64716"/>
                </a:lnTo>
                <a:lnTo>
                  <a:pt x="1859813" y="65941"/>
                </a:lnTo>
                <a:lnTo>
                  <a:pt x="1835982" y="66757"/>
                </a:lnTo>
                <a:lnTo>
                  <a:pt x="1812156" y="67301"/>
                </a:lnTo>
                <a:lnTo>
                  <a:pt x="1788336" y="67664"/>
                </a:lnTo>
                <a:lnTo>
                  <a:pt x="1764517" y="67906"/>
                </a:lnTo>
                <a:lnTo>
                  <a:pt x="1740702" y="68068"/>
                </a:lnTo>
                <a:lnTo>
                  <a:pt x="1716092" y="68969"/>
                </a:lnTo>
                <a:lnTo>
                  <a:pt x="1690956" y="70364"/>
                </a:lnTo>
                <a:lnTo>
                  <a:pt x="1665467" y="72087"/>
                </a:lnTo>
                <a:lnTo>
                  <a:pt x="1640536" y="73236"/>
                </a:lnTo>
                <a:lnTo>
                  <a:pt x="1615978" y="74002"/>
                </a:lnTo>
                <a:lnTo>
                  <a:pt x="1591669" y="74512"/>
                </a:lnTo>
                <a:lnTo>
                  <a:pt x="1567526" y="74853"/>
                </a:lnTo>
                <a:lnTo>
                  <a:pt x="1543492" y="75080"/>
                </a:lnTo>
                <a:lnTo>
                  <a:pt x="1519532" y="75231"/>
                </a:lnTo>
                <a:lnTo>
                  <a:pt x="1495622" y="75332"/>
                </a:lnTo>
                <a:lnTo>
                  <a:pt x="1471744" y="75399"/>
                </a:lnTo>
                <a:lnTo>
                  <a:pt x="1447887" y="75444"/>
                </a:lnTo>
                <a:lnTo>
                  <a:pt x="1424840" y="75474"/>
                </a:lnTo>
                <a:lnTo>
                  <a:pt x="1402330" y="75494"/>
                </a:lnTo>
                <a:lnTo>
                  <a:pt x="1380181" y="75507"/>
                </a:lnTo>
                <a:lnTo>
                  <a:pt x="1357477" y="76310"/>
                </a:lnTo>
                <a:lnTo>
                  <a:pt x="1334403" y="77639"/>
                </a:lnTo>
                <a:lnTo>
                  <a:pt x="1311084" y="79318"/>
                </a:lnTo>
                <a:lnTo>
                  <a:pt x="1287600" y="80438"/>
                </a:lnTo>
                <a:lnTo>
                  <a:pt x="1264006" y="81185"/>
                </a:lnTo>
                <a:lnTo>
                  <a:pt x="1240340" y="81682"/>
                </a:lnTo>
                <a:lnTo>
                  <a:pt x="1217418" y="82014"/>
                </a:lnTo>
                <a:lnTo>
                  <a:pt x="1194994" y="82235"/>
                </a:lnTo>
                <a:lnTo>
                  <a:pt x="1172900" y="82383"/>
                </a:lnTo>
                <a:lnTo>
                  <a:pt x="1150234" y="82481"/>
                </a:lnTo>
                <a:lnTo>
                  <a:pt x="1127185" y="82547"/>
                </a:lnTo>
                <a:lnTo>
                  <a:pt x="1103882" y="82590"/>
                </a:lnTo>
                <a:lnTo>
                  <a:pt x="1081202" y="82619"/>
                </a:lnTo>
                <a:lnTo>
                  <a:pt x="1058939" y="82639"/>
                </a:lnTo>
                <a:lnTo>
                  <a:pt x="1036952" y="82652"/>
                </a:lnTo>
                <a:lnTo>
                  <a:pt x="1014358" y="82660"/>
                </a:lnTo>
                <a:lnTo>
                  <a:pt x="991358" y="82666"/>
                </a:lnTo>
                <a:lnTo>
                  <a:pt x="968087" y="82670"/>
                </a:lnTo>
                <a:lnTo>
                  <a:pt x="945429" y="82672"/>
                </a:lnTo>
                <a:lnTo>
                  <a:pt x="923180" y="82674"/>
                </a:lnTo>
                <a:lnTo>
                  <a:pt x="901203" y="82675"/>
                </a:lnTo>
                <a:lnTo>
                  <a:pt x="879408" y="83470"/>
                </a:lnTo>
                <a:lnTo>
                  <a:pt x="857735" y="84793"/>
                </a:lnTo>
                <a:lnTo>
                  <a:pt x="836141" y="86469"/>
                </a:lnTo>
                <a:lnTo>
                  <a:pt x="815397" y="87587"/>
                </a:lnTo>
                <a:lnTo>
                  <a:pt x="795217" y="88331"/>
                </a:lnTo>
                <a:lnTo>
                  <a:pt x="775413" y="88828"/>
                </a:lnTo>
                <a:lnTo>
                  <a:pt x="755067" y="89159"/>
                </a:lnTo>
                <a:lnTo>
                  <a:pt x="734359" y="89380"/>
                </a:lnTo>
                <a:lnTo>
                  <a:pt x="713411" y="89527"/>
                </a:lnTo>
                <a:lnTo>
                  <a:pt x="691508" y="90419"/>
                </a:lnTo>
                <a:lnTo>
                  <a:pt x="668968" y="91807"/>
                </a:lnTo>
                <a:lnTo>
                  <a:pt x="646003" y="93526"/>
                </a:lnTo>
                <a:lnTo>
                  <a:pt x="624344" y="94673"/>
                </a:lnTo>
                <a:lnTo>
                  <a:pt x="603554" y="95437"/>
                </a:lnTo>
                <a:lnTo>
                  <a:pt x="583345" y="95946"/>
                </a:lnTo>
                <a:lnTo>
                  <a:pt x="563522" y="97080"/>
                </a:lnTo>
                <a:lnTo>
                  <a:pt x="543956" y="98629"/>
                </a:lnTo>
                <a:lnTo>
                  <a:pt x="524563" y="100455"/>
                </a:lnTo>
                <a:lnTo>
                  <a:pt x="505283" y="101673"/>
                </a:lnTo>
                <a:lnTo>
                  <a:pt x="486081" y="102485"/>
                </a:lnTo>
                <a:lnTo>
                  <a:pt x="466929" y="103026"/>
                </a:lnTo>
                <a:lnTo>
                  <a:pt x="447811" y="104181"/>
                </a:lnTo>
                <a:lnTo>
                  <a:pt x="428716" y="105744"/>
                </a:lnTo>
                <a:lnTo>
                  <a:pt x="409635" y="107580"/>
                </a:lnTo>
                <a:lnTo>
                  <a:pt x="390566" y="111186"/>
                </a:lnTo>
                <a:lnTo>
                  <a:pt x="371502" y="115970"/>
                </a:lnTo>
                <a:lnTo>
                  <a:pt x="352443" y="121541"/>
                </a:lnTo>
                <a:lnTo>
                  <a:pt x="334181" y="125256"/>
                </a:lnTo>
                <a:lnTo>
                  <a:pt x="299073" y="129382"/>
                </a:lnTo>
                <a:lnTo>
                  <a:pt x="264948" y="133333"/>
                </a:lnTo>
                <a:lnTo>
                  <a:pt x="232055" y="136941"/>
                </a:lnTo>
                <a:lnTo>
                  <a:pt x="201561" y="138545"/>
                </a:lnTo>
                <a:lnTo>
                  <a:pt x="172133" y="141374"/>
                </a:lnTo>
                <a:lnTo>
                  <a:pt x="143972" y="144484"/>
                </a:lnTo>
                <a:lnTo>
                  <a:pt x="118227" y="145866"/>
                </a:lnTo>
                <a:lnTo>
                  <a:pt x="85213" y="150436"/>
                </a:lnTo>
                <a:lnTo>
                  <a:pt x="50007" y="15411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SMARTInkShape-5973"/>
          <p:cNvSpPr/>
          <p:nvPr>
            <p:custDataLst>
              <p:tags r:id="rId8"/>
            </p:custDataLst>
          </p:nvPr>
        </p:nvSpPr>
        <p:spPr>
          <a:xfrm>
            <a:off x="5564980" y="3686175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7144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6" name="SMARTInkShape-Group1894"/>
          <p:cNvGrpSpPr/>
          <p:nvPr/>
        </p:nvGrpSpPr>
        <p:grpSpPr>
          <a:xfrm>
            <a:off x="35719" y="2557463"/>
            <a:ext cx="1535907" cy="1078278"/>
            <a:chOff x="35719" y="2557463"/>
            <a:chExt cx="1535907" cy="1078278"/>
          </a:xfrm>
        </p:grpSpPr>
        <p:sp>
          <p:nvSpPr>
            <p:cNvPr id="1808" name="SMARTInkShape-5974"/>
            <p:cNvSpPr/>
            <p:nvPr>
              <p:custDataLst>
                <p:tags r:id="rId32"/>
              </p:custDataLst>
            </p:nvPr>
          </p:nvSpPr>
          <p:spPr>
            <a:xfrm>
              <a:off x="1187223" y="2724693"/>
              <a:ext cx="291534" cy="147096"/>
            </a:xfrm>
            <a:custGeom>
              <a:avLst/>
              <a:gdLst/>
              <a:ahLst/>
              <a:cxnLst/>
              <a:rect l="0" t="0" r="0" b="0"/>
              <a:pathLst>
                <a:path w="291534" h="147096">
                  <a:moveTo>
                    <a:pt x="0" y="0"/>
                  </a:moveTo>
                  <a:lnTo>
                    <a:pt x="0" y="0"/>
                  </a:lnTo>
                  <a:lnTo>
                    <a:pt x="27911" y="13349"/>
                  </a:lnTo>
                  <a:lnTo>
                    <a:pt x="59719" y="30805"/>
                  </a:lnTo>
                  <a:lnTo>
                    <a:pt x="87205" y="44817"/>
                  </a:lnTo>
                  <a:lnTo>
                    <a:pt x="115457" y="59023"/>
                  </a:lnTo>
                  <a:lnTo>
                    <a:pt x="147728" y="73286"/>
                  </a:lnTo>
                  <a:lnTo>
                    <a:pt x="178633" y="87566"/>
                  </a:lnTo>
                  <a:lnTo>
                    <a:pt x="207899" y="101852"/>
                  </a:lnTo>
                  <a:lnTo>
                    <a:pt x="240529" y="120107"/>
                  </a:lnTo>
                  <a:lnTo>
                    <a:pt x="275933" y="137648"/>
                  </a:lnTo>
                  <a:lnTo>
                    <a:pt x="281425" y="139721"/>
                  </a:lnTo>
                  <a:lnTo>
                    <a:pt x="291533" y="147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5975"/>
            <p:cNvSpPr/>
            <p:nvPr>
              <p:custDataLst>
                <p:tags r:id="rId33"/>
              </p:custDataLst>
            </p:nvPr>
          </p:nvSpPr>
          <p:spPr>
            <a:xfrm>
              <a:off x="1199967" y="2557463"/>
              <a:ext cx="164490" cy="83621"/>
            </a:xfrm>
            <a:custGeom>
              <a:avLst/>
              <a:gdLst/>
              <a:ahLst/>
              <a:cxnLst/>
              <a:rect l="0" t="0" r="0" b="0"/>
              <a:pathLst>
                <a:path w="164490" h="83621">
                  <a:moveTo>
                    <a:pt x="164489" y="0"/>
                  </a:moveTo>
                  <a:lnTo>
                    <a:pt x="164489" y="0"/>
                  </a:lnTo>
                  <a:lnTo>
                    <a:pt x="157199" y="793"/>
                  </a:lnTo>
                  <a:lnTo>
                    <a:pt x="127810" y="9942"/>
                  </a:lnTo>
                  <a:lnTo>
                    <a:pt x="92925" y="23602"/>
                  </a:lnTo>
                  <a:lnTo>
                    <a:pt x="58110" y="44736"/>
                  </a:lnTo>
                  <a:lnTo>
                    <a:pt x="27763" y="62943"/>
                  </a:lnTo>
                  <a:lnTo>
                    <a:pt x="0" y="83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5976"/>
            <p:cNvSpPr/>
            <p:nvPr>
              <p:custDataLst>
                <p:tags r:id="rId34"/>
              </p:custDataLst>
            </p:nvPr>
          </p:nvSpPr>
          <p:spPr>
            <a:xfrm>
              <a:off x="35719" y="3037766"/>
              <a:ext cx="71438" cy="12616"/>
            </a:xfrm>
            <a:custGeom>
              <a:avLst/>
              <a:gdLst/>
              <a:ahLst/>
              <a:cxnLst/>
              <a:rect l="0" t="0" r="0" b="0"/>
              <a:pathLst>
                <a:path w="71438" h="12616">
                  <a:moveTo>
                    <a:pt x="0" y="12615"/>
                  </a:moveTo>
                  <a:lnTo>
                    <a:pt x="0" y="12615"/>
                  </a:lnTo>
                  <a:lnTo>
                    <a:pt x="23312" y="6961"/>
                  </a:lnTo>
                  <a:lnTo>
                    <a:pt x="54170" y="1973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5977"/>
            <p:cNvSpPr/>
            <p:nvPr>
              <p:custDataLst>
                <p:tags r:id="rId35"/>
              </p:custDataLst>
            </p:nvPr>
          </p:nvSpPr>
          <p:spPr>
            <a:xfrm>
              <a:off x="1329855" y="3457575"/>
              <a:ext cx="241771" cy="178166"/>
            </a:xfrm>
            <a:custGeom>
              <a:avLst/>
              <a:gdLst/>
              <a:ahLst/>
              <a:cxnLst/>
              <a:rect l="0" t="0" r="0" b="0"/>
              <a:pathLst>
                <a:path w="241771" h="178166">
                  <a:moveTo>
                    <a:pt x="77464" y="0"/>
                  </a:moveTo>
                  <a:lnTo>
                    <a:pt x="77464" y="0"/>
                  </a:lnTo>
                  <a:lnTo>
                    <a:pt x="73671" y="0"/>
                  </a:lnTo>
                  <a:lnTo>
                    <a:pt x="73348" y="2381"/>
                  </a:lnTo>
                  <a:lnTo>
                    <a:pt x="77153" y="35649"/>
                  </a:lnTo>
                  <a:lnTo>
                    <a:pt x="76629" y="60316"/>
                  </a:lnTo>
                  <a:lnTo>
                    <a:pt x="69391" y="94587"/>
                  </a:lnTo>
                  <a:lnTo>
                    <a:pt x="47066" y="128549"/>
                  </a:lnTo>
                  <a:lnTo>
                    <a:pt x="20452" y="163678"/>
                  </a:lnTo>
                  <a:lnTo>
                    <a:pt x="7446" y="177146"/>
                  </a:lnTo>
                  <a:lnTo>
                    <a:pt x="4540" y="177950"/>
                  </a:lnTo>
                  <a:lnTo>
                    <a:pt x="2655" y="178165"/>
                  </a:lnTo>
                  <a:lnTo>
                    <a:pt x="1397" y="177514"/>
                  </a:lnTo>
                  <a:lnTo>
                    <a:pt x="559" y="176287"/>
                  </a:lnTo>
                  <a:lnTo>
                    <a:pt x="0" y="174674"/>
                  </a:lnTo>
                  <a:lnTo>
                    <a:pt x="421" y="172806"/>
                  </a:lnTo>
                  <a:lnTo>
                    <a:pt x="4013" y="165590"/>
                  </a:lnTo>
                  <a:lnTo>
                    <a:pt x="9740" y="136983"/>
                  </a:lnTo>
                  <a:lnTo>
                    <a:pt x="22812" y="105646"/>
                  </a:lnTo>
                  <a:lnTo>
                    <a:pt x="40785" y="70312"/>
                  </a:lnTo>
                  <a:lnTo>
                    <a:pt x="58695" y="49137"/>
                  </a:lnTo>
                  <a:lnTo>
                    <a:pt x="86056" y="30058"/>
                  </a:lnTo>
                  <a:lnTo>
                    <a:pt x="110260" y="23987"/>
                  </a:lnTo>
                  <a:lnTo>
                    <a:pt x="137540" y="22189"/>
                  </a:lnTo>
                  <a:lnTo>
                    <a:pt x="160521" y="21768"/>
                  </a:lnTo>
                  <a:lnTo>
                    <a:pt x="196000" y="23648"/>
                  </a:lnTo>
                  <a:lnTo>
                    <a:pt x="228849" y="31394"/>
                  </a:lnTo>
                  <a:lnTo>
                    <a:pt x="24177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5978"/>
            <p:cNvSpPr/>
            <p:nvPr>
              <p:custDataLst>
                <p:tags r:id="rId36"/>
              </p:custDataLst>
            </p:nvPr>
          </p:nvSpPr>
          <p:spPr>
            <a:xfrm>
              <a:off x="1180674" y="2799698"/>
              <a:ext cx="9305" cy="72091"/>
            </a:xfrm>
            <a:custGeom>
              <a:avLst/>
              <a:gdLst/>
              <a:ahLst/>
              <a:cxnLst/>
              <a:rect l="0" t="0" r="0" b="0"/>
              <a:pathLst>
                <a:path w="9305" h="72091">
                  <a:moveTo>
                    <a:pt x="0" y="0"/>
                  </a:moveTo>
                  <a:lnTo>
                    <a:pt x="0" y="0"/>
                  </a:lnTo>
                  <a:lnTo>
                    <a:pt x="4100" y="19274"/>
                  </a:lnTo>
                  <a:lnTo>
                    <a:pt x="5160" y="52610"/>
                  </a:lnTo>
                  <a:lnTo>
                    <a:pt x="5189" y="72086"/>
                  </a:lnTo>
                  <a:lnTo>
                    <a:pt x="9304" y="72089"/>
                  </a:lnTo>
                  <a:lnTo>
                    <a:pt x="5189" y="72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5979"/>
            <p:cNvSpPr/>
            <p:nvPr>
              <p:custDataLst>
                <p:tags r:id="rId37"/>
              </p:custDataLst>
            </p:nvPr>
          </p:nvSpPr>
          <p:spPr>
            <a:xfrm>
              <a:off x="1128713" y="3364706"/>
              <a:ext cx="121444" cy="57151"/>
            </a:xfrm>
            <a:custGeom>
              <a:avLst/>
              <a:gdLst/>
              <a:ahLst/>
              <a:cxnLst/>
              <a:rect l="0" t="0" r="0" b="0"/>
              <a:pathLst>
                <a:path w="121444" h="57151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7770" y="5655"/>
                  </a:lnTo>
                  <a:lnTo>
                    <a:pt x="37584" y="17000"/>
                  </a:lnTo>
                  <a:lnTo>
                    <a:pt x="69566" y="34273"/>
                  </a:lnTo>
                  <a:lnTo>
                    <a:pt x="99913" y="47435"/>
                  </a:lnTo>
                  <a:lnTo>
                    <a:pt x="121443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5980"/>
            <p:cNvSpPr/>
            <p:nvPr>
              <p:custDataLst>
                <p:tags r:id="rId38"/>
              </p:custDataLst>
            </p:nvPr>
          </p:nvSpPr>
          <p:spPr>
            <a:xfrm>
              <a:off x="1200150" y="3307556"/>
              <a:ext cx="100014" cy="42864"/>
            </a:xfrm>
            <a:custGeom>
              <a:avLst/>
              <a:gdLst/>
              <a:ahLst/>
              <a:cxnLst/>
              <a:rect l="0" t="0" r="0" b="0"/>
              <a:pathLst>
                <a:path w="100014" h="42864">
                  <a:moveTo>
                    <a:pt x="0" y="0"/>
                  </a:moveTo>
                  <a:lnTo>
                    <a:pt x="0" y="0"/>
                  </a:lnTo>
                  <a:lnTo>
                    <a:pt x="24370" y="11391"/>
                  </a:lnTo>
                  <a:lnTo>
                    <a:pt x="59299" y="21889"/>
                  </a:lnTo>
                  <a:lnTo>
                    <a:pt x="100013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5981"/>
            <p:cNvSpPr/>
            <p:nvPr>
              <p:custDataLst>
                <p:tags r:id="rId39"/>
              </p:custDataLst>
            </p:nvPr>
          </p:nvSpPr>
          <p:spPr>
            <a:xfrm>
              <a:off x="1109003" y="3398986"/>
              <a:ext cx="76861" cy="8584"/>
            </a:xfrm>
            <a:custGeom>
              <a:avLst/>
              <a:gdLst/>
              <a:ahLst/>
              <a:cxnLst/>
              <a:rect l="0" t="0" r="0" b="0"/>
              <a:pathLst>
                <a:path w="76861" h="8584">
                  <a:moveTo>
                    <a:pt x="0" y="0"/>
                  </a:moveTo>
                  <a:lnTo>
                    <a:pt x="0" y="0"/>
                  </a:lnTo>
                  <a:lnTo>
                    <a:pt x="23908" y="959"/>
                  </a:lnTo>
                  <a:lnTo>
                    <a:pt x="45295" y="3413"/>
                  </a:lnTo>
                  <a:lnTo>
                    <a:pt x="68826" y="8129"/>
                  </a:lnTo>
                  <a:lnTo>
                    <a:pt x="76860" y="8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7" name="SMARTInkShape-5982"/>
          <p:cNvSpPr/>
          <p:nvPr>
            <p:custDataLst>
              <p:tags r:id="rId9"/>
            </p:custDataLst>
          </p:nvPr>
        </p:nvSpPr>
        <p:spPr>
          <a:xfrm>
            <a:off x="6635922" y="2273357"/>
            <a:ext cx="1627243" cy="623836"/>
          </a:xfrm>
          <a:custGeom>
            <a:avLst/>
            <a:gdLst/>
            <a:ahLst/>
            <a:cxnLst/>
            <a:rect l="0" t="0" r="0" b="0"/>
            <a:pathLst>
              <a:path w="1627243" h="623836">
                <a:moveTo>
                  <a:pt x="86347" y="526993"/>
                </a:moveTo>
                <a:lnTo>
                  <a:pt x="86347" y="526993"/>
                </a:lnTo>
                <a:lnTo>
                  <a:pt x="118008" y="539178"/>
                </a:lnTo>
                <a:lnTo>
                  <a:pt x="148997" y="546919"/>
                </a:lnTo>
                <a:lnTo>
                  <a:pt x="174517" y="554635"/>
                </a:lnTo>
                <a:lnTo>
                  <a:pt x="205967" y="561239"/>
                </a:lnTo>
                <a:lnTo>
                  <a:pt x="223244" y="564111"/>
                </a:lnTo>
                <a:lnTo>
                  <a:pt x="241905" y="566820"/>
                </a:lnTo>
                <a:lnTo>
                  <a:pt x="261490" y="569419"/>
                </a:lnTo>
                <a:lnTo>
                  <a:pt x="281690" y="571946"/>
                </a:lnTo>
                <a:lnTo>
                  <a:pt x="303095" y="575218"/>
                </a:lnTo>
                <a:lnTo>
                  <a:pt x="325301" y="578987"/>
                </a:lnTo>
                <a:lnTo>
                  <a:pt x="348044" y="583087"/>
                </a:lnTo>
                <a:lnTo>
                  <a:pt x="371936" y="586614"/>
                </a:lnTo>
                <a:lnTo>
                  <a:pt x="396596" y="589759"/>
                </a:lnTo>
                <a:lnTo>
                  <a:pt x="421767" y="592649"/>
                </a:lnTo>
                <a:lnTo>
                  <a:pt x="447280" y="595370"/>
                </a:lnTo>
                <a:lnTo>
                  <a:pt x="473018" y="597978"/>
                </a:lnTo>
                <a:lnTo>
                  <a:pt x="498909" y="600510"/>
                </a:lnTo>
                <a:lnTo>
                  <a:pt x="525695" y="603786"/>
                </a:lnTo>
                <a:lnTo>
                  <a:pt x="553076" y="607557"/>
                </a:lnTo>
                <a:lnTo>
                  <a:pt x="580856" y="611658"/>
                </a:lnTo>
                <a:lnTo>
                  <a:pt x="609695" y="614393"/>
                </a:lnTo>
                <a:lnTo>
                  <a:pt x="639239" y="616216"/>
                </a:lnTo>
                <a:lnTo>
                  <a:pt x="669254" y="617431"/>
                </a:lnTo>
                <a:lnTo>
                  <a:pt x="699583" y="618241"/>
                </a:lnTo>
                <a:lnTo>
                  <a:pt x="730121" y="618781"/>
                </a:lnTo>
                <a:lnTo>
                  <a:pt x="760798" y="619141"/>
                </a:lnTo>
                <a:lnTo>
                  <a:pt x="791569" y="620175"/>
                </a:lnTo>
                <a:lnTo>
                  <a:pt x="822401" y="621659"/>
                </a:lnTo>
                <a:lnTo>
                  <a:pt x="853275" y="623441"/>
                </a:lnTo>
                <a:lnTo>
                  <a:pt x="884176" y="623835"/>
                </a:lnTo>
                <a:lnTo>
                  <a:pt x="915095" y="623305"/>
                </a:lnTo>
                <a:lnTo>
                  <a:pt x="946028" y="622157"/>
                </a:lnTo>
                <a:lnTo>
                  <a:pt x="976173" y="621392"/>
                </a:lnTo>
                <a:lnTo>
                  <a:pt x="1005795" y="620882"/>
                </a:lnTo>
                <a:lnTo>
                  <a:pt x="1035069" y="620542"/>
                </a:lnTo>
                <a:lnTo>
                  <a:pt x="1064109" y="619521"/>
                </a:lnTo>
                <a:lnTo>
                  <a:pt x="1092995" y="618047"/>
                </a:lnTo>
                <a:lnTo>
                  <a:pt x="1121777" y="616271"/>
                </a:lnTo>
                <a:lnTo>
                  <a:pt x="1149696" y="613499"/>
                </a:lnTo>
                <a:lnTo>
                  <a:pt x="1177040" y="610064"/>
                </a:lnTo>
                <a:lnTo>
                  <a:pt x="1204001" y="606186"/>
                </a:lnTo>
                <a:lnTo>
                  <a:pt x="1229912" y="602013"/>
                </a:lnTo>
                <a:lnTo>
                  <a:pt x="1255123" y="597644"/>
                </a:lnTo>
                <a:lnTo>
                  <a:pt x="1279868" y="593144"/>
                </a:lnTo>
                <a:lnTo>
                  <a:pt x="1304303" y="588556"/>
                </a:lnTo>
                <a:lnTo>
                  <a:pt x="1328530" y="583910"/>
                </a:lnTo>
                <a:lnTo>
                  <a:pt x="1352619" y="579225"/>
                </a:lnTo>
                <a:lnTo>
                  <a:pt x="1375028" y="573721"/>
                </a:lnTo>
                <a:lnTo>
                  <a:pt x="1396318" y="567670"/>
                </a:lnTo>
                <a:lnTo>
                  <a:pt x="1416861" y="561254"/>
                </a:lnTo>
                <a:lnTo>
                  <a:pt x="1436112" y="554597"/>
                </a:lnTo>
                <a:lnTo>
                  <a:pt x="1454503" y="547777"/>
                </a:lnTo>
                <a:lnTo>
                  <a:pt x="1488960" y="533055"/>
                </a:lnTo>
                <a:lnTo>
                  <a:pt x="1520149" y="515929"/>
                </a:lnTo>
                <a:lnTo>
                  <a:pt x="1547769" y="495617"/>
                </a:lnTo>
                <a:lnTo>
                  <a:pt x="1581398" y="461869"/>
                </a:lnTo>
                <a:lnTo>
                  <a:pt x="1604327" y="426735"/>
                </a:lnTo>
                <a:lnTo>
                  <a:pt x="1619059" y="391189"/>
                </a:lnTo>
                <a:lnTo>
                  <a:pt x="1626333" y="355521"/>
                </a:lnTo>
                <a:lnTo>
                  <a:pt x="1627242" y="330927"/>
                </a:lnTo>
                <a:lnTo>
                  <a:pt x="1624999" y="304121"/>
                </a:lnTo>
                <a:lnTo>
                  <a:pt x="1617124" y="278449"/>
                </a:lnTo>
                <a:lnTo>
                  <a:pt x="1605686" y="253810"/>
                </a:lnTo>
                <a:lnTo>
                  <a:pt x="1592665" y="229631"/>
                </a:lnTo>
                <a:lnTo>
                  <a:pt x="1574707" y="205655"/>
                </a:lnTo>
                <a:lnTo>
                  <a:pt x="1552702" y="181770"/>
                </a:lnTo>
                <a:lnTo>
                  <a:pt x="1527048" y="157925"/>
                </a:lnTo>
                <a:lnTo>
                  <a:pt x="1497654" y="136215"/>
                </a:lnTo>
                <a:lnTo>
                  <a:pt x="1465276" y="115983"/>
                </a:lnTo>
                <a:lnTo>
                  <a:pt x="1429719" y="96407"/>
                </a:lnTo>
                <a:lnTo>
                  <a:pt x="1410553" y="86742"/>
                </a:lnTo>
                <a:lnTo>
                  <a:pt x="1390632" y="77124"/>
                </a:lnTo>
                <a:lnTo>
                  <a:pt x="1370208" y="67536"/>
                </a:lnTo>
                <a:lnTo>
                  <a:pt x="1348654" y="59557"/>
                </a:lnTo>
                <a:lnTo>
                  <a:pt x="1326348" y="52650"/>
                </a:lnTo>
                <a:lnTo>
                  <a:pt x="1303539" y="46458"/>
                </a:lnTo>
                <a:lnTo>
                  <a:pt x="1279603" y="39949"/>
                </a:lnTo>
                <a:lnTo>
                  <a:pt x="1254913" y="33228"/>
                </a:lnTo>
                <a:lnTo>
                  <a:pt x="1229722" y="26367"/>
                </a:lnTo>
                <a:lnTo>
                  <a:pt x="1203403" y="20998"/>
                </a:lnTo>
                <a:lnTo>
                  <a:pt x="1176332" y="16626"/>
                </a:lnTo>
                <a:lnTo>
                  <a:pt x="1148759" y="12917"/>
                </a:lnTo>
                <a:lnTo>
                  <a:pt x="1120853" y="9651"/>
                </a:lnTo>
                <a:lnTo>
                  <a:pt x="1092724" y="6679"/>
                </a:lnTo>
                <a:lnTo>
                  <a:pt x="1064447" y="3905"/>
                </a:lnTo>
                <a:lnTo>
                  <a:pt x="1036069" y="2055"/>
                </a:lnTo>
                <a:lnTo>
                  <a:pt x="1007626" y="822"/>
                </a:lnTo>
                <a:lnTo>
                  <a:pt x="979140" y="0"/>
                </a:lnTo>
                <a:lnTo>
                  <a:pt x="949830" y="245"/>
                </a:lnTo>
                <a:lnTo>
                  <a:pt x="919970" y="1203"/>
                </a:lnTo>
                <a:lnTo>
                  <a:pt x="889746" y="2635"/>
                </a:lnTo>
                <a:lnTo>
                  <a:pt x="859278" y="4384"/>
                </a:lnTo>
                <a:lnTo>
                  <a:pt x="828646" y="6343"/>
                </a:lnTo>
                <a:lnTo>
                  <a:pt x="797906" y="8443"/>
                </a:lnTo>
                <a:lnTo>
                  <a:pt x="767095" y="11430"/>
                </a:lnTo>
                <a:lnTo>
                  <a:pt x="736235" y="15010"/>
                </a:lnTo>
                <a:lnTo>
                  <a:pt x="705343" y="18983"/>
                </a:lnTo>
                <a:lnTo>
                  <a:pt x="675224" y="24807"/>
                </a:lnTo>
                <a:lnTo>
                  <a:pt x="645619" y="31865"/>
                </a:lnTo>
                <a:lnTo>
                  <a:pt x="616358" y="39745"/>
                </a:lnTo>
                <a:lnTo>
                  <a:pt x="587325" y="47380"/>
                </a:lnTo>
                <a:lnTo>
                  <a:pt x="558444" y="54851"/>
                </a:lnTo>
                <a:lnTo>
                  <a:pt x="529666" y="62213"/>
                </a:lnTo>
                <a:lnTo>
                  <a:pt x="500956" y="70296"/>
                </a:lnTo>
                <a:lnTo>
                  <a:pt x="472290" y="78860"/>
                </a:lnTo>
                <a:lnTo>
                  <a:pt x="443654" y="87744"/>
                </a:lnTo>
                <a:lnTo>
                  <a:pt x="416627" y="97635"/>
                </a:lnTo>
                <a:lnTo>
                  <a:pt x="390671" y="108198"/>
                </a:lnTo>
                <a:lnTo>
                  <a:pt x="365430" y="119209"/>
                </a:lnTo>
                <a:lnTo>
                  <a:pt x="340665" y="130518"/>
                </a:lnTo>
                <a:lnTo>
                  <a:pt x="316217" y="142027"/>
                </a:lnTo>
                <a:lnTo>
                  <a:pt x="291981" y="153668"/>
                </a:lnTo>
                <a:lnTo>
                  <a:pt x="269474" y="165397"/>
                </a:lnTo>
                <a:lnTo>
                  <a:pt x="248119" y="177185"/>
                </a:lnTo>
                <a:lnTo>
                  <a:pt x="227532" y="189013"/>
                </a:lnTo>
                <a:lnTo>
                  <a:pt x="208252" y="200867"/>
                </a:lnTo>
                <a:lnTo>
                  <a:pt x="189842" y="212738"/>
                </a:lnTo>
                <a:lnTo>
                  <a:pt x="156157" y="236512"/>
                </a:lnTo>
                <a:lnTo>
                  <a:pt x="127957" y="260307"/>
                </a:lnTo>
                <a:lnTo>
                  <a:pt x="108531" y="272209"/>
                </a:lnTo>
                <a:lnTo>
                  <a:pt x="85261" y="284112"/>
                </a:lnTo>
                <a:lnTo>
                  <a:pt x="59429" y="296016"/>
                </a:lnTo>
                <a:lnTo>
                  <a:pt x="26494" y="319826"/>
                </a:lnTo>
                <a:lnTo>
                  <a:pt x="8152" y="343638"/>
                </a:lnTo>
                <a:lnTo>
                  <a:pt x="0" y="367450"/>
                </a:lnTo>
                <a:lnTo>
                  <a:pt x="610" y="389145"/>
                </a:lnTo>
                <a:lnTo>
                  <a:pt x="2995" y="399376"/>
                </a:lnTo>
                <a:lnTo>
                  <a:pt x="14112" y="417093"/>
                </a:lnTo>
                <a:lnTo>
                  <a:pt x="42454" y="442572"/>
                </a:lnTo>
                <a:lnTo>
                  <a:pt x="69221" y="460104"/>
                </a:lnTo>
                <a:lnTo>
                  <a:pt x="102283" y="475833"/>
                </a:lnTo>
                <a:lnTo>
                  <a:pt x="121577" y="484155"/>
                </a:lnTo>
                <a:lnTo>
                  <a:pt x="142377" y="492878"/>
                </a:lnTo>
                <a:lnTo>
                  <a:pt x="164182" y="501869"/>
                </a:lnTo>
                <a:lnTo>
                  <a:pt x="188243" y="510243"/>
                </a:lnTo>
                <a:lnTo>
                  <a:pt x="213809" y="518208"/>
                </a:lnTo>
                <a:lnTo>
                  <a:pt x="240378" y="525899"/>
                </a:lnTo>
                <a:lnTo>
                  <a:pt x="269203" y="534201"/>
                </a:lnTo>
                <a:lnTo>
                  <a:pt x="299532" y="542911"/>
                </a:lnTo>
                <a:lnTo>
                  <a:pt x="330864" y="551892"/>
                </a:lnTo>
                <a:lnTo>
                  <a:pt x="360484" y="560261"/>
                </a:lnTo>
                <a:lnTo>
                  <a:pt x="388961" y="568222"/>
                </a:lnTo>
                <a:lnTo>
                  <a:pt x="416677" y="575910"/>
                </a:lnTo>
                <a:lnTo>
                  <a:pt x="441505" y="582623"/>
                </a:lnTo>
                <a:lnTo>
                  <a:pt x="464406" y="588686"/>
                </a:lnTo>
                <a:lnTo>
                  <a:pt x="486023" y="594316"/>
                </a:lnTo>
                <a:lnTo>
                  <a:pt x="529259" y="6055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SMARTInkShape-5983"/>
          <p:cNvSpPr/>
          <p:nvPr>
            <p:custDataLst>
              <p:tags r:id="rId10"/>
            </p:custDataLst>
          </p:nvPr>
        </p:nvSpPr>
        <p:spPr>
          <a:xfrm>
            <a:off x="2628900" y="5029200"/>
            <a:ext cx="50007" cy="28576"/>
          </a:xfrm>
          <a:custGeom>
            <a:avLst/>
            <a:gdLst/>
            <a:ahLst/>
            <a:cxnLst/>
            <a:rect l="0" t="0" r="0" b="0"/>
            <a:pathLst>
              <a:path w="50007" h="28576">
                <a:moveTo>
                  <a:pt x="50006" y="28575"/>
                </a:moveTo>
                <a:lnTo>
                  <a:pt x="50006" y="28575"/>
                </a:lnTo>
                <a:lnTo>
                  <a:pt x="46214" y="24783"/>
                </a:lnTo>
                <a:lnTo>
                  <a:pt x="14067" y="7365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SMARTInkShape-5984"/>
          <p:cNvSpPr/>
          <p:nvPr>
            <p:custDataLst>
              <p:tags r:id="rId11"/>
            </p:custDataLst>
          </p:nvPr>
        </p:nvSpPr>
        <p:spPr>
          <a:xfrm>
            <a:off x="1543050" y="1164431"/>
            <a:ext cx="178595" cy="241724"/>
          </a:xfrm>
          <a:custGeom>
            <a:avLst/>
            <a:gdLst/>
            <a:ahLst/>
            <a:cxnLst/>
            <a:rect l="0" t="0" r="0" b="0"/>
            <a:pathLst>
              <a:path w="178595" h="241724">
                <a:moveTo>
                  <a:pt x="0" y="42863"/>
                </a:moveTo>
                <a:lnTo>
                  <a:pt x="0" y="42863"/>
                </a:lnTo>
                <a:lnTo>
                  <a:pt x="794" y="54269"/>
                </a:lnTo>
                <a:lnTo>
                  <a:pt x="9943" y="84033"/>
                </a:lnTo>
                <a:lnTo>
                  <a:pt x="14223" y="114760"/>
                </a:lnTo>
                <a:lnTo>
                  <a:pt x="21889" y="148463"/>
                </a:lnTo>
                <a:lnTo>
                  <a:pt x="31047" y="178287"/>
                </a:lnTo>
                <a:lnTo>
                  <a:pt x="42874" y="212156"/>
                </a:lnTo>
                <a:lnTo>
                  <a:pt x="49861" y="231344"/>
                </a:lnTo>
                <a:lnTo>
                  <a:pt x="51497" y="232811"/>
                </a:lnTo>
                <a:lnTo>
                  <a:pt x="53381" y="233788"/>
                </a:lnTo>
                <a:lnTo>
                  <a:pt x="54638" y="235234"/>
                </a:lnTo>
                <a:lnTo>
                  <a:pt x="56033" y="238957"/>
                </a:lnTo>
                <a:lnTo>
                  <a:pt x="57199" y="240267"/>
                </a:lnTo>
                <a:lnTo>
                  <a:pt x="60612" y="241723"/>
                </a:lnTo>
                <a:lnTo>
                  <a:pt x="61045" y="241317"/>
                </a:lnTo>
                <a:lnTo>
                  <a:pt x="57820" y="236635"/>
                </a:lnTo>
                <a:lnTo>
                  <a:pt x="57348" y="232216"/>
                </a:lnTo>
                <a:lnTo>
                  <a:pt x="38495" y="198739"/>
                </a:lnTo>
                <a:lnTo>
                  <a:pt x="26246" y="167929"/>
                </a:lnTo>
                <a:lnTo>
                  <a:pt x="19949" y="137384"/>
                </a:lnTo>
                <a:lnTo>
                  <a:pt x="15965" y="119817"/>
                </a:lnTo>
                <a:lnTo>
                  <a:pt x="15302" y="91214"/>
                </a:lnTo>
                <a:lnTo>
                  <a:pt x="24260" y="66771"/>
                </a:lnTo>
                <a:lnTo>
                  <a:pt x="30890" y="59309"/>
                </a:lnTo>
                <a:lnTo>
                  <a:pt x="65124" y="37398"/>
                </a:lnTo>
                <a:lnTo>
                  <a:pt x="95212" y="24034"/>
                </a:lnTo>
                <a:lnTo>
                  <a:pt x="128896" y="11936"/>
                </a:lnTo>
                <a:lnTo>
                  <a:pt x="163505" y="5214"/>
                </a:lnTo>
                <a:lnTo>
                  <a:pt x="168713" y="2318"/>
                </a:lnTo>
                <a:lnTo>
                  <a:pt x="17859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2" name="SMARTInkShape-Group1898"/>
          <p:cNvGrpSpPr/>
          <p:nvPr/>
        </p:nvGrpSpPr>
        <p:grpSpPr>
          <a:xfrm>
            <a:off x="1293719" y="978694"/>
            <a:ext cx="699388" cy="614363"/>
            <a:chOff x="1293719" y="978694"/>
            <a:chExt cx="699388" cy="614363"/>
          </a:xfrm>
        </p:grpSpPr>
        <p:sp>
          <p:nvSpPr>
            <p:cNvPr id="1820" name="SMARTInkShape-5985"/>
            <p:cNvSpPr/>
            <p:nvPr>
              <p:custDataLst>
                <p:tags r:id="rId30"/>
              </p:custDataLst>
            </p:nvPr>
          </p:nvSpPr>
          <p:spPr>
            <a:xfrm>
              <a:off x="1307311" y="1050158"/>
              <a:ext cx="685796" cy="542899"/>
            </a:xfrm>
            <a:custGeom>
              <a:avLst/>
              <a:gdLst/>
              <a:ahLst/>
              <a:cxnLst/>
              <a:rect l="0" t="0" r="0" b="0"/>
              <a:pathLst>
                <a:path w="685796" h="542899">
                  <a:moveTo>
                    <a:pt x="685795" y="21405"/>
                  </a:moveTo>
                  <a:lnTo>
                    <a:pt x="685795" y="21405"/>
                  </a:lnTo>
                  <a:lnTo>
                    <a:pt x="667829" y="21405"/>
                  </a:lnTo>
                  <a:lnTo>
                    <a:pt x="663787" y="19288"/>
                  </a:lnTo>
                  <a:lnTo>
                    <a:pt x="659345" y="16495"/>
                  </a:lnTo>
                  <a:lnTo>
                    <a:pt x="651588" y="14923"/>
                  </a:lnTo>
                  <a:lnTo>
                    <a:pt x="619194" y="14300"/>
                  </a:lnTo>
                  <a:lnTo>
                    <a:pt x="584685" y="14266"/>
                  </a:lnTo>
                  <a:lnTo>
                    <a:pt x="551494" y="14262"/>
                  </a:lnTo>
                  <a:lnTo>
                    <a:pt x="517979" y="10469"/>
                  </a:lnTo>
                  <a:lnTo>
                    <a:pt x="490198" y="8110"/>
                  </a:lnTo>
                  <a:lnTo>
                    <a:pt x="461859" y="7411"/>
                  </a:lnTo>
                  <a:lnTo>
                    <a:pt x="433353" y="3412"/>
                  </a:lnTo>
                  <a:lnTo>
                    <a:pt x="404799" y="992"/>
                  </a:lnTo>
                  <a:lnTo>
                    <a:pt x="372438" y="275"/>
                  </a:lnTo>
                  <a:lnTo>
                    <a:pt x="341506" y="63"/>
                  </a:lnTo>
                  <a:lnTo>
                    <a:pt x="312233" y="0"/>
                  </a:lnTo>
                  <a:lnTo>
                    <a:pt x="283451" y="3773"/>
                  </a:lnTo>
                  <a:lnTo>
                    <a:pt x="254815" y="6126"/>
                  </a:lnTo>
                  <a:lnTo>
                    <a:pt x="226222" y="6824"/>
                  </a:lnTo>
                  <a:lnTo>
                    <a:pt x="193025" y="11969"/>
                  </a:lnTo>
                  <a:lnTo>
                    <a:pt x="160950" y="15925"/>
                  </a:lnTo>
                  <a:lnTo>
                    <a:pt x="134638" y="26386"/>
                  </a:lnTo>
                  <a:lnTo>
                    <a:pt x="119542" y="38102"/>
                  </a:lnTo>
                  <a:lnTo>
                    <a:pt x="104813" y="62306"/>
                  </a:lnTo>
                  <a:lnTo>
                    <a:pt x="92870" y="95641"/>
                  </a:lnTo>
                  <a:lnTo>
                    <a:pt x="83340" y="127703"/>
                  </a:lnTo>
                  <a:lnTo>
                    <a:pt x="72403" y="153530"/>
                  </a:lnTo>
                  <a:lnTo>
                    <a:pt x="62901" y="185083"/>
                  </a:lnTo>
                  <a:lnTo>
                    <a:pt x="51266" y="219568"/>
                  </a:lnTo>
                  <a:lnTo>
                    <a:pt x="41557" y="254921"/>
                  </a:lnTo>
                  <a:lnTo>
                    <a:pt x="29860" y="286739"/>
                  </a:lnTo>
                  <a:lnTo>
                    <a:pt x="20133" y="320067"/>
                  </a:lnTo>
                  <a:lnTo>
                    <a:pt x="12224" y="351285"/>
                  </a:lnTo>
                  <a:lnTo>
                    <a:pt x="4853" y="380643"/>
                  </a:lnTo>
                  <a:lnTo>
                    <a:pt x="1435" y="409450"/>
                  </a:lnTo>
                  <a:lnTo>
                    <a:pt x="280" y="441926"/>
                  </a:lnTo>
                  <a:lnTo>
                    <a:pt x="51" y="471271"/>
                  </a:lnTo>
                  <a:lnTo>
                    <a:pt x="0" y="506536"/>
                  </a:lnTo>
                  <a:lnTo>
                    <a:pt x="791" y="515625"/>
                  </a:lnTo>
                  <a:lnTo>
                    <a:pt x="5650" y="530044"/>
                  </a:lnTo>
                  <a:lnTo>
                    <a:pt x="7139" y="5428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5986"/>
            <p:cNvSpPr/>
            <p:nvPr>
              <p:custDataLst>
                <p:tags r:id="rId31"/>
              </p:custDataLst>
            </p:nvPr>
          </p:nvSpPr>
          <p:spPr>
            <a:xfrm>
              <a:off x="1293719" y="978694"/>
              <a:ext cx="577486" cy="506523"/>
            </a:xfrm>
            <a:custGeom>
              <a:avLst/>
              <a:gdLst/>
              <a:ahLst/>
              <a:cxnLst/>
              <a:rect l="0" t="0" r="0" b="0"/>
              <a:pathLst>
                <a:path w="577486" h="506523">
                  <a:moveTo>
                    <a:pt x="285050" y="0"/>
                  </a:moveTo>
                  <a:lnTo>
                    <a:pt x="285050" y="0"/>
                  </a:lnTo>
                  <a:lnTo>
                    <a:pt x="281257" y="0"/>
                  </a:lnTo>
                  <a:lnTo>
                    <a:pt x="248029" y="12978"/>
                  </a:lnTo>
                  <a:lnTo>
                    <a:pt x="216265" y="31374"/>
                  </a:lnTo>
                  <a:lnTo>
                    <a:pt x="187940" y="50835"/>
                  </a:lnTo>
                  <a:lnTo>
                    <a:pt x="160233" y="71683"/>
                  </a:lnTo>
                  <a:lnTo>
                    <a:pt x="129004" y="95058"/>
                  </a:lnTo>
                  <a:lnTo>
                    <a:pt x="99643" y="124209"/>
                  </a:lnTo>
                  <a:lnTo>
                    <a:pt x="72952" y="155865"/>
                  </a:lnTo>
                  <a:lnTo>
                    <a:pt x="49962" y="185353"/>
                  </a:lnTo>
                  <a:lnTo>
                    <a:pt x="30186" y="216315"/>
                  </a:lnTo>
                  <a:lnTo>
                    <a:pt x="16389" y="248508"/>
                  </a:lnTo>
                  <a:lnTo>
                    <a:pt x="7273" y="278155"/>
                  </a:lnTo>
                  <a:lnTo>
                    <a:pt x="1662" y="309164"/>
                  </a:lnTo>
                  <a:lnTo>
                    <a:pt x="0" y="341371"/>
                  </a:lnTo>
                  <a:lnTo>
                    <a:pt x="1624" y="371022"/>
                  </a:lnTo>
                  <a:lnTo>
                    <a:pt x="9249" y="399916"/>
                  </a:lnTo>
                  <a:lnTo>
                    <a:pt x="26048" y="434331"/>
                  </a:lnTo>
                  <a:lnTo>
                    <a:pt x="43738" y="452981"/>
                  </a:lnTo>
                  <a:lnTo>
                    <a:pt x="76752" y="473506"/>
                  </a:lnTo>
                  <a:lnTo>
                    <a:pt x="111730" y="490730"/>
                  </a:lnTo>
                  <a:lnTo>
                    <a:pt x="138710" y="499414"/>
                  </a:lnTo>
                  <a:lnTo>
                    <a:pt x="171840" y="504897"/>
                  </a:lnTo>
                  <a:lnTo>
                    <a:pt x="206792" y="506522"/>
                  </a:lnTo>
                  <a:lnTo>
                    <a:pt x="242283" y="504887"/>
                  </a:lnTo>
                  <a:lnTo>
                    <a:pt x="277934" y="499375"/>
                  </a:lnTo>
                  <a:lnTo>
                    <a:pt x="313633" y="490598"/>
                  </a:lnTo>
                  <a:lnTo>
                    <a:pt x="347229" y="477943"/>
                  </a:lnTo>
                  <a:lnTo>
                    <a:pt x="379409" y="462023"/>
                  </a:lnTo>
                  <a:lnTo>
                    <a:pt x="411962" y="444341"/>
                  </a:lnTo>
                  <a:lnTo>
                    <a:pt x="441716" y="429048"/>
                  </a:lnTo>
                  <a:lnTo>
                    <a:pt x="476422" y="405866"/>
                  </a:lnTo>
                  <a:lnTo>
                    <a:pt x="506208" y="378356"/>
                  </a:lnTo>
                  <a:lnTo>
                    <a:pt x="538393" y="342865"/>
                  </a:lnTo>
                  <a:lnTo>
                    <a:pt x="557813" y="309408"/>
                  </a:lnTo>
                  <a:lnTo>
                    <a:pt x="570116" y="279046"/>
                  </a:lnTo>
                  <a:lnTo>
                    <a:pt x="575624" y="257305"/>
                  </a:lnTo>
                  <a:lnTo>
                    <a:pt x="577485" y="224833"/>
                  </a:lnTo>
                  <a:lnTo>
                    <a:pt x="572150" y="193548"/>
                  </a:lnTo>
                  <a:lnTo>
                    <a:pt x="563452" y="162321"/>
                  </a:lnTo>
                  <a:lnTo>
                    <a:pt x="554335" y="137260"/>
                  </a:lnTo>
                  <a:lnTo>
                    <a:pt x="533240" y="107458"/>
                  </a:lnTo>
                  <a:lnTo>
                    <a:pt x="504774" y="73594"/>
                  </a:lnTo>
                  <a:lnTo>
                    <a:pt x="473797" y="52813"/>
                  </a:lnTo>
                  <a:lnTo>
                    <a:pt x="446455" y="38226"/>
                  </a:lnTo>
                  <a:lnTo>
                    <a:pt x="412888" y="23984"/>
                  </a:lnTo>
                  <a:lnTo>
                    <a:pt x="381842" y="12839"/>
                  </a:lnTo>
                  <a:lnTo>
                    <a:pt x="351388" y="8831"/>
                  </a:lnTo>
                  <a:lnTo>
                    <a:pt x="318376" y="8437"/>
                  </a:lnTo>
                  <a:lnTo>
                    <a:pt x="286546" y="12995"/>
                  </a:lnTo>
                  <a:lnTo>
                    <a:pt x="261108" y="17152"/>
                  </a:lnTo>
                  <a:lnTo>
                    <a:pt x="236044" y="23763"/>
                  </a:lnTo>
                  <a:lnTo>
                    <a:pt x="211676" y="31992"/>
                  </a:lnTo>
                  <a:lnTo>
                    <a:pt x="177232" y="45551"/>
                  </a:lnTo>
                  <a:lnTo>
                    <a:pt x="142175" y="64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1" name="SMARTInkShape-Group1899"/>
          <p:cNvGrpSpPr/>
          <p:nvPr/>
        </p:nvGrpSpPr>
        <p:grpSpPr>
          <a:xfrm>
            <a:off x="192881" y="1009171"/>
            <a:ext cx="942976" cy="598174"/>
            <a:chOff x="192881" y="1009171"/>
            <a:chExt cx="942976" cy="598174"/>
          </a:xfrm>
        </p:grpSpPr>
        <p:sp>
          <p:nvSpPr>
            <p:cNvPr id="1823" name="SMARTInkShape-5987"/>
            <p:cNvSpPr/>
            <p:nvPr>
              <p:custDataLst>
                <p:tags r:id="rId22"/>
              </p:custDataLst>
            </p:nvPr>
          </p:nvSpPr>
          <p:spPr>
            <a:xfrm>
              <a:off x="192881" y="1307306"/>
              <a:ext cx="942976" cy="300039"/>
            </a:xfrm>
            <a:custGeom>
              <a:avLst/>
              <a:gdLst/>
              <a:ahLst/>
              <a:cxnLst/>
              <a:rect l="0" t="0" r="0" b="0"/>
              <a:pathLst>
                <a:path w="942976" h="300039">
                  <a:moveTo>
                    <a:pt x="942975" y="0"/>
                  </a:moveTo>
                  <a:lnTo>
                    <a:pt x="942975" y="0"/>
                  </a:lnTo>
                  <a:lnTo>
                    <a:pt x="931569" y="794"/>
                  </a:lnTo>
                  <a:lnTo>
                    <a:pt x="898013" y="9943"/>
                  </a:lnTo>
                  <a:lnTo>
                    <a:pt x="874573" y="14474"/>
                  </a:lnTo>
                  <a:lnTo>
                    <a:pt x="848281" y="19927"/>
                  </a:lnTo>
                  <a:lnTo>
                    <a:pt x="820720" y="27642"/>
                  </a:lnTo>
                  <a:lnTo>
                    <a:pt x="788362" y="38479"/>
                  </a:lnTo>
                  <a:lnTo>
                    <a:pt x="752815" y="50439"/>
                  </a:lnTo>
                  <a:lnTo>
                    <a:pt x="734445" y="55851"/>
                  </a:lnTo>
                  <a:lnTo>
                    <a:pt x="715849" y="61047"/>
                  </a:lnTo>
                  <a:lnTo>
                    <a:pt x="697101" y="66892"/>
                  </a:lnTo>
                  <a:lnTo>
                    <a:pt x="678253" y="73169"/>
                  </a:lnTo>
                  <a:lnTo>
                    <a:pt x="659338" y="79736"/>
                  </a:lnTo>
                  <a:lnTo>
                    <a:pt x="638790" y="86495"/>
                  </a:lnTo>
                  <a:lnTo>
                    <a:pt x="617154" y="93382"/>
                  </a:lnTo>
                  <a:lnTo>
                    <a:pt x="594792" y="100355"/>
                  </a:lnTo>
                  <a:lnTo>
                    <a:pt x="572741" y="108178"/>
                  </a:lnTo>
                  <a:lnTo>
                    <a:pt x="550896" y="116569"/>
                  </a:lnTo>
                  <a:lnTo>
                    <a:pt x="529189" y="125338"/>
                  </a:lnTo>
                  <a:lnTo>
                    <a:pt x="506780" y="133565"/>
                  </a:lnTo>
                  <a:lnTo>
                    <a:pt x="483904" y="141431"/>
                  </a:lnTo>
                  <a:lnTo>
                    <a:pt x="460715" y="149056"/>
                  </a:lnTo>
                  <a:lnTo>
                    <a:pt x="437318" y="157314"/>
                  </a:lnTo>
                  <a:lnTo>
                    <a:pt x="413783" y="165995"/>
                  </a:lnTo>
                  <a:lnTo>
                    <a:pt x="390156" y="174957"/>
                  </a:lnTo>
                  <a:lnTo>
                    <a:pt x="367260" y="183313"/>
                  </a:lnTo>
                  <a:lnTo>
                    <a:pt x="344853" y="191265"/>
                  </a:lnTo>
                  <a:lnTo>
                    <a:pt x="322771" y="198948"/>
                  </a:lnTo>
                  <a:lnTo>
                    <a:pt x="301699" y="206451"/>
                  </a:lnTo>
                  <a:lnTo>
                    <a:pt x="281302" y="213834"/>
                  </a:lnTo>
                  <a:lnTo>
                    <a:pt x="261353" y="221137"/>
                  </a:lnTo>
                  <a:lnTo>
                    <a:pt x="241704" y="228387"/>
                  </a:lnTo>
                  <a:lnTo>
                    <a:pt x="222255" y="235602"/>
                  </a:lnTo>
                  <a:lnTo>
                    <a:pt x="202939" y="242793"/>
                  </a:lnTo>
                  <a:lnTo>
                    <a:pt x="168776" y="255016"/>
                  </a:lnTo>
                  <a:lnTo>
                    <a:pt x="138512" y="265741"/>
                  </a:lnTo>
                  <a:lnTo>
                    <a:pt x="111832" y="275799"/>
                  </a:lnTo>
                  <a:lnTo>
                    <a:pt x="78291" y="286594"/>
                  </a:lnTo>
                  <a:lnTo>
                    <a:pt x="48245" y="294820"/>
                  </a:lnTo>
                  <a:lnTo>
                    <a:pt x="14208" y="299580"/>
                  </a:lnTo>
                  <a:lnTo>
                    <a:pt x="0" y="300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SMARTInkShape-5988"/>
            <p:cNvSpPr/>
            <p:nvPr>
              <p:custDataLst>
                <p:tags r:id="rId23"/>
              </p:custDataLst>
            </p:nvPr>
          </p:nvSpPr>
          <p:spPr>
            <a:xfrm>
              <a:off x="923071" y="1009171"/>
              <a:ext cx="155636" cy="219013"/>
            </a:xfrm>
            <a:custGeom>
              <a:avLst/>
              <a:gdLst/>
              <a:ahLst/>
              <a:cxnLst/>
              <a:rect l="0" t="0" r="0" b="0"/>
              <a:pathLst>
                <a:path w="155636" h="219013">
                  <a:moveTo>
                    <a:pt x="91342" y="140973"/>
                  </a:moveTo>
                  <a:lnTo>
                    <a:pt x="91342" y="140973"/>
                  </a:lnTo>
                  <a:lnTo>
                    <a:pt x="81523" y="130360"/>
                  </a:lnTo>
                  <a:lnTo>
                    <a:pt x="79040" y="124879"/>
                  </a:lnTo>
                  <a:lnTo>
                    <a:pt x="76790" y="123100"/>
                  </a:lnTo>
                  <a:lnTo>
                    <a:pt x="70058" y="121123"/>
                  </a:lnTo>
                  <a:lnTo>
                    <a:pt x="57342" y="120010"/>
                  </a:lnTo>
                  <a:lnTo>
                    <a:pt x="50301" y="121866"/>
                  </a:lnTo>
                  <a:lnTo>
                    <a:pt x="39759" y="129491"/>
                  </a:lnTo>
                  <a:lnTo>
                    <a:pt x="14739" y="155507"/>
                  </a:lnTo>
                  <a:lnTo>
                    <a:pt x="3626" y="174359"/>
                  </a:lnTo>
                  <a:lnTo>
                    <a:pt x="0" y="188612"/>
                  </a:lnTo>
                  <a:lnTo>
                    <a:pt x="1268" y="198129"/>
                  </a:lnTo>
                  <a:lnTo>
                    <a:pt x="6445" y="210295"/>
                  </a:lnTo>
                  <a:lnTo>
                    <a:pt x="8550" y="213382"/>
                  </a:lnTo>
                  <a:lnTo>
                    <a:pt x="11541" y="215439"/>
                  </a:lnTo>
                  <a:lnTo>
                    <a:pt x="23335" y="218335"/>
                  </a:lnTo>
                  <a:lnTo>
                    <a:pt x="32277" y="219012"/>
                  </a:lnTo>
                  <a:lnTo>
                    <a:pt x="39426" y="217196"/>
                  </a:lnTo>
                  <a:lnTo>
                    <a:pt x="50483" y="209563"/>
                  </a:lnTo>
                  <a:lnTo>
                    <a:pt x="65220" y="193915"/>
                  </a:lnTo>
                  <a:lnTo>
                    <a:pt x="79131" y="161850"/>
                  </a:lnTo>
                  <a:lnTo>
                    <a:pt x="83197" y="128016"/>
                  </a:lnTo>
                  <a:lnTo>
                    <a:pt x="83901" y="100180"/>
                  </a:lnTo>
                  <a:lnTo>
                    <a:pt x="84110" y="71824"/>
                  </a:lnTo>
                  <a:lnTo>
                    <a:pt x="84180" y="38032"/>
                  </a:lnTo>
                  <a:lnTo>
                    <a:pt x="83402" y="11353"/>
                  </a:lnTo>
                  <a:lnTo>
                    <a:pt x="78047" y="0"/>
                  </a:lnTo>
                  <a:lnTo>
                    <a:pt x="77716" y="160"/>
                  </a:lnTo>
                  <a:lnTo>
                    <a:pt x="77348" y="2454"/>
                  </a:lnTo>
                  <a:lnTo>
                    <a:pt x="79301" y="6119"/>
                  </a:lnTo>
                  <a:lnTo>
                    <a:pt x="80934" y="8208"/>
                  </a:lnTo>
                  <a:lnTo>
                    <a:pt x="82747" y="14762"/>
                  </a:lnTo>
                  <a:lnTo>
                    <a:pt x="86187" y="45402"/>
                  </a:lnTo>
                  <a:lnTo>
                    <a:pt x="94116" y="76145"/>
                  </a:lnTo>
                  <a:lnTo>
                    <a:pt x="104119" y="105149"/>
                  </a:lnTo>
                  <a:lnTo>
                    <a:pt x="120559" y="133808"/>
                  </a:lnTo>
                  <a:lnTo>
                    <a:pt x="140777" y="166802"/>
                  </a:lnTo>
                  <a:lnTo>
                    <a:pt x="155635" y="1909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5989"/>
            <p:cNvSpPr/>
            <p:nvPr>
              <p:custDataLst>
                <p:tags r:id="rId24"/>
              </p:custDataLst>
            </p:nvPr>
          </p:nvSpPr>
          <p:spPr>
            <a:xfrm>
              <a:off x="814388" y="1243013"/>
              <a:ext cx="28576" cy="71438"/>
            </a:xfrm>
            <a:custGeom>
              <a:avLst/>
              <a:gdLst/>
              <a:ahLst/>
              <a:cxnLst/>
              <a:rect l="0" t="0" r="0" b="0"/>
              <a:pathLst>
                <a:path w="28576" h="71438">
                  <a:moveTo>
                    <a:pt x="0" y="0"/>
                  </a:moveTo>
                  <a:lnTo>
                    <a:pt x="0" y="0"/>
                  </a:lnTo>
                  <a:lnTo>
                    <a:pt x="0" y="9943"/>
                  </a:lnTo>
                  <a:lnTo>
                    <a:pt x="2116" y="14473"/>
                  </a:lnTo>
                  <a:lnTo>
                    <a:pt x="3792" y="16792"/>
                  </a:lnTo>
                  <a:lnTo>
                    <a:pt x="6150" y="27641"/>
                  </a:lnTo>
                  <a:lnTo>
                    <a:pt x="9129" y="50196"/>
                  </a:lnTo>
                  <a:lnTo>
                    <a:pt x="14875" y="62233"/>
                  </a:lnTo>
                  <a:lnTo>
                    <a:pt x="19311" y="67346"/>
                  </a:lnTo>
                  <a:lnTo>
                    <a:pt x="28575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5990"/>
            <p:cNvSpPr/>
            <p:nvPr>
              <p:custDataLst>
                <p:tags r:id="rId25"/>
              </p:custDataLst>
            </p:nvPr>
          </p:nvSpPr>
          <p:spPr>
            <a:xfrm>
              <a:off x="285750" y="1364456"/>
              <a:ext cx="92870" cy="185627"/>
            </a:xfrm>
            <a:custGeom>
              <a:avLst/>
              <a:gdLst/>
              <a:ahLst/>
              <a:cxnLst/>
              <a:rect l="0" t="0" r="0" b="0"/>
              <a:pathLst>
                <a:path w="92870" h="185627">
                  <a:moveTo>
                    <a:pt x="0" y="28575"/>
                  </a:moveTo>
                  <a:lnTo>
                    <a:pt x="0" y="28575"/>
                  </a:lnTo>
                  <a:lnTo>
                    <a:pt x="2117" y="56121"/>
                  </a:lnTo>
                  <a:lnTo>
                    <a:pt x="9943" y="91255"/>
                  </a:lnTo>
                  <a:lnTo>
                    <a:pt x="27141" y="126258"/>
                  </a:lnTo>
                  <a:lnTo>
                    <a:pt x="40292" y="157003"/>
                  </a:lnTo>
                  <a:lnTo>
                    <a:pt x="47569" y="171491"/>
                  </a:lnTo>
                  <a:lnTo>
                    <a:pt x="53958" y="177283"/>
                  </a:lnTo>
                  <a:lnTo>
                    <a:pt x="56730" y="184467"/>
                  </a:lnTo>
                  <a:lnTo>
                    <a:pt x="57664" y="184891"/>
                  </a:lnTo>
                  <a:lnTo>
                    <a:pt x="61183" y="185487"/>
                  </a:lnTo>
                  <a:lnTo>
                    <a:pt x="59471" y="185626"/>
                  </a:lnTo>
                  <a:lnTo>
                    <a:pt x="58698" y="184870"/>
                  </a:lnTo>
                  <a:lnTo>
                    <a:pt x="57838" y="181912"/>
                  </a:lnTo>
                  <a:lnTo>
                    <a:pt x="56492" y="172752"/>
                  </a:lnTo>
                  <a:lnTo>
                    <a:pt x="44977" y="141631"/>
                  </a:lnTo>
                  <a:lnTo>
                    <a:pt x="33302" y="110785"/>
                  </a:lnTo>
                  <a:lnTo>
                    <a:pt x="29976" y="91827"/>
                  </a:lnTo>
                  <a:lnTo>
                    <a:pt x="34849" y="57500"/>
                  </a:lnTo>
                  <a:lnTo>
                    <a:pt x="39565" y="49103"/>
                  </a:lnTo>
                  <a:lnTo>
                    <a:pt x="69853" y="16781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5991"/>
            <p:cNvSpPr/>
            <p:nvPr>
              <p:custDataLst>
                <p:tags r:id="rId26"/>
              </p:custDataLst>
            </p:nvPr>
          </p:nvSpPr>
          <p:spPr>
            <a:xfrm>
              <a:off x="611141" y="1251284"/>
              <a:ext cx="103067" cy="205584"/>
            </a:xfrm>
            <a:custGeom>
              <a:avLst/>
              <a:gdLst/>
              <a:ahLst/>
              <a:cxnLst/>
              <a:rect l="0" t="0" r="0" b="0"/>
              <a:pathLst>
                <a:path w="103067" h="205584">
                  <a:moveTo>
                    <a:pt x="3222" y="56022"/>
                  </a:moveTo>
                  <a:lnTo>
                    <a:pt x="3222" y="56022"/>
                  </a:lnTo>
                  <a:lnTo>
                    <a:pt x="3222" y="86550"/>
                  </a:lnTo>
                  <a:lnTo>
                    <a:pt x="10992" y="120573"/>
                  </a:lnTo>
                  <a:lnTo>
                    <a:pt x="27264" y="155275"/>
                  </a:lnTo>
                  <a:lnTo>
                    <a:pt x="45958" y="189453"/>
                  </a:lnTo>
                  <a:lnTo>
                    <a:pt x="59951" y="205583"/>
                  </a:lnTo>
                  <a:lnTo>
                    <a:pt x="60335" y="192265"/>
                  </a:lnTo>
                  <a:lnTo>
                    <a:pt x="58238" y="185896"/>
                  </a:lnTo>
                  <a:lnTo>
                    <a:pt x="45897" y="154893"/>
                  </a:lnTo>
                  <a:lnTo>
                    <a:pt x="34153" y="120166"/>
                  </a:lnTo>
                  <a:lnTo>
                    <a:pt x="22268" y="88370"/>
                  </a:lnTo>
                  <a:lnTo>
                    <a:pt x="5625" y="56167"/>
                  </a:lnTo>
                  <a:lnTo>
                    <a:pt x="141" y="43453"/>
                  </a:lnTo>
                  <a:lnTo>
                    <a:pt x="0" y="34297"/>
                  </a:lnTo>
                  <a:lnTo>
                    <a:pt x="2584" y="25729"/>
                  </a:lnTo>
                  <a:lnTo>
                    <a:pt x="10710" y="13761"/>
                  </a:lnTo>
                  <a:lnTo>
                    <a:pt x="12976" y="11179"/>
                  </a:lnTo>
                  <a:lnTo>
                    <a:pt x="19728" y="8311"/>
                  </a:lnTo>
                  <a:lnTo>
                    <a:pt x="50976" y="0"/>
                  </a:lnTo>
                  <a:lnTo>
                    <a:pt x="74832" y="4798"/>
                  </a:lnTo>
                  <a:lnTo>
                    <a:pt x="93537" y="13390"/>
                  </a:lnTo>
                  <a:lnTo>
                    <a:pt x="96770" y="15694"/>
                  </a:lnTo>
                  <a:lnTo>
                    <a:pt x="98924" y="18818"/>
                  </a:lnTo>
                  <a:lnTo>
                    <a:pt x="101319" y="26523"/>
                  </a:lnTo>
                  <a:lnTo>
                    <a:pt x="103066" y="53769"/>
                  </a:lnTo>
                  <a:lnTo>
                    <a:pt x="101043" y="61106"/>
                  </a:lnTo>
                  <a:lnTo>
                    <a:pt x="93324" y="71816"/>
                  </a:lnTo>
                  <a:lnTo>
                    <a:pt x="76823" y="88617"/>
                  </a:lnTo>
                  <a:lnTo>
                    <a:pt x="65158" y="95490"/>
                  </a:lnTo>
                  <a:lnTo>
                    <a:pt x="53703" y="98214"/>
                  </a:lnTo>
                  <a:lnTo>
                    <a:pt x="38940" y="98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SMARTInkShape-5992"/>
            <p:cNvSpPr/>
            <p:nvPr>
              <p:custDataLst>
                <p:tags r:id="rId27"/>
              </p:custDataLst>
            </p:nvPr>
          </p:nvSpPr>
          <p:spPr>
            <a:xfrm>
              <a:off x="432193" y="1350256"/>
              <a:ext cx="160739" cy="119795"/>
            </a:xfrm>
            <a:custGeom>
              <a:avLst/>
              <a:gdLst/>
              <a:ahLst/>
              <a:cxnLst/>
              <a:rect l="0" t="0" r="0" b="0"/>
              <a:pathLst>
                <a:path w="160739" h="119795">
                  <a:moveTo>
                    <a:pt x="96445" y="7057"/>
                  </a:moveTo>
                  <a:lnTo>
                    <a:pt x="96445" y="7057"/>
                  </a:lnTo>
                  <a:lnTo>
                    <a:pt x="83019" y="1402"/>
                  </a:lnTo>
                  <a:lnTo>
                    <a:pt x="61746" y="0"/>
                  </a:lnTo>
                  <a:lnTo>
                    <a:pt x="48416" y="3731"/>
                  </a:lnTo>
                  <a:lnTo>
                    <a:pt x="41232" y="9812"/>
                  </a:lnTo>
                  <a:lnTo>
                    <a:pt x="12796" y="44348"/>
                  </a:lnTo>
                  <a:lnTo>
                    <a:pt x="7674" y="55645"/>
                  </a:lnTo>
                  <a:lnTo>
                    <a:pt x="0" y="85598"/>
                  </a:lnTo>
                  <a:lnTo>
                    <a:pt x="2948" y="107720"/>
                  </a:lnTo>
                  <a:lnTo>
                    <a:pt x="4745" y="110678"/>
                  </a:lnTo>
                  <a:lnTo>
                    <a:pt x="10975" y="116082"/>
                  </a:lnTo>
                  <a:lnTo>
                    <a:pt x="19035" y="119012"/>
                  </a:lnTo>
                  <a:lnTo>
                    <a:pt x="23407" y="119794"/>
                  </a:lnTo>
                  <a:lnTo>
                    <a:pt x="30381" y="118545"/>
                  </a:lnTo>
                  <a:lnTo>
                    <a:pt x="63317" y="101403"/>
                  </a:lnTo>
                  <a:lnTo>
                    <a:pt x="76663" y="89427"/>
                  </a:lnTo>
                  <a:lnTo>
                    <a:pt x="83155" y="80443"/>
                  </a:lnTo>
                  <a:lnTo>
                    <a:pt x="86569" y="71158"/>
                  </a:lnTo>
                  <a:lnTo>
                    <a:pt x="93057" y="47512"/>
                  </a:lnTo>
                  <a:lnTo>
                    <a:pt x="89494" y="13229"/>
                  </a:lnTo>
                  <a:lnTo>
                    <a:pt x="87270" y="7683"/>
                  </a:lnTo>
                  <a:lnTo>
                    <a:pt x="82456" y="368"/>
                  </a:lnTo>
                  <a:lnTo>
                    <a:pt x="82246" y="3840"/>
                  </a:lnTo>
                  <a:lnTo>
                    <a:pt x="84313" y="7743"/>
                  </a:lnTo>
                  <a:lnTo>
                    <a:pt x="98952" y="33709"/>
                  </a:lnTo>
                  <a:lnTo>
                    <a:pt x="104260" y="52391"/>
                  </a:lnTo>
                  <a:lnTo>
                    <a:pt x="110766" y="61866"/>
                  </a:lnTo>
                  <a:lnTo>
                    <a:pt x="123354" y="72332"/>
                  </a:lnTo>
                  <a:lnTo>
                    <a:pt x="133345" y="76668"/>
                  </a:lnTo>
                  <a:lnTo>
                    <a:pt x="160738" y="78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5993"/>
            <p:cNvSpPr/>
            <p:nvPr>
              <p:custDataLst>
                <p:tags r:id="rId28"/>
              </p:custDataLst>
            </p:nvPr>
          </p:nvSpPr>
          <p:spPr>
            <a:xfrm>
              <a:off x="321469" y="1264444"/>
              <a:ext cx="778670" cy="300038"/>
            </a:xfrm>
            <a:custGeom>
              <a:avLst/>
              <a:gdLst/>
              <a:ahLst/>
              <a:cxnLst/>
              <a:rect l="0" t="0" r="0" b="0"/>
              <a:pathLst>
                <a:path w="778670" h="300038">
                  <a:moveTo>
                    <a:pt x="778669" y="0"/>
                  </a:moveTo>
                  <a:lnTo>
                    <a:pt x="778669" y="0"/>
                  </a:lnTo>
                  <a:lnTo>
                    <a:pt x="768027" y="10642"/>
                  </a:lnTo>
                  <a:lnTo>
                    <a:pt x="763885" y="12667"/>
                  </a:lnTo>
                  <a:lnTo>
                    <a:pt x="761669" y="13207"/>
                  </a:lnTo>
                  <a:lnTo>
                    <a:pt x="730617" y="31052"/>
                  </a:lnTo>
                  <a:lnTo>
                    <a:pt x="697287" y="44991"/>
                  </a:lnTo>
                  <a:lnTo>
                    <a:pt x="668566" y="55664"/>
                  </a:lnTo>
                  <a:lnTo>
                    <a:pt x="634920" y="65970"/>
                  </a:lnTo>
                  <a:lnTo>
                    <a:pt x="610799" y="75357"/>
                  </a:lnTo>
                  <a:lnTo>
                    <a:pt x="584204" y="87467"/>
                  </a:lnTo>
                  <a:lnTo>
                    <a:pt x="554392" y="98670"/>
                  </a:lnTo>
                  <a:lnTo>
                    <a:pt x="522621" y="108941"/>
                  </a:lnTo>
                  <a:lnTo>
                    <a:pt x="489980" y="118797"/>
                  </a:lnTo>
                  <a:lnTo>
                    <a:pt x="456952" y="130586"/>
                  </a:lnTo>
                  <a:lnTo>
                    <a:pt x="422958" y="143763"/>
                  </a:lnTo>
                  <a:lnTo>
                    <a:pt x="405003" y="150611"/>
                  </a:lnTo>
                  <a:lnTo>
                    <a:pt x="386684" y="157557"/>
                  </a:lnTo>
                  <a:lnTo>
                    <a:pt x="368120" y="164569"/>
                  </a:lnTo>
                  <a:lnTo>
                    <a:pt x="349395" y="171625"/>
                  </a:lnTo>
                  <a:lnTo>
                    <a:pt x="330561" y="178711"/>
                  </a:lnTo>
                  <a:lnTo>
                    <a:pt x="311655" y="185815"/>
                  </a:lnTo>
                  <a:lnTo>
                    <a:pt x="292701" y="192933"/>
                  </a:lnTo>
                  <a:lnTo>
                    <a:pt x="273715" y="200059"/>
                  </a:lnTo>
                  <a:lnTo>
                    <a:pt x="255502" y="207192"/>
                  </a:lnTo>
                  <a:lnTo>
                    <a:pt x="220448" y="221466"/>
                  </a:lnTo>
                  <a:lnTo>
                    <a:pt x="186348" y="235748"/>
                  </a:lnTo>
                  <a:lnTo>
                    <a:pt x="153465" y="249239"/>
                  </a:lnTo>
                  <a:lnTo>
                    <a:pt x="122975" y="260527"/>
                  </a:lnTo>
                  <a:lnTo>
                    <a:pt x="95666" y="270836"/>
                  </a:lnTo>
                  <a:lnTo>
                    <a:pt x="60095" y="283447"/>
                  </a:lnTo>
                  <a:lnTo>
                    <a:pt x="31564" y="292211"/>
                  </a:lnTo>
                  <a:lnTo>
                    <a:pt x="0" y="300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5994"/>
            <p:cNvSpPr/>
            <p:nvPr>
              <p:custDataLst>
                <p:tags r:id="rId29"/>
              </p:custDataLst>
            </p:nvPr>
          </p:nvSpPr>
          <p:spPr>
            <a:xfrm>
              <a:off x="792956" y="1164431"/>
              <a:ext cx="14289" cy="14289"/>
            </a:xfrm>
            <a:custGeom>
              <a:avLst/>
              <a:gdLst/>
              <a:ahLst/>
              <a:cxnLst/>
              <a:rect l="0" t="0" r="0" b="0"/>
              <a:pathLst>
                <a:path w="14289" h="14289">
                  <a:moveTo>
                    <a:pt x="0" y="14288"/>
                  </a:moveTo>
                  <a:lnTo>
                    <a:pt x="0" y="14288"/>
                  </a:lnTo>
                  <a:lnTo>
                    <a:pt x="3793" y="10495"/>
                  </a:lnTo>
                  <a:lnTo>
                    <a:pt x="5654" y="6517"/>
                  </a:lnTo>
                  <a:lnTo>
                    <a:pt x="6151" y="4345"/>
                  </a:lnTo>
                  <a:lnTo>
                    <a:pt x="7276" y="2896"/>
                  </a:lnTo>
                  <a:lnTo>
                    <a:pt x="142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2" name="SMARTInkShape-5995"/>
          <p:cNvSpPr/>
          <p:nvPr>
            <p:custDataLst>
              <p:tags r:id="rId12"/>
            </p:custDataLst>
          </p:nvPr>
        </p:nvSpPr>
        <p:spPr>
          <a:xfrm>
            <a:off x="87615" y="1247902"/>
            <a:ext cx="372749" cy="352299"/>
          </a:xfrm>
          <a:custGeom>
            <a:avLst/>
            <a:gdLst/>
            <a:ahLst/>
            <a:cxnLst/>
            <a:rect l="0" t="0" r="0" b="0"/>
            <a:pathLst>
              <a:path w="372749" h="352299">
                <a:moveTo>
                  <a:pt x="140985" y="352298"/>
                </a:moveTo>
                <a:lnTo>
                  <a:pt x="140985" y="352298"/>
                </a:lnTo>
                <a:lnTo>
                  <a:pt x="154720" y="352298"/>
                </a:lnTo>
                <a:lnTo>
                  <a:pt x="161113" y="350181"/>
                </a:lnTo>
                <a:lnTo>
                  <a:pt x="192131" y="337825"/>
                </a:lnTo>
                <a:lnTo>
                  <a:pt x="226860" y="320376"/>
                </a:lnTo>
                <a:lnTo>
                  <a:pt x="262449" y="301195"/>
                </a:lnTo>
                <a:lnTo>
                  <a:pt x="290379" y="280402"/>
                </a:lnTo>
                <a:lnTo>
                  <a:pt x="321641" y="252245"/>
                </a:lnTo>
                <a:lnTo>
                  <a:pt x="333195" y="241949"/>
                </a:lnTo>
                <a:lnTo>
                  <a:pt x="352439" y="206908"/>
                </a:lnTo>
                <a:lnTo>
                  <a:pt x="364760" y="173373"/>
                </a:lnTo>
                <a:lnTo>
                  <a:pt x="372748" y="145064"/>
                </a:lnTo>
                <a:lnTo>
                  <a:pt x="370158" y="113194"/>
                </a:lnTo>
                <a:lnTo>
                  <a:pt x="361890" y="80393"/>
                </a:lnTo>
                <a:lnTo>
                  <a:pt x="356640" y="67145"/>
                </a:lnTo>
                <a:lnTo>
                  <a:pt x="331185" y="35853"/>
                </a:lnTo>
                <a:lnTo>
                  <a:pt x="316315" y="22175"/>
                </a:lnTo>
                <a:lnTo>
                  <a:pt x="283430" y="7445"/>
                </a:lnTo>
                <a:lnTo>
                  <a:pt x="262301" y="0"/>
                </a:lnTo>
                <a:lnTo>
                  <a:pt x="237167" y="352"/>
                </a:lnTo>
                <a:lnTo>
                  <a:pt x="209612" y="5483"/>
                </a:lnTo>
                <a:lnTo>
                  <a:pt x="181339" y="12030"/>
                </a:lnTo>
                <a:lnTo>
                  <a:pt x="152854" y="26582"/>
                </a:lnTo>
                <a:lnTo>
                  <a:pt x="124305" y="45975"/>
                </a:lnTo>
                <a:lnTo>
                  <a:pt x="95738" y="66802"/>
                </a:lnTo>
                <a:lnTo>
                  <a:pt x="67165" y="91847"/>
                </a:lnTo>
                <a:lnTo>
                  <a:pt x="46176" y="119376"/>
                </a:lnTo>
                <a:lnTo>
                  <a:pt x="26110" y="147641"/>
                </a:lnTo>
                <a:lnTo>
                  <a:pt x="9403" y="180727"/>
                </a:lnTo>
                <a:lnTo>
                  <a:pt x="576" y="214897"/>
                </a:lnTo>
                <a:lnTo>
                  <a:pt x="0" y="230112"/>
                </a:lnTo>
                <a:lnTo>
                  <a:pt x="4932" y="252065"/>
                </a:lnTo>
                <a:lnTo>
                  <a:pt x="20418" y="280817"/>
                </a:lnTo>
                <a:lnTo>
                  <a:pt x="38765" y="305635"/>
                </a:lnTo>
                <a:lnTo>
                  <a:pt x="70197" y="325025"/>
                </a:lnTo>
                <a:lnTo>
                  <a:pt x="84918" y="332239"/>
                </a:lnTo>
                <a:lnTo>
                  <a:pt x="118121" y="336870"/>
                </a:lnTo>
                <a:lnTo>
                  <a:pt x="151638" y="337785"/>
                </a:lnTo>
                <a:lnTo>
                  <a:pt x="182742" y="337981"/>
                </a:lnTo>
                <a:lnTo>
                  <a:pt x="198135" y="33801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3" name="SMARTInkShape-5996"/>
          <p:cNvSpPr/>
          <p:nvPr>
            <p:custDataLst>
              <p:tags r:id="rId13"/>
            </p:custDataLst>
          </p:nvPr>
        </p:nvSpPr>
        <p:spPr>
          <a:xfrm>
            <a:off x="1543137" y="4379119"/>
            <a:ext cx="28489" cy="7145"/>
          </a:xfrm>
          <a:custGeom>
            <a:avLst/>
            <a:gdLst/>
            <a:ahLst/>
            <a:cxnLst/>
            <a:rect l="0" t="0" r="0" b="0"/>
            <a:pathLst>
              <a:path w="28489" h="7145">
                <a:moveTo>
                  <a:pt x="28488" y="0"/>
                </a:moveTo>
                <a:lnTo>
                  <a:pt x="28488" y="0"/>
                </a:lnTo>
                <a:lnTo>
                  <a:pt x="21431" y="0"/>
                </a:lnTo>
                <a:lnTo>
                  <a:pt x="28486" y="0"/>
                </a:lnTo>
                <a:lnTo>
                  <a:pt x="21344" y="7144"/>
                </a:lnTo>
                <a:lnTo>
                  <a:pt x="14288" y="7144"/>
                </a:lnTo>
                <a:lnTo>
                  <a:pt x="21342" y="7144"/>
                </a:lnTo>
                <a:lnTo>
                  <a:pt x="8" y="7144"/>
                </a:lnTo>
                <a:lnTo>
                  <a:pt x="7057" y="7144"/>
                </a:lnTo>
                <a:lnTo>
                  <a:pt x="7057" y="2"/>
                </a:lnTo>
                <a:lnTo>
                  <a:pt x="0" y="0"/>
                </a:lnTo>
                <a:lnTo>
                  <a:pt x="7055" y="0"/>
                </a:lnTo>
                <a:lnTo>
                  <a:pt x="0" y="0"/>
                </a:lnTo>
                <a:lnTo>
                  <a:pt x="7056" y="0"/>
                </a:lnTo>
                <a:lnTo>
                  <a:pt x="0" y="0"/>
                </a:lnTo>
                <a:lnTo>
                  <a:pt x="705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4" name="SMARTInkShape-5997"/>
          <p:cNvSpPr/>
          <p:nvPr>
            <p:custDataLst>
              <p:tags r:id="rId14"/>
            </p:custDataLst>
          </p:nvPr>
        </p:nvSpPr>
        <p:spPr>
          <a:xfrm>
            <a:off x="1643063" y="4086225"/>
            <a:ext cx="1807358" cy="114301"/>
          </a:xfrm>
          <a:custGeom>
            <a:avLst/>
            <a:gdLst/>
            <a:ahLst/>
            <a:cxnLst/>
            <a:rect l="0" t="0" r="0" b="0"/>
            <a:pathLst>
              <a:path w="1807358" h="114301">
                <a:moveTo>
                  <a:pt x="0" y="7144"/>
                </a:moveTo>
                <a:lnTo>
                  <a:pt x="0" y="7144"/>
                </a:lnTo>
                <a:lnTo>
                  <a:pt x="21225" y="6350"/>
                </a:lnTo>
                <a:lnTo>
                  <a:pt x="51076" y="993"/>
                </a:lnTo>
                <a:lnTo>
                  <a:pt x="79586" y="196"/>
                </a:lnTo>
                <a:lnTo>
                  <a:pt x="112852" y="39"/>
                </a:lnTo>
                <a:lnTo>
                  <a:pt x="146381" y="8"/>
                </a:lnTo>
                <a:lnTo>
                  <a:pt x="174164" y="2"/>
                </a:lnTo>
                <a:lnTo>
                  <a:pt x="202504" y="1"/>
                </a:lnTo>
                <a:lnTo>
                  <a:pt x="225733" y="0"/>
                </a:lnTo>
                <a:lnTo>
                  <a:pt x="261352" y="0"/>
                </a:lnTo>
                <a:lnTo>
                  <a:pt x="294131" y="0"/>
                </a:lnTo>
                <a:lnTo>
                  <a:pt x="328979" y="0"/>
                </a:lnTo>
                <a:lnTo>
                  <a:pt x="364439" y="2117"/>
                </a:lnTo>
                <a:lnTo>
                  <a:pt x="400082" y="5654"/>
                </a:lnTo>
                <a:lnTo>
                  <a:pt x="424670" y="6482"/>
                </a:lnTo>
                <a:lnTo>
                  <a:pt x="451473" y="6850"/>
                </a:lnTo>
                <a:lnTo>
                  <a:pt x="477144" y="7013"/>
                </a:lnTo>
                <a:lnTo>
                  <a:pt x="501782" y="7879"/>
                </a:lnTo>
                <a:lnTo>
                  <a:pt x="525962" y="10910"/>
                </a:lnTo>
                <a:lnTo>
                  <a:pt x="552054" y="12786"/>
                </a:lnTo>
                <a:lnTo>
                  <a:pt x="579526" y="14414"/>
                </a:lnTo>
                <a:lnTo>
                  <a:pt x="607611" y="17783"/>
                </a:lnTo>
                <a:lnTo>
                  <a:pt x="635968" y="21927"/>
                </a:lnTo>
                <a:lnTo>
                  <a:pt x="664446" y="25620"/>
                </a:lnTo>
                <a:lnTo>
                  <a:pt x="692978" y="27262"/>
                </a:lnTo>
                <a:lnTo>
                  <a:pt x="721534" y="30108"/>
                </a:lnTo>
                <a:lnTo>
                  <a:pt x="750100" y="34019"/>
                </a:lnTo>
                <a:lnTo>
                  <a:pt x="778671" y="38403"/>
                </a:lnTo>
                <a:lnTo>
                  <a:pt x="807245" y="40880"/>
                </a:lnTo>
                <a:lnTo>
                  <a:pt x="835025" y="42775"/>
                </a:lnTo>
                <a:lnTo>
                  <a:pt x="860601" y="46263"/>
                </a:lnTo>
                <a:lnTo>
                  <a:pt x="887314" y="48343"/>
                </a:lnTo>
                <a:lnTo>
                  <a:pt x="914268" y="50061"/>
                </a:lnTo>
                <a:lnTo>
                  <a:pt x="939476" y="53470"/>
                </a:lnTo>
                <a:lnTo>
                  <a:pt x="966026" y="57631"/>
                </a:lnTo>
                <a:lnTo>
                  <a:pt x="992907" y="61333"/>
                </a:lnTo>
                <a:lnTo>
                  <a:pt x="1018083" y="62978"/>
                </a:lnTo>
                <a:lnTo>
                  <a:pt x="1044619" y="65825"/>
                </a:lnTo>
                <a:lnTo>
                  <a:pt x="1071493" y="68943"/>
                </a:lnTo>
                <a:lnTo>
                  <a:pt x="1096667" y="70329"/>
                </a:lnTo>
                <a:lnTo>
                  <a:pt x="1121084" y="70945"/>
                </a:lnTo>
                <a:lnTo>
                  <a:pt x="1155027" y="73408"/>
                </a:lnTo>
                <a:lnTo>
                  <a:pt x="1187309" y="77048"/>
                </a:lnTo>
                <a:lnTo>
                  <a:pt x="1219893" y="78127"/>
                </a:lnTo>
                <a:lnTo>
                  <a:pt x="1251772" y="78447"/>
                </a:lnTo>
                <a:lnTo>
                  <a:pt x="1284237" y="78541"/>
                </a:lnTo>
                <a:lnTo>
                  <a:pt x="1313964" y="78569"/>
                </a:lnTo>
                <a:lnTo>
                  <a:pt x="1342881" y="80694"/>
                </a:lnTo>
                <a:lnTo>
                  <a:pt x="1371557" y="84234"/>
                </a:lnTo>
                <a:lnTo>
                  <a:pt x="1405899" y="85430"/>
                </a:lnTo>
                <a:lnTo>
                  <a:pt x="1440522" y="85667"/>
                </a:lnTo>
                <a:lnTo>
                  <a:pt x="1471115" y="87830"/>
                </a:lnTo>
                <a:lnTo>
                  <a:pt x="1500089" y="91873"/>
                </a:lnTo>
                <a:lnTo>
                  <a:pt x="1528743" y="92672"/>
                </a:lnTo>
                <a:lnTo>
                  <a:pt x="1560686" y="92843"/>
                </a:lnTo>
                <a:lnTo>
                  <a:pt x="1593497" y="98520"/>
                </a:lnTo>
                <a:lnTo>
                  <a:pt x="1623923" y="100610"/>
                </a:lnTo>
                <a:lnTo>
                  <a:pt x="1657651" y="106137"/>
                </a:lnTo>
                <a:lnTo>
                  <a:pt x="1690296" y="107067"/>
                </a:lnTo>
                <a:lnTo>
                  <a:pt x="1725379" y="113299"/>
                </a:lnTo>
                <a:lnTo>
                  <a:pt x="1758812" y="114261"/>
                </a:lnTo>
                <a:lnTo>
                  <a:pt x="1792491" y="114299"/>
                </a:lnTo>
                <a:lnTo>
                  <a:pt x="1807331" y="114300"/>
                </a:lnTo>
                <a:lnTo>
                  <a:pt x="1807357" y="110508"/>
                </a:lnTo>
                <a:lnTo>
                  <a:pt x="1805773" y="109391"/>
                </a:lnTo>
                <a:lnTo>
                  <a:pt x="1774791" y="102305"/>
                </a:lnTo>
                <a:lnTo>
                  <a:pt x="1740489" y="95304"/>
                </a:lnTo>
                <a:lnTo>
                  <a:pt x="1707015" y="93189"/>
                </a:lnTo>
                <a:lnTo>
                  <a:pt x="1671592" y="90794"/>
                </a:lnTo>
                <a:lnTo>
                  <a:pt x="1639261" y="86726"/>
                </a:lnTo>
                <a:lnTo>
                  <a:pt x="1607210" y="81013"/>
                </a:lnTo>
                <a:lnTo>
                  <a:pt x="1579611" y="78508"/>
                </a:lnTo>
                <a:lnTo>
                  <a:pt x="1547444" y="73885"/>
                </a:lnTo>
                <a:lnTo>
                  <a:pt x="1517453" y="72163"/>
                </a:lnTo>
                <a:lnTo>
                  <a:pt x="1488457" y="70858"/>
                </a:lnTo>
                <a:lnTo>
                  <a:pt x="1459758" y="66592"/>
                </a:lnTo>
                <a:lnTo>
                  <a:pt x="1431146" y="64975"/>
                </a:lnTo>
                <a:lnTo>
                  <a:pt x="1402560" y="64495"/>
                </a:lnTo>
                <a:lnTo>
                  <a:pt x="1373982" y="64353"/>
                </a:lnTo>
                <a:lnTo>
                  <a:pt x="1344612" y="64312"/>
                </a:lnTo>
                <a:lnTo>
                  <a:pt x="1311921" y="64299"/>
                </a:lnTo>
                <a:lnTo>
                  <a:pt x="1280980" y="63502"/>
                </a:lnTo>
                <a:lnTo>
                  <a:pt x="1247030" y="59385"/>
                </a:lnTo>
                <a:lnTo>
                  <a:pt x="1211835" y="57018"/>
                </a:lnTo>
                <a:lnTo>
                  <a:pt x="1176272" y="52437"/>
                </a:lnTo>
                <a:lnTo>
                  <a:pt x="1141393" y="50726"/>
                </a:lnTo>
                <a:lnTo>
                  <a:pt x="1109803" y="50219"/>
                </a:lnTo>
                <a:lnTo>
                  <a:pt x="1075661" y="50070"/>
                </a:lnTo>
                <a:lnTo>
                  <a:pt x="1040409" y="50025"/>
                </a:lnTo>
                <a:lnTo>
                  <a:pt x="1004829" y="49218"/>
                </a:lnTo>
                <a:lnTo>
                  <a:pt x="981049" y="46217"/>
                </a:lnTo>
                <a:lnTo>
                  <a:pt x="955134" y="44353"/>
                </a:lnTo>
                <a:lnTo>
                  <a:pt x="928535" y="43525"/>
                </a:lnTo>
                <a:lnTo>
                  <a:pt x="903484" y="43157"/>
                </a:lnTo>
                <a:lnTo>
                  <a:pt x="879121" y="42993"/>
                </a:lnTo>
                <a:lnTo>
                  <a:pt x="854270" y="42921"/>
                </a:lnTo>
                <a:lnTo>
                  <a:pt x="827351" y="42888"/>
                </a:lnTo>
                <a:lnTo>
                  <a:pt x="801628" y="42874"/>
                </a:lnTo>
                <a:lnTo>
                  <a:pt x="776966" y="42868"/>
                </a:lnTo>
                <a:lnTo>
                  <a:pt x="752776" y="42865"/>
                </a:lnTo>
                <a:lnTo>
                  <a:pt x="728796" y="42864"/>
                </a:lnTo>
                <a:lnTo>
                  <a:pt x="704909" y="42069"/>
                </a:lnTo>
                <a:lnTo>
                  <a:pt x="681063" y="39070"/>
                </a:lnTo>
                <a:lnTo>
                  <a:pt x="657236" y="37209"/>
                </a:lnTo>
                <a:lnTo>
                  <a:pt x="633417" y="36381"/>
                </a:lnTo>
                <a:lnTo>
                  <a:pt x="609602" y="36013"/>
                </a:lnTo>
                <a:lnTo>
                  <a:pt x="585788" y="35849"/>
                </a:lnTo>
                <a:lnTo>
                  <a:pt x="561975" y="34983"/>
                </a:lnTo>
                <a:lnTo>
                  <a:pt x="527050" y="30827"/>
                </a:lnTo>
                <a:lnTo>
                  <a:pt x="495447" y="29242"/>
                </a:lnTo>
                <a:lnTo>
                  <a:pt x="461300" y="27979"/>
                </a:lnTo>
                <a:lnTo>
                  <a:pt x="426047" y="23724"/>
                </a:lnTo>
                <a:lnTo>
                  <a:pt x="391260" y="22111"/>
                </a:lnTo>
                <a:lnTo>
                  <a:pt x="359698" y="21633"/>
                </a:lnTo>
                <a:lnTo>
                  <a:pt x="326357" y="20697"/>
                </a:lnTo>
                <a:lnTo>
                  <a:pt x="296018" y="16539"/>
                </a:lnTo>
                <a:lnTo>
                  <a:pt x="266920" y="14955"/>
                </a:lnTo>
                <a:lnTo>
                  <a:pt x="238983" y="14485"/>
                </a:lnTo>
                <a:lnTo>
                  <a:pt x="207808" y="14327"/>
                </a:lnTo>
                <a:lnTo>
                  <a:pt x="174927" y="14295"/>
                </a:lnTo>
                <a:lnTo>
                  <a:pt x="143561" y="14289"/>
                </a:lnTo>
                <a:lnTo>
                  <a:pt x="114435" y="14288"/>
                </a:lnTo>
                <a:lnTo>
                  <a:pt x="80186" y="14288"/>
                </a:lnTo>
                <a:lnTo>
                  <a:pt x="45074" y="14288"/>
                </a:lnTo>
                <a:lnTo>
                  <a:pt x="23660" y="14288"/>
                </a:lnTo>
                <a:lnTo>
                  <a:pt x="14287" y="214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5" name="SMARTInkShape-5998"/>
          <p:cNvSpPr/>
          <p:nvPr>
            <p:custDataLst>
              <p:tags r:id="rId15"/>
            </p:custDataLst>
          </p:nvPr>
        </p:nvSpPr>
        <p:spPr>
          <a:xfrm>
            <a:off x="2100263" y="4407694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714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6" name="SMARTInkShape-5999"/>
          <p:cNvSpPr/>
          <p:nvPr>
            <p:custDataLst>
              <p:tags r:id="rId16"/>
            </p:custDataLst>
          </p:nvPr>
        </p:nvSpPr>
        <p:spPr>
          <a:xfrm>
            <a:off x="1621631" y="2850356"/>
            <a:ext cx="28576" cy="35720"/>
          </a:xfrm>
          <a:custGeom>
            <a:avLst/>
            <a:gdLst/>
            <a:ahLst/>
            <a:cxnLst/>
            <a:rect l="0" t="0" r="0" b="0"/>
            <a:pathLst>
              <a:path w="28576" h="35720">
                <a:moveTo>
                  <a:pt x="0" y="35719"/>
                </a:moveTo>
                <a:lnTo>
                  <a:pt x="0" y="35719"/>
                </a:lnTo>
                <a:lnTo>
                  <a:pt x="2857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7" name="SMARTInkShape-6000"/>
          <p:cNvSpPr/>
          <p:nvPr>
            <p:custDataLst>
              <p:tags r:id="rId17"/>
            </p:custDataLst>
          </p:nvPr>
        </p:nvSpPr>
        <p:spPr>
          <a:xfrm>
            <a:off x="1928813" y="2814638"/>
            <a:ext cx="114301" cy="14288"/>
          </a:xfrm>
          <a:custGeom>
            <a:avLst/>
            <a:gdLst/>
            <a:ahLst/>
            <a:cxnLst/>
            <a:rect l="0" t="0" r="0" b="0"/>
            <a:pathLst>
              <a:path w="114301" h="14288">
                <a:moveTo>
                  <a:pt x="0" y="14287"/>
                </a:moveTo>
                <a:lnTo>
                  <a:pt x="0" y="14287"/>
                </a:lnTo>
                <a:lnTo>
                  <a:pt x="32905" y="13493"/>
                </a:lnTo>
                <a:lnTo>
                  <a:pt x="67117" y="8136"/>
                </a:lnTo>
                <a:lnTo>
                  <a:pt x="101253" y="3438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8" name="SMARTInkShape-6001"/>
          <p:cNvSpPr/>
          <p:nvPr>
            <p:custDataLst>
              <p:tags r:id="rId18"/>
            </p:custDataLst>
          </p:nvPr>
        </p:nvSpPr>
        <p:spPr>
          <a:xfrm>
            <a:off x="4105131" y="1011085"/>
            <a:ext cx="686389" cy="466641"/>
          </a:xfrm>
          <a:custGeom>
            <a:avLst/>
            <a:gdLst/>
            <a:ahLst/>
            <a:cxnLst/>
            <a:rect l="0" t="0" r="0" b="0"/>
            <a:pathLst>
              <a:path w="686389" h="466641">
                <a:moveTo>
                  <a:pt x="159688" y="439096"/>
                </a:moveTo>
                <a:lnTo>
                  <a:pt x="159688" y="439096"/>
                </a:lnTo>
                <a:lnTo>
                  <a:pt x="189517" y="449039"/>
                </a:lnTo>
                <a:lnTo>
                  <a:pt x="212970" y="457435"/>
                </a:lnTo>
                <a:lnTo>
                  <a:pt x="248647" y="462033"/>
                </a:lnTo>
                <a:lnTo>
                  <a:pt x="279973" y="463884"/>
                </a:lnTo>
                <a:lnTo>
                  <a:pt x="311480" y="461522"/>
                </a:lnTo>
                <a:lnTo>
                  <a:pt x="345951" y="458706"/>
                </a:lnTo>
                <a:lnTo>
                  <a:pt x="379183" y="452844"/>
                </a:lnTo>
                <a:lnTo>
                  <a:pt x="411255" y="443963"/>
                </a:lnTo>
                <a:lnTo>
                  <a:pt x="432627" y="438084"/>
                </a:lnTo>
                <a:lnTo>
                  <a:pt x="467866" y="434428"/>
                </a:lnTo>
                <a:lnTo>
                  <a:pt x="495739" y="421309"/>
                </a:lnTo>
                <a:lnTo>
                  <a:pt x="524107" y="402341"/>
                </a:lnTo>
                <a:lnTo>
                  <a:pt x="558344" y="374598"/>
                </a:lnTo>
                <a:lnTo>
                  <a:pt x="593741" y="340484"/>
                </a:lnTo>
                <a:lnTo>
                  <a:pt x="627074" y="305288"/>
                </a:lnTo>
                <a:lnTo>
                  <a:pt x="653208" y="271377"/>
                </a:lnTo>
                <a:lnTo>
                  <a:pt x="670423" y="243528"/>
                </a:lnTo>
                <a:lnTo>
                  <a:pt x="681787" y="215168"/>
                </a:lnTo>
                <a:lnTo>
                  <a:pt x="686388" y="190449"/>
                </a:lnTo>
                <a:lnTo>
                  <a:pt x="682239" y="155854"/>
                </a:lnTo>
                <a:lnTo>
                  <a:pt x="674439" y="131864"/>
                </a:lnTo>
                <a:lnTo>
                  <a:pt x="657753" y="106588"/>
                </a:lnTo>
                <a:lnTo>
                  <a:pt x="628664" y="80904"/>
                </a:lnTo>
                <a:lnTo>
                  <a:pt x="599740" y="62296"/>
                </a:lnTo>
                <a:lnTo>
                  <a:pt x="566034" y="46729"/>
                </a:lnTo>
                <a:lnTo>
                  <a:pt x="541899" y="36905"/>
                </a:lnTo>
                <a:lnTo>
                  <a:pt x="515297" y="27246"/>
                </a:lnTo>
                <a:lnTo>
                  <a:pt x="485482" y="15546"/>
                </a:lnTo>
                <a:lnTo>
                  <a:pt x="454504" y="4789"/>
                </a:lnTo>
                <a:lnTo>
                  <a:pt x="424861" y="8"/>
                </a:lnTo>
                <a:lnTo>
                  <a:pt x="393695" y="0"/>
                </a:lnTo>
                <a:lnTo>
                  <a:pt x="362116" y="3436"/>
                </a:lnTo>
                <a:lnTo>
                  <a:pt x="332206" y="10255"/>
                </a:lnTo>
                <a:lnTo>
                  <a:pt x="300921" y="18577"/>
                </a:lnTo>
                <a:lnTo>
                  <a:pt x="269290" y="27568"/>
                </a:lnTo>
                <a:lnTo>
                  <a:pt x="239356" y="36855"/>
                </a:lnTo>
                <a:lnTo>
                  <a:pt x="210177" y="50508"/>
                </a:lnTo>
                <a:lnTo>
                  <a:pt x="181334" y="67953"/>
                </a:lnTo>
                <a:lnTo>
                  <a:pt x="152639" y="88935"/>
                </a:lnTo>
                <a:lnTo>
                  <a:pt x="126128" y="111490"/>
                </a:lnTo>
                <a:lnTo>
                  <a:pt x="91007" y="146501"/>
                </a:lnTo>
                <a:lnTo>
                  <a:pt x="60492" y="182010"/>
                </a:lnTo>
                <a:lnTo>
                  <a:pt x="33459" y="217666"/>
                </a:lnTo>
                <a:lnTo>
                  <a:pt x="14601" y="253367"/>
                </a:lnTo>
                <a:lnTo>
                  <a:pt x="3987" y="289080"/>
                </a:lnTo>
                <a:lnTo>
                  <a:pt x="0" y="312097"/>
                </a:lnTo>
                <a:lnTo>
                  <a:pt x="2218" y="342906"/>
                </a:lnTo>
                <a:lnTo>
                  <a:pt x="8696" y="371349"/>
                </a:lnTo>
                <a:lnTo>
                  <a:pt x="24705" y="402695"/>
                </a:lnTo>
                <a:lnTo>
                  <a:pt x="34608" y="416568"/>
                </a:lnTo>
                <a:lnTo>
                  <a:pt x="67281" y="443401"/>
                </a:lnTo>
                <a:lnTo>
                  <a:pt x="101982" y="457115"/>
                </a:lnTo>
                <a:lnTo>
                  <a:pt x="134740" y="464191"/>
                </a:lnTo>
                <a:lnTo>
                  <a:pt x="169582" y="466640"/>
                </a:lnTo>
                <a:lnTo>
                  <a:pt x="205041" y="466572"/>
                </a:lnTo>
                <a:lnTo>
                  <a:pt x="228792" y="463743"/>
                </a:lnTo>
                <a:lnTo>
                  <a:pt x="256811" y="459840"/>
                </a:lnTo>
                <a:lnTo>
                  <a:pt x="289007" y="455297"/>
                </a:lnTo>
                <a:lnTo>
                  <a:pt x="302563" y="45338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9" name="SMARTInkShape-6002"/>
          <p:cNvSpPr/>
          <p:nvPr>
            <p:custDataLst>
              <p:tags r:id="rId19"/>
            </p:custDataLst>
          </p:nvPr>
        </p:nvSpPr>
        <p:spPr>
          <a:xfrm>
            <a:off x="7543800" y="1085850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0" name="SMARTInkShape-6003"/>
          <p:cNvSpPr/>
          <p:nvPr>
            <p:custDataLst>
              <p:tags r:id="rId20"/>
            </p:custDataLst>
          </p:nvPr>
        </p:nvSpPr>
        <p:spPr>
          <a:xfrm>
            <a:off x="5493544" y="3217774"/>
            <a:ext cx="1578350" cy="104071"/>
          </a:xfrm>
          <a:custGeom>
            <a:avLst/>
            <a:gdLst/>
            <a:ahLst/>
            <a:cxnLst/>
            <a:rect l="0" t="0" r="0" b="0"/>
            <a:pathLst>
              <a:path w="1578350" h="104071">
                <a:moveTo>
                  <a:pt x="0" y="11201"/>
                </a:moveTo>
                <a:lnTo>
                  <a:pt x="0" y="11201"/>
                </a:lnTo>
                <a:lnTo>
                  <a:pt x="28241" y="11201"/>
                </a:lnTo>
                <a:lnTo>
                  <a:pt x="57002" y="10407"/>
                </a:lnTo>
                <a:lnTo>
                  <a:pt x="85659" y="7409"/>
                </a:lnTo>
                <a:lnTo>
                  <a:pt x="116387" y="5547"/>
                </a:lnTo>
                <a:lnTo>
                  <a:pt x="147771" y="4719"/>
                </a:lnTo>
                <a:lnTo>
                  <a:pt x="177595" y="4351"/>
                </a:lnTo>
                <a:lnTo>
                  <a:pt x="206725" y="2071"/>
                </a:lnTo>
                <a:lnTo>
                  <a:pt x="235547" y="0"/>
                </a:lnTo>
                <a:lnTo>
                  <a:pt x="264231" y="1724"/>
                </a:lnTo>
                <a:lnTo>
                  <a:pt x="292855" y="3020"/>
                </a:lnTo>
                <a:lnTo>
                  <a:pt x="321451" y="4390"/>
                </a:lnTo>
                <a:lnTo>
                  <a:pt x="350036" y="7645"/>
                </a:lnTo>
                <a:lnTo>
                  <a:pt x="378615" y="9620"/>
                </a:lnTo>
                <a:lnTo>
                  <a:pt x="407192" y="10498"/>
                </a:lnTo>
                <a:lnTo>
                  <a:pt x="435768" y="10889"/>
                </a:lnTo>
                <a:lnTo>
                  <a:pt x="464343" y="13179"/>
                </a:lnTo>
                <a:lnTo>
                  <a:pt x="493712" y="16049"/>
                </a:lnTo>
                <a:lnTo>
                  <a:pt x="525286" y="17324"/>
                </a:lnTo>
                <a:lnTo>
                  <a:pt x="555723" y="17891"/>
                </a:lnTo>
                <a:lnTo>
                  <a:pt x="585919" y="18937"/>
                </a:lnTo>
                <a:lnTo>
                  <a:pt x="617860" y="22048"/>
                </a:lnTo>
                <a:lnTo>
                  <a:pt x="648461" y="23959"/>
                </a:lnTo>
                <a:lnTo>
                  <a:pt x="677936" y="24809"/>
                </a:lnTo>
                <a:lnTo>
                  <a:pt x="706911" y="25187"/>
                </a:lnTo>
                <a:lnTo>
                  <a:pt x="737780" y="27471"/>
                </a:lnTo>
                <a:lnTo>
                  <a:pt x="769227" y="30338"/>
                </a:lnTo>
                <a:lnTo>
                  <a:pt x="799079" y="31613"/>
                </a:lnTo>
                <a:lnTo>
                  <a:pt x="828221" y="34296"/>
                </a:lnTo>
                <a:lnTo>
                  <a:pt x="857048" y="38134"/>
                </a:lnTo>
                <a:lnTo>
                  <a:pt x="885735" y="42486"/>
                </a:lnTo>
                <a:lnTo>
                  <a:pt x="914359" y="44949"/>
                </a:lnTo>
                <a:lnTo>
                  <a:pt x="942163" y="46838"/>
                </a:lnTo>
                <a:lnTo>
                  <a:pt x="967749" y="50323"/>
                </a:lnTo>
                <a:lnTo>
                  <a:pt x="994467" y="54518"/>
                </a:lnTo>
                <a:lnTo>
                  <a:pt x="1022216" y="59028"/>
                </a:lnTo>
                <a:lnTo>
                  <a:pt x="1050425" y="63678"/>
                </a:lnTo>
                <a:lnTo>
                  <a:pt x="1076720" y="66274"/>
                </a:lnTo>
                <a:lnTo>
                  <a:pt x="1101636" y="68222"/>
                </a:lnTo>
                <a:lnTo>
                  <a:pt x="1125939" y="71733"/>
                </a:lnTo>
                <a:lnTo>
                  <a:pt x="1149969" y="73823"/>
                </a:lnTo>
                <a:lnTo>
                  <a:pt x="1173878" y="75545"/>
                </a:lnTo>
                <a:lnTo>
                  <a:pt x="1208858" y="80184"/>
                </a:lnTo>
                <a:lnTo>
                  <a:pt x="1239684" y="82705"/>
                </a:lnTo>
                <a:lnTo>
                  <a:pt x="1269719" y="87332"/>
                </a:lnTo>
                <a:lnTo>
                  <a:pt x="1302607" y="89850"/>
                </a:lnTo>
                <a:lnTo>
                  <a:pt x="1332813" y="94477"/>
                </a:lnTo>
                <a:lnTo>
                  <a:pt x="1361078" y="96200"/>
                </a:lnTo>
                <a:lnTo>
                  <a:pt x="1394481" y="98900"/>
                </a:lnTo>
                <a:lnTo>
                  <a:pt x="1427625" y="103048"/>
                </a:lnTo>
                <a:lnTo>
                  <a:pt x="1457103" y="103868"/>
                </a:lnTo>
                <a:lnTo>
                  <a:pt x="1489222" y="104043"/>
                </a:lnTo>
                <a:lnTo>
                  <a:pt x="1523915" y="104068"/>
                </a:lnTo>
                <a:lnTo>
                  <a:pt x="1559594" y="104070"/>
                </a:lnTo>
                <a:lnTo>
                  <a:pt x="1578349" y="104070"/>
                </a:lnTo>
                <a:lnTo>
                  <a:pt x="1572581" y="104070"/>
                </a:lnTo>
                <a:lnTo>
                  <a:pt x="1572050" y="101953"/>
                </a:lnTo>
                <a:lnTo>
                  <a:pt x="1571708" y="97919"/>
                </a:lnTo>
                <a:lnTo>
                  <a:pt x="1569545" y="97367"/>
                </a:lnTo>
                <a:lnTo>
                  <a:pt x="1550194" y="9692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1" name="SMARTInkShape-6004"/>
          <p:cNvSpPr/>
          <p:nvPr>
            <p:custDataLst>
              <p:tags r:id="rId21"/>
            </p:custDataLst>
          </p:nvPr>
        </p:nvSpPr>
        <p:spPr>
          <a:xfrm>
            <a:off x="5258259" y="3329120"/>
            <a:ext cx="555245" cy="328159"/>
          </a:xfrm>
          <a:custGeom>
            <a:avLst/>
            <a:gdLst/>
            <a:ahLst/>
            <a:cxnLst/>
            <a:rect l="0" t="0" r="0" b="0"/>
            <a:pathLst>
              <a:path w="555245" h="328159">
                <a:moveTo>
                  <a:pt x="149560" y="299905"/>
                </a:moveTo>
                <a:lnTo>
                  <a:pt x="149560" y="299905"/>
                </a:lnTo>
                <a:lnTo>
                  <a:pt x="162985" y="305559"/>
                </a:lnTo>
                <a:lnTo>
                  <a:pt x="196560" y="313112"/>
                </a:lnTo>
                <a:lnTo>
                  <a:pt x="226724" y="318889"/>
                </a:lnTo>
                <a:lnTo>
                  <a:pt x="258552" y="322969"/>
                </a:lnTo>
                <a:lnTo>
                  <a:pt x="285835" y="326847"/>
                </a:lnTo>
                <a:lnTo>
                  <a:pt x="319706" y="328158"/>
                </a:lnTo>
                <a:lnTo>
                  <a:pt x="354237" y="323507"/>
                </a:lnTo>
                <a:lnTo>
                  <a:pt x="386928" y="319648"/>
                </a:lnTo>
                <a:lnTo>
                  <a:pt x="419932" y="311478"/>
                </a:lnTo>
                <a:lnTo>
                  <a:pt x="454481" y="294207"/>
                </a:lnTo>
                <a:lnTo>
                  <a:pt x="485166" y="275342"/>
                </a:lnTo>
                <a:lnTo>
                  <a:pt x="515257" y="247452"/>
                </a:lnTo>
                <a:lnTo>
                  <a:pt x="537552" y="214027"/>
                </a:lnTo>
                <a:lnTo>
                  <a:pt x="551657" y="184487"/>
                </a:lnTo>
                <a:lnTo>
                  <a:pt x="555244" y="167635"/>
                </a:lnTo>
                <a:lnTo>
                  <a:pt x="552513" y="148795"/>
                </a:lnTo>
                <a:lnTo>
                  <a:pt x="543686" y="126005"/>
                </a:lnTo>
                <a:lnTo>
                  <a:pt x="522950" y="96206"/>
                </a:lnTo>
                <a:lnTo>
                  <a:pt x="491771" y="65794"/>
                </a:lnTo>
                <a:lnTo>
                  <a:pt x="459956" y="45434"/>
                </a:lnTo>
                <a:lnTo>
                  <a:pt x="432470" y="34711"/>
                </a:lnTo>
                <a:lnTo>
                  <a:pt x="404217" y="22715"/>
                </a:lnTo>
                <a:lnTo>
                  <a:pt x="375738" y="12899"/>
                </a:lnTo>
                <a:lnTo>
                  <a:pt x="343399" y="4963"/>
                </a:lnTo>
                <a:lnTo>
                  <a:pt x="312474" y="1377"/>
                </a:lnTo>
                <a:lnTo>
                  <a:pt x="279411" y="315"/>
                </a:lnTo>
                <a:lnTo>
                  <a:pt x="248271" y="0"/>
                </a:lnTo>
                <a:lnTo>
                  <a:pt x="218936" y="3699"/>
                </a:lnTo>
                <a:lnTo>
                  <a:pt x="190136" y="9822"/>
                </a:lnTo>
                <a:lnTo>
                  <a:pt x="161495" y="20456"/>
                </a:lnTo>
                <a:lnTo>
                  <a:pt x="132899" y="29869"/>
                </a:lnTo>
                <a:lnTo>
                  <a:pt x="104318" y="45269"/>
                </a:lnTo>
                <a:lnTo>
                  <a:pt x="71920" y="66897"/>
                </a:lnTo>
                <a:lnTo>
                  <a:pt x="39177" y="96448"/>
                </a:lnTo>
                <a:lnTo>
                  <a:pt x="19688" y="122045"/>
                </a:lnTo>
                <a:lnTo>
                  <a:pt x="4762" y="157127"/>
                </a:lnTo>
                <a:lnTo>
                  <a:pt x="229" y="190645"/>
                </a:lnTo>
                <a:lnTo>
                  <a:pt x="0" y="196109"/>
                </a:lnTo>
                <a:lnTo>
                  <a:pt x="3978" y="206413"/>
                </a:lnTo>
                <a:lnTo>
                  <a:pt x="19468" y="225963"/>
                </a:lnTo>
                <a:lnTo>
                  <a:pt x="50290" y="249882"/>
                </a:lnTo>
                <a:lnTo>
                  <a:pt x="73315" y="262065"/>
                </a:lnTo>
                <a:lnTo>
                  <a:pt x="105748" y="273292"/>
                </a:lnTo>
                <a:lnTo>
                  <a:pt x="139994" y="283153"/>
                </a:lnTo>
                <a:lnTo>
                  <a:pt x="170513" y="290628"/>
                </a:lnTo>
                <a:lnTo>
                  <a:pt x="205853" y="297390"/>
                </a:lnTo>
                <a:lnTo>
                  <a:pt x="240122" y="299758"/>
                </a:lnTo>
                <a:lnTo>
                  <a:pt x="263860" y="299905"/>
                </a:lnTo>
                <a:lnTo>
                  <a:pt x="257010" y="299905"/>
                </a:lnTo>
                <a:lnTo>
                  <a:pt x="249572" y="30704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Life History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- An organism’s life history involves the traits that affect its </a:t>
            </a:r>
            <a:r>
              <a:rPr lang="en" sz="2400" i="1" dirty="0"/>
              <a:t>schedule of reproduction and survival.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dirty="0"/>
          </a:p>
          <a:p>
            <a:pPr marL="9144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" sz="2400" b="1" dirty="0"/>
              <a:t>When reproduction begins </a:t>
            </a:r>
            <a:r>
              <a:rPr lang="en" sz="2400" dirty="0"/>
              <a:t>(the age at first reproduction or age at maturity) </a:t>
            </a:r>
          </a:p>
          <a:p>
            <a:pPr marL="9144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" sz="2400" b="1" dirty="0"/>
              <a:t>How often </a:t>
            </a:r>
            <a:r>
              <a:rPr lang="en" sz="2400" dirty="0"/>
              <a:t>the organism reproduces</a:t>
            </a:r>
          </a:p>
          <a:p>
            <a:pPr marL="9144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" sz="2400" b="1" dirty="0"/>
              <a:t>How many offspring </a:t>
            </a:r>
            <a:r>
              <a:rPr lang="en" sz="2400" dirty="0"/>
              <a:t>are produced per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Two Life History Patterns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769434"/>
            <a:ext cx="8832300" cy="37994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 u="sng" dirty="0"/>
              <a:t>Semelparity</a:t>
            </a:r>
            <a:r>
              <a:rPr lang="en" sz="2200" dirty="0"/>
              <a:t> = one reproduction with many offspring, small offspring, parent often dies shortly after reproduction, offspring mature at birth, little to no parental care, often occurs in unpredictable environments, </a:t>
            </a:r>
            <a:r>
              <a:rPr lang="en" sz="2200" b="1" i="1" dirty="0" smtClean="0"/>
              <a:t>r-selected </a:t>
            </a:r>
            <a:r>
              <a:rPr lang="en" sz="2200" b="1" i="1" dirty="0"/>
              <a:t>species</a:t>
            </a:r>
          </a:p>
          <a:p>
            <a:pPr lvl="0">
              <a:spcBef>
                <a:spcPts val="0"/>
              </a:spcBef>
              <a:buNone/>
            </a:pPr>
            <a:r>
              <a:rPr lang="en" sz="2200" b="1" u="sng" dirty="0" smtClean="0"/>
              <a:t>Iteroparity</a:t>
            </a:r>
            <a:r>
              <a:rPr lang="en" sz="2200" dirty="0" smtClean="0"/>
              <a:t> </a:t>
            </a:r>
            <a:r>
              <a:rPr lang="en" sz="2200" dirty="0"/>
              <a:t>= several reproductions with a few offspring each time, typically large offspring, parents have a long lifespan, offspring immature at birth, more parental care, often occurs in predictable environments with many adults competing for resources, </a:t>
            </a:r>
            <a:r>
              <a:rPr lang="en" sz="2200" b="1" i="1" dirty="0" smtClean="0"/>
              <a:t>K-selected </a:t>
            </a:r>
            <a:r>
              <a:rPr lang="en" sz="2200" b="1" i="1" dirty="0"/>
              <a:t>species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MARTInkShape-6005"/>
          <p:cNvSpPr/>
          <p:nvPr>
            <p:custDataLst>
              <p:tags r:id="rId1"/>
            </p:custDataLst>
          </p:nvPr>
        </p:nvSpPr>
        <p:spPr>
          <a:xfrm>
            <a:off x="7340274" y="3669297"/>
            <a:ext cx="552701" cy="527947"/>
          </a:xfrm>
          <a:custGeom>
            <a:avLst/>
            <a:gdLst/>
            <a:ahLst/>
            <a:cxnLst/>
            <a:rect l="0" t="0" r="0" b="0"/>
            <a:pathLst>
              <a:path w="552701" h="527947">
                <a:moveTo>
                  <a:pt x="160664" y="509797"/>
                </a:moveTo>
                <a:lnTo>
                  <a:pt x="160664" y="509797"/>
                </a:lnTo>
                <a:lnTo>
                  <a:pt x="172864" y="510591"/>
                </a:lnTo>
                <a:lnTo>
                  <a:pt x="207985" y="519740"/>
                </a:lnTo>
                <a:lnTo>
                  <a:pt x="238890" y="522797"/>
                </a:lnTo>
                <a:lnTo>
                  <a:pt x="263693" y="525629"/>
                </a:lnTo>
                <a:lnTo>
                  <a:pt x="289798" y="527946"/>
                </a:lnTo>
                <a:lnTo>
                  <a:pt x="314629" y="526329"/>
                </a:lnTo>
                <a:lnTo>
                  <a:pt x="347130" y="520957"/>
                </a:lnTo>
                <a:lnTo>
                  <a:pt x="380660" y="514338"/>
                </a:lnTo>
                <a:lnTo>
                  <a:pt x="415730" y="503558"/>
                </a:lnTo>
                <a:lnTo>
                  <a:pt x="447465" y="486517"/>
                </a:lnTo>
                <a:lnTo>
                  <a:pt x="480929" y="458632"/>
                </a:lnTo>
                <a:lnTo>
                  <a:pt x="510469" y="423373"/>
                </a:lnTo>
                <a:lnTo>
                  <a:pt x="529951" y="395289"/>
                </a:lnTo>
                <a:lnTo>
                  <a:pt x="543661" y="364744"/>
                </a:lnTo>
                <a:lnTo>
                  <a:pt x="550633" y="330558"/>
                </a:lnTo>
                <a:lnTo>
                  <a:pt x="552700" y="295293"/>
                </a:lnTo>
                <a:lnTo>
                  <a:pt x="552390" y="270793"/>
                </a:lnTo>
                <a:lnTo>
                  <a:pt x="549606" y="244029"/>
                </a:lnTo>
                <a:lnTo>
                  <a:pt x="543606" y="218376"/>
                </a:lnTo>
                <a:lnTo>
                  <a:pt x="535648" y="193745"/>
                </a:lnTo>
                <a:lnTo>
                  <a:pt x="526819" y="169569"/>
                </a:lnTo>
                <a:lnTo>
                  <a:pt x="513370" y="145595"/>
                </a:lnTo>
                <a:lnTo>
                  <a:pt x="485831" y="111902"/>
                </a:lnTo>
                <a:lnTo>
                  <a:pt x="452536" y="81810"/>
                </a:lnTo>
                <a:lnTo>
                  <a:pt x="428497" y="63199"/>
                </a:lnTo>
                <a:lnTo>
                  <a:pt x="401939" y="46990"/>
                </a:lnTo>
                <a:lnTo>
                  <a:pt x="376376" y="31849"/>
                </a:lnTo>
                <a:lnTo>
                  <a:pt x="350198" y="18769"/>
                </a:lnTo>
                <a:lnTo>
                  <a:pt x="320043" y="10310"/>
                </a:lnTo>
                <a:lnTo>
                  <a:pt x="290236" y="3905"/>
                </a:lnTo>
                <a:lnTo>
                  <a:pt x="260320" y="0"/>
                </a:lnTo>
                <a:lnTo>
                  <a:pt x="228504" y="910"/>
                </a:lnTo>
                <a:lnTo>
                  <a:pt x="197958" y="6077"/>
                </a:lnTo>
                <a:lnTo>
                  <a:pt x="169302" y="13665"/>
                </a:lnTo>
                <a:lnTo>
                  <a:pt x="143336" y="22329"/>
                </a:lnTo>
                <a:lnTo>
                  <a:pt x="118567" y="33588"/>
                </a:lnTo>
                <a:lnTo>
                  <a:pt x="84426" y="55431"/>
                </a:lnTo>
                <a:lnTo>
                  <a:pt x="54202" y="82012"/>
                </a:lnTo>
                <a:lnTo>
                  <a:pt x="36353" y="101389"/>
                </a:lnTo>
                <a:lnTo>
                  <a:pt x="17381" y="134611"/>
                </a:lnTo>
                <a:lnTo>
                  <a:pt x="6760" y="157839"/>
                </a:lnTo>
                <a:lnTo>
                  <a:pt x="980" y="183509"/>
                </a:lnTo>
                <a:lnTo>
                  <a:pt x="0" y="210793"/>
                </a:lnTo>
                <a:lnTo>
                  <a:pt x="4855" y="238794"/>
                </a:lnTo>
                <a:lnTo>
                  <a:pt x="10188" y="267114"/>
                </a:lnTo>
                <a:lnTo>
                  <a:pt x="16792" y="294781"/>
                </a:lnTo>
                <a:lnTo>
                  <a:pt x="27665" y="320307"/>
                </a:lnTo>
                <a:lnTo>
                  <a:pt x="41847" y="355245"/>
                </a:lnTo>
                <a:lnTo>
                  <a:pt x="46364" y="36692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Shape-6006"/>
          <p:cNvSpPr/>
          <p:nvPr>
            <p:custDataLst>
              <p:tags r:id="rId2"/>
            </p:custDataLst>
          </p:nvPr>
        </p:nvSpPr>
        <p:spPr>
          <a:xfrm>
            <a:off x="7289039" y="3595300"/>
            <a:ext cx="602766" cy="572216"/>
          </a:xfrm>
          <a:custGeom>
            <a:avLst/>
            <a:gdLst/>
            <a:ahLst/>
            <a:cxnLst/>
            <a:rect l="0" t="0" r="0" b="0"/>
            <a:pathLst>
              <a:path w="602766" h="572216">
                <a:moveTo>
                  <a:pt x="19017" y="433775"/>
                </a:moveTo>
                <a:lnTo>
                  <a:pt x="19017" y="433775"/>
                </a:lnTo>
                <a:lnTo>
                  <a:pt x="25515" y="439478"/>
                </a:lnTo>
                <a:lnTo>
                  <a:pt x="53338" y="458152"/>
                </a:lnTo>
                <a:lnTo>
                  <a:pt x="88738" y="484363"/>
                </a:lnTo>
                <a:lnTo>
                  <a:pt x="118433" y="505385"/>
                </a:lnTo>
                <a:lnTo>
                  <a:pt x="143371" y="519577"/>
                </a:lnTo>
                <a:lnTo>
                  <a:pt x="168213" y="531705"/>
                </a:lnTo>
                <a:lnTo>
                  <a:pt x="192483" y="542387"/>
                </a:lnTo>
                <a:lnTo>
                  <a:pt x="216498" y="552426"/>
                </a:lnTo>
                <a:lnTo>
                  <a:pt x="242518" y="560063"/>
                </a:lnTo>
                <a:lnTo>
                  <a:pt x="269163" y="566103"/>
                </a:lnTo>
                <a:lnTo>
                  <a:pt x="294235" y="571433"/>
                </a:lnTo>
                <a:lnTo>
                  <a:pt x="320724" y="572215"/>
                </a:lnTo>
                <a:lnTo>
                  <a:pt x="347578" y="569916"/>
                </a:lnTo>
                <a:lnTo>
                  <a:pt x="372742" y="566249"/>
                </a:lnTo>
                <a:lnTo>
                  <a:pt x="397155" y="561973"/>
                </a:lnTo>
                <a:lnTo>
                  <a:pt x="420441" y="555839"/>
                </a:lnTo>
                <a:lnTo>
                  <a:pt x="452195" y="538998"/>
                </a:lnTo>
                <a:lnTo>
                  <a:pt x="485592" y="518927"/>
                </a:lnTo>
                <a:lnTo>
                  <a:pt x="515155" y="496311"/>
                </a:lnTo>
                <a:lnTo>
                  <a:pt x="539348" y="465181"/>
                </a:lnTo>
                <a:lnTo>
                  <a:pt x="560804" y="430821"/>
                </a:lnTo>
                <a:lnTo>
                  <a:pt x="572284" y="407327"/>
                </a:lnTo>
                <a:lnTo>
                  <a:pt x="582678" y="381539"/>
                </a:lnTo>
                <a:lnTo>
                  <a:pt x="591795" y="354203"/>
                </a:lnTo>
                <a:lnTo>
                  <a:pt x="598494" y="326178"/>
                </a:lnTo>
                <a:lnTo>
                  <a:pt x="602000" y="297848"/>
                </a:lnTo>
                <a:lnTo>
                  <a:pt x="602765" y="269382"/>
                </a:lnTo>
                <a:lnTo>
                  <a:pt x="600459" y="240855"/>
                </a:lnTo>
                <a:lnTo>
                  <a:pt x="594671" y="214418"/>
                </a:lnTo>
                <a:lnTo>
                  <a:pt x="586014" y="188645"/>
                </a:lnTo>
                <a:lnTo>
                  <a:pt x="574228" y="161316"/>
                </a:lnTo>
                <a:lnTo>
                  <a:pt x="558936" y="135411"/>
                </a:lnTo>
                <a:lnTo>
                  <a:pt x="530360" y="100631"/>
                </a:lnTo>
                <a:lnTo>
                  <a:pt x="494641" y="70218"/>
                </a:lnTo>
                <a:lnTo>
                  <a:pt x="466943" y="51532"/>
                </a:lnTo>
                <a:lnTo>
                  <a:pt x="436112" y="35289"/>
                </a:lnTo>
                <a:lnTo>
                  <a:pt x="403888" y="22249"/>
                </a:lnTo>
                <a:lnTo>
                  <a:pt x="370252" y="11956"/>
                </a:lnTo>
                <a:lnTo>
                  <a:pt x="352393" y="8100"/>
                </a:lnTo>
                <a:lnTo>
                  <a:pt x="334136" y="4735"/>
                </a:lnTo>
                <a:lnTo>
                  <a:pt x="315615" y="2492"/>
                </a:lnTo>
                <a:lnTo>
                  <a:pt x="296918" y="997"/>
                </a:lnTo>
                <a:lnTo>
                  <a:pt x="278103" y="0"/>
                </a:lnTo>
                <a:lnTo>
                  <a:pt x="260004" y="129"/>
                </a:lnTo>
                <a:lnTo>
                  <a:pt x="225077" y="2389"/>
                </a:lnTo>
                <a:lnTo>
                  <a:pt x="191032" y="6040"/>
                </a:lnTo>
                <a:lnTo>
                  <a:pt x="157381" y="11895"/>
                </a:lnTo>
                <a:lnTo>
                  <a:pt x="123904" y="22436"/>
                </a:lnTo>
                <a:lnTo>
                  <a:pt x="94737" y="35057"/>
                </a:lnTo>
                <a:lnTo>
                  <a:pt x="69340" y="49398"/>
                </a:lnTo>
                <a:lnTo>
                  <a:pt x="37985" y="75322"/>
                </a:lnTo>
                <a:lnTo>
                  <a:pt x="14848" y="103906"/>
                </a:lnTo>
                <a:lnTo>
                  <a:pt x="3054" y="137157"/>
                </a:lnTo>
                <a:lnTo>
                  <a:pt x="0" y="172145"/>
                </a:lnTo>
                <a:lnTo>
                  <a:pt x="2099" y="195786"/>
                </a:lnTo>
                <a:lnTo>
                  <a:pt x="9910" y="221640"/>
                </a:lnTo>
                <a:lnTo>
                  <a:pt x="22113" y="248212"/>
                </a:lnTo>
                <a:lnTo>
                  <a:pt x="38121" y="273250"/>
                </a:lnTo>
                <a:lnTo>
                  <a:pt x="55818" y="297608"/>
                </a:lnTo>
                <a:lnTo>
                  <a:pt x="74267" y="321662"/>
                </a:lnTo>
                <a:lnTo>
                  <a:pt x="93050" y="345583"/>
                </a:lnTo>
                <a:lnTo>
                  <a:pt x="114097" y="369443"/>
                </a:lnTo>
                <a:lnTo>
                  <a:pt x="137475" y="391689"/>
                </a:lnTo>
                <a:lnTo>
                  <a:pt x="163740" y="409514"/>
                </a:lnTo>
                <a:lnTo>
                  <a:pt x="189172" y="425374"/>
                </a:lnTo>
                <a:lnTo>
                  <a:pt x="214498" y="440360"/>
                </a:lnTo>
                <a:lnTo>
                  <a:pt x="241629" y="454958"/>
                </a:lnTo>
                <a:lnTo>
                  <a:pt x="267445" y="467267"/>
                </a:lnTo>
                <a:lnTo>
                  <a:pt x="292149" y="477235"/>
                </a:lnTo>
                <a:lnTo>
                  <a:pt x="316356" y="484311"/>
                </a:lnTo>
                <a:lnTo>
                  <a:pt x="342462" y="490102"/>
                </a:lnTo>
                <a:lnTo>
                  <a:pt x="369145" y="495322"/>
                </a:lnTo>
                <a:lnTo>
                  <a:pt x="394235" y="500288"/>
                </a:lnTo>
                <a:lnTo>
                  <a:pt x="426879" y="499961"/>
                </a:lnTo>
                <a:lnTo>
                  <a:pt x="456659" y="498630"/>
                </a:lnTo>
                <a:lnTo>
                  <a:pt x="481800" y="490650"/>
                </a:lnTo>
                <a:lnTo>
                  <a:pt x="511103" y="469144"/>
                </a:lnTo>
                <a:lnTo>
                  <a:pt x="516143" y="464498"/>
                </a:lnTo>
                <a:lnTo>
                  <a:pt x="532115" y="429823"/>
                </a:lnTo>
                <a:lnTo>
                  <a:pt x="533367" y="4266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Shape-6007"/>
          <p:cNvSpPr/>
          <p:nvPr>
            <p:custDataLst>
              <p:tags r:id="rId3"/>
            </p:custDataLst>
          </p:nvPr>
        </p:nvSpPr>
        <p:spPr>
          <a:xfrm>
            <a:off x="1164431" y="4707731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0" y="7144"/>
                </a:moveTo>
                <a:lnTo>
                  <a:pt x="0" y="7144"/>
                </a:lnTo>
                <a:lnTo>
                  <a:pt x="3793" y="7144"/>
                </a:lnTo>
                <a:lnTo>
                  <a:pt x="4910" y="6350"/>
                </a:lnTo>
                <a:lnTo>
                  <a:pt x="5654" y="5027"/>
                </a:lnTo>
                <a:lnTo>
                  <a:pt x="71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Differences between r-selected and K-selected species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193475" y="1135150"/>
            <a:ext cx="6096000" cy="3638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MARTInkShape-Group1918"/>
          <p:cNvGrpSpPr/>
          <p:nvPr/>
        </p:nvGrpSpPr>
        <p:grpSpPr>
          <a:xfrm>
            <a:off x="5580239" y="4337229"/>
            <a:ext cx="2074524" cy="431817"/>
            <a:chOff x="5580239" y="4337229"/>
            <a:chExt cx="2074524" cy="431817"/>
          </a:xfrm>
        </p:grpSpPr>
        <p:sp>
          <p:nvSpPr>
            <p:cNvPr id="164" name="SMARTInkShape-6039"/>
            <p:cNvSpPr/>
            <p:nvPr>
              <p:custDataLst>
                <p:tags r:id="rId18"/>
              </p:custDataLst>
            </p:nvPr>
          </p:nvSpPr>
          <p:spPr>
            <a:xfrm>
              <a:off x="7336631" y="4457700"/>
              <a:ext cx="318132" cy="278607"/>
            </a:xfrm>
            <a:custGeom>
              <a:avLst/>
              <a:gdLst/>
              <a:ahLst/>
              <a:cxnLst/>
              <a:rect l="0" t="0" r="0" b="0"/>
              <a:pathLst>
                <a:path w="318132" h="278607">
                  <a:moveTo>
                    <a:pt x="0" y="0"/>
                  </a:moveTo>
                  <a:lnTo>
                    <a:pt x="0" y="0"/>
                  </a:lnTo>
                  <a:lnTo>
                    <a:pt x="3793" y="3792"/>
                  </a:lnTo>
                  <a:lnTo>
                    <a:pt x="7771" y="5654"/>
                  </a:lnTo>
                  <a:lnTo>
                    <a:pt x="41378" y="17000"/>
                  </a:lnTo>
                  <a:lnTo>
                    <a:pt x="76848" y="20556"/>
                  </a:lnTo>
                  <a:lnTo>
                    <a:pt x="112311" y="23375"/>
                  </a:lnTo>
                  <a:lnTo>
                    <a:pt x="126910" y="25470"/>
                  </a:lnTo>
                  <a:lnTo>
                    <a:pt x="161934" y="21522"/>
                  </a:lnTo>
                  <a:lnTo>
                    <a:pt x="163838" y="21449"/>
                  </a:lnTo>
                  <a:lnTo>
                    <a:pt x="164168" y="25229"/>
                  </a:lnTo>
                  <a:lnTo>
                    <a:pt x="162128" y="29204"/>
                  </a:lnTo>
                  <a:lnTo>
                    <a:pt x="159370" y="33617"/>
                  </a:lnTo>
                  <a:lnTo>
                    <a:pt x="157817" y="41358"/>
                  </a:lnTo>
                  <a:lnTo>
                    <a:pt x="158014" y="66961"/>
                  </a:lnTo>
                  <a:lnTo>
                    <a:pt x="162883" y="80254"/>
                  </a:lnTo>
                  <a:lnTo>
                    <a:pt x="173958" y="98635"/>
                  </a:lnTo>
                  <a:lnTo>
                    <a:pt x="177090" y="101476"/>
                  </a:lnTo>
                  <a:lnTo>
                    <a:pt x="184805" y="104632"/>
                  </a:lnTo>
                  <a:lnTo>
                    <a:pt x="215851" y="106935"/>
                  </a:lnTo>
                  <a:lnTo>
                    <a:pt x="251160" y="97193"/>
                  </a:lnTo>
                  <a:lnTo>
                    <a:pt x="283782" y="85667"/>
                  </a:lnTo>
                  <a:lnTo>
                    <a:pt x="309029" y="72845"/>
                  </a:lnTo>
                  <a:lnTo>
                    <a:pt x="310794" y="73170"/>
                  </a:lnTo>
                  <a:lnTo>
                    <a:pt x="311972" y="74180"/>
                  </a:lnTo>
                  <a:lnTo>
                    <a:pt x="315745" y="79394"/>
                  </a:lnTo>
                  <a:lnTo>
                    <a:pt x="317653" y="81504"/>
                  </a:lnTo>
                  <a:lnTo>
                    <a:pt x="318131" y="84499"/>
                  </a:lnTo>
                  <a:lnTo>
                    <a:pt x="313970" y="115551"/>
                  </a:lnTo>
                  <a:lnTo>
                    <a:pt x="308757" y="145239"/>
                  </a:lnTo>
                  <a:lnTo>
                    <a:pt x="303701" y="177650"/>
                  </a:lnTo>
                  <a:lnTo>
                    <a:pt x="294264" y="206982"/>
                  </a:lnTo>
                  <a:lnTo>
                    <a:pt x="277190" y="239071"/>
                  </a:lnTo>
                  <a:lnTo>
                    <a:pt x="266097" y="258479"/>
                  </a:lnTo>
                  <a:lnTo>
                    <a:pt x="242888" y="278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040"/>
            <p:cNvSpPr/>
            <p:nvPr>
              <p:custDataLst>
                <p:tags r:id="rId19"/>
              </p:custDataLst>
            </p:nvPr>
          </p:nvSpPr>
          <p:spPr>
            <a:xfrm>
              <a:off x="7386638" y="4400550"/>
              <a:ext cx="35719" cy="157164"/>
            </a:xfrm>
            <a:custGeom>
              <a:avLst/>
              <a:gdLst/>
              <a:ahLst/>
              <a:cxnLst/>
              <a:rect l="0" t="0" r="0" b="0"/>
              <a:pathLst>
                <a:path w="35719" h="157164">
                  <a:moveTo>
                    <a:pt x="35718" y="0"/>
                  </a:moveTo>
                  <a:lnTo>
                    <a:pt x="35718" y="0"/>
                  </a:lnTo>
                  <a:lnTo>
                    <a:pt x="35718" y="9943"/>
                  </a:lnTo>
                  <a:lnTo>
                    <a:pt x="33601" y="14473"/>
                  </a:lnTo>
                  <a:lnTo>
                    <a:pt x="31926" y="16793"/>
                  </a:lnTo>
                  <a:lnTo>
                    <a:pt x="23051" y="50197"/>
                  </a:lnTo>
                  <a:lnTo>
                    <a:pt x="16735" y="79547"/>
                  </a:lnTo>
                  <a:lnTo>
                    <a:pt x="10817" y="114427"/>
                  </a:lnTo>
                  <a:lnTo>
                    <a:pt x="6565" y="146426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041"/>
            <p:cNvSpPr/>
            <p:nvPr>
              <p:custDataLst>
                <p:tags r:id="rId20"/>
              </p:custDataLst>
            </p:nvPr>
          </p:nvSpPr>
          <p:spPr>
            <a:xfrm>
              <a:off x="5580239" y="4337229"/>
              <a:ext cx="356217" cy="431817"/>
            </a:xfrm>
            <a:custGeom>
              <a:avLst/>
              <a:gdLst/>
              <a:ahLst/>
              <a:cxnLst/>
              <a:rect l="0" t="0" r="0" b="0"/>
              <a:pathLst>
                <a:path w="356217" h="431817">
                  <a:moveTo>
                    <a:pt x="234774" y="341927"/>
                  </a:moveTo>
                  <a:lnTo>
                    <a:pt x="234774" y="341927"/>
                  </a:lnTo>
                  <a:lnTo>
                    <a:pt x="238566" y="341927"/>
                  </a:lnTo>
                  <a:lnTo>
                    <a:pt x="239683" y="341134"/>
                  </a:lnTo>
                  <a:lnTo>
                    <a:pt x="240428" y="339811"/>
                  </a:lnTo>
                  <a:lnTo>
                    <a:pt x="240924" y="338135"/>
                  </a:lnTo>
                  <a:lnTo>
                    <a:pt x="242049" y="337018"/>
                  </a:lnTo>
                  <a:lnTo>
                    <a:pt x="249557" y="333108"/>
                  </a:lnTo>
                  <a:lnTo>
                    <a:pt x="276817" y="304807"/>
                  </a:lnTo>
                  <a:lnTo>
                    <a:pt x="296524" y="273564"/>
                  </a:lnTo>
                  <a:lnTo>
                    <a:pt x="310926" y="246177"/>
                  </a:lnTo>
                  <a:lnTo>
                    <a:pt x="321455" y="217954"/>
                  </a:lnTo>
                  <a:lnTo>
                    <a:pt x="329601" y="189483"/>
                  </a:lnTo>
                  <a:lnTo>
                    <a:pt x="333250" y="160939"/>
                  </a:lnTo>
                  <a:lnTo>
                    <a:pt x="329573" y="128553"/>
                  </a:lnTo>
                  <a:lnTo>
                    <a:pt x="325907" y="99225"/>
                  </a:lnTo>
                  <a:lnTo>
                    <a:pt x="317774" y="70501"/>
                  </a:lnTo>
                  <a:lnTo>
                    <a:pt x="307080" y="49044"/>
                  </a:lnTo>
                  <a:lnTo>
                    <a:pt x="290064" y="31398"/>
                  </a:lnTo>
                  <a:lnTo>
                    <a:pt x="267891" y="16916"/>
                  </a:lnTo>
                  <a:lnTo>
                    <a:pt x="234431" y="3951"/>
                  </a:lnTo>
                  <a:lnTo>
                    <a:pt x="201221" y="0"/>
                  </a:lnTo>
                  <a:lnTo>
                    <a:pt x="166675" y="1336"/>
                  </a:lnTo>
                  <a:lnTo>
                    <a:pt x="137867" y="8972"/>
                  </a:lnTo>
                  <a:lnTo>
                    <a:pt x="103007" y="29566"/>
                  </a:lnTo>
                  <a:lnTo>
                    <a:pt x="74993" y="53408"/>
                  </a:lnTo>
                  <a:lnTo>
                    <a:pt x="50377" y="80580"/>
                  </a:lnTo>
                  <a:lnTo>
                    <a:pt x="28002" y="108740"/>
                  </a:lnTo>
                  <a:lnTo>
                    <a:pt x="10084" y="140984"/>
                  </a:lnTo>
                  <a:lnTo>
                    <a:pt x="3943" y="166100"/>
                  </a:lnTo>
                  <a:lnTo>
                    <a:pt x="1213" y="192345"/>
                  </a:lnTo>
                  <a:lnTo>
                    <a:pt x="0" y="217238"/>
                  </a:lnTo>
                  <a:lnTo>
                    <a:pt x="3695" y="243647"/>
                  </a:lnTo>
                  <a:lnTo>
                    <a:pt x="10628" y="270466"/>
                  </a:lnTo>
                  <a:lnTo>
                    <a:pt x="19001" y="295615"/>
                  </a:lnTo>
                  <a:lnTo>
                    <a:pt x="32247" y="320021"/>
                  </a:lnTo>
                  <a:lnTo>
                    <a:pt x="57555" y="353957"/>
                  </a:lnTo>
                  <a:lnTo>
                    <a:pt x="85162" y="384121"/>
                  </a:lnTo>
                  <a:lnTo>
                    <a:pt x="104780" y="401955"/>
                  </a:lnTo>
                  <a:lnTo>
                    <a:pt x="137343" y="420126"/>
                  </a:lnTo>
                  <a:lnTo>
                    <a:pt x="168246" y="430097"/>
                  </a:lnTo>
                  <a:lnTo>
                    <a:pt x="202186" y="431816"/>
                  </a:lnTo>
                  <a:lnTo>
                    <a:pt x="236583" y="422977"/>
                  </a:lnTo>
                  <a:lnTo>
                    <a:pt x="267236" y="408716"/>
                  </a:lnTo>
                  <a:lnTo>
                    <a:pt x="296427" y="384294"/>
                  </a:lnTo>
                  <a:lnTo>
                    <a:pt x="323597" y="353069"/>
                  </a:lnTo>
                  <a:lnTo>
                    <a:pt x="341613" y="323357"/>
                  </a:lnTo>
                  <a:lnTo>
                    <a:pt x="356216" y="2847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042"/>
            <p:cNvSpPr/>
            <p:nvPr>
              <p:custDataLst>
                <p:tags r:id="rId21"/>
              </p:custDataLst>
            </p:nvPr>
          </p:nvSpPr>
          <p:spPr>
            <a:xfrm>
              <a:off x="7322344" y="44005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043"/>
            <p:cNvSpPr/>
            <p:nvPr>
              <p:custDataLst>
                <p:tags r:id="rId22"/>
              </p:custDataLst>
            </p:nvPr>
          </p:nvSpPr>
          <p:spPr>
            <a:xfrm>
              <a:off x="6700838" y="4443413"/>
              <a:ext cx="148244" cy="221457"/>
            </a:xfrm>
            <a:custGeom>
              <a:avLst/>
              <a:gdLst/>
              <a:ahLst/>
              <a:cxnLst/>
              <a:rect l="0" t="0" r="0" b="0"/>
              <a:pathLst>
                <a:path w="148244" h="221457">
                  <a:moveTo>
                    <a:pt x="14287" y="0"/>
                  </a:moveTo>
                  <a:lnTo>
                    <a:pt x="14287" y="0"/>
                  </a:lnTo>
                  <a:lnTo>
                    <a:pt x="7438" y="0"/>
                  </a:lnTo>
                  <a:lnTo>
                    <a:pt x="7170" y="9942"/>
                  </a:lnTo>
                  <a:lnTo>
                    <a:pt x="13847" y="45181"/>
                  </a:lnTo>
                  <a:lnTo>
                    <a:pt x="14230" y="78886"/>
                  </a:lnTo>
                  <a:lnTo>
                    <a:pt x="14275" y="109333"/>
                  </a:lnTo>
                  <a:lnTo>
                    <a:pt x="10493" y="141894"/>
                  </a:lnTo>
                  <a:lnTo>
                    <a:pt x="7584" y="176347"/>
                  </a:lnTo>
                  <a:lnTo>
                    <a:pt x="7230" y="193407"/>
                  </a:lnTo>
                  <a:lnTo>
                    <a:pt x="5065" y="199200"/>
                  </a:lnTo>
                  <a:lnTo>
                    <a:pt x="2251" y="204421"/>
                  </a:lnTo>
                  <a:lnTo>
                    <a:pt x="197" y="214133"/>
                  </a:lnTo>
                  <a:lnTo>
                    <a:pt x="0" y="221456"/>
                  </a:lnTo>
                  <a:lnTo>
                    <a:pt x="0" y="215305"/>
                  </a:lnTo>
                  <a:lnTo>
                    <a:pt x="3792" y="210814"/>
                  </a:lnTo>
                  <a:lnTo>
                    <a:pt x="5654" y="204555"/>
                  </a:lnTo>
                  <a:lnTo>
                    <a:pt x="12667" y="172710"/>
                  </a:lnTo>
                  <a:lnTo>
                    <a:pt x="14074" y="142100"/>
                  </a:lnTo>
                  <a:lnTo>
                    <a:pt x="14259" y="107054"/>
                  </a:lnTo>
                  <a:lnTo>
                    <a:pt x="14283" y="71423"/>
                  </a:lnTo>
                  <a:lnTo>
                    <a:pt x="14286" y="40626"/>
                  </a:lnTo>
                  <a:lnTo>
                    <a:pt x="15081" y="22355"/>
                  </a:lnTo>
                  <a:lnTo>
                    <a:pt x="20439" y="5511"/>
                  </a:lnTo>
                  <a:lnTo>
                    <a:pt x="22356" y="3674"/>
                  </a:lnTo>
                  <a:lnTo>
                    <a:pt x="28722" y="1633"/>
                  </a:lnTo>
                  <a:lnTo>
                    <a:pt x="41230" y="484"/>
                  </a:lnTo>
                  <a:lnTo>
                    <a:pt x="54990" y="3935"/>
                  </a:lnTo>
                  <a:lnTo>
                    <a:pt x="87155" y="26748"/>
                  </a:lnTo>
                  <a:lnTo>
                    <a:pt x="117399" y="44425"/>
                  </a:lnTo>
                  <a:lnTo>
                    <a:pt x="146023" y="75320"/>
                  </a:lnTo>
                  <a:lnTo>
                    <a:pt x="148243" y="80571"/>
                  </a:lnTo>
                  <a:lnTo>
                    <a:pt x="148041" y="83082"/>
                  </a:lnTo>
                  <a:lnTo>
                    <a:pt x="145700" y="87990"/>
                  </a:lnTo>
                  <a:lnTo>
                    <a:pt x="132334" y="95215"/>
                  </a:lnTo>
                  <a:lnTo>
                    <a:pt x="112188" y="99064"/>
                  </a:lnTo>
                  <a:lnTo>
                    <a:pt x="79251" y="99929"/>
                  </a:lnTo>
                  <a:lnTo>
                    <a:pt x="71471" y="99975"/>
                  </a:lnTo>
                  <a:lnTo>
                    <a:pt x="65367" y="97879"/>
                  </a:lnTo>
                  <a:lnTo>
                    <a:pt x="57150" y="92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044"/>
            <p:cNvSpPr/>
            <p:nvPr>
              <p:custDataLst>
                <p:tags r:id="rId23"/>
              </p:custDataLst>
            </p:nvPr>
          </p:nvSpPr>
          <p:spPr>
            <a:xfrm>
              <a:off x="6000750" y="4386263"/>
              <a:ext cx="57151" cy="228601"/>
            </a:xfrm>
            <a:custGeom>
              <a:avLst/>
              <a:gdLst/>
              <a:ahLst/>
              <a:cxnLst/>
              <a:rect l="0" t="0" r="0" b="0"/>
              <a:pathLst>
                <a:path w="57151" h="228601">
                  <a:moveTo>
                    <a:pt x="57150" y="0"/>
                  </a:moveTo>
                  <a:lnTo>
                    <a:pt x="57150" y="0"/>
                  </a:lnTo>
                  <a:lnTo>
                    <a:pt x="53358" y="3792"/>
                  </a:lnTo>
                  <a:lnTo>
                    <a:pt x="51496" y="7770"/>
                  </a:lnTo>
                  <a:lnTo>
                    <a:pt x="43343" y="39527"/>
                  </a:lnTo>
                  <a:lnTo>
                    <a:pt x="42282" y="50905"/>
                  </a:lnTo>
                  <a:lnTo>
                    <a:pt x="35606" y="86535"/>
                  </a:lnTo>
                  <a:lnTo>
                    <a:pt x="29657" y="121550"/>
                  </a:lnTo>
                  <a:lnTo>
                    <a:pt x="20947" y="155059"/>
                  </a:lnTo>
                  <a:lnTo>
                    <a:pt x="7101" y="189090"/>
                  </a:lnTo>
                  <a:lnTo>
                    <a:pt x="3156" y="196752"/>
                  </a:lnTo>
                  <a:lnTo>
                    <a:pt x="2" y="22851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045"/>
            <p:cNvSpPr/>
            <p:nvPr>
              <p:custDataLst>
                <p:tags r:id="rId24"/>
              </p:custDataLst>
            </p:nvPr>
          </p:nvSpPr>
          <p:spPr>
            <a:xfrm>
              <a:off x="7108031" y="4486275"/>
              <a:ext cx="57151" cy="75212"/>
            </a:xfrm>
            <a:custGeom>
              <a:avLst/>
              <a:gdLst/>
              <a:ahLst/>
              <a:cxnLst/>
              <a:rect l="0" t="0" r="0" b="0"/>
              <a:pathLst>
                <a:path w="57151" h="75212">
                  <a:moveTo>
                    <a:pt x="0" y="7144"/>
                  </a:moveTo>
                  <a:lnTo>
                    <a:pt x="0" y="7144"/>
                  </a:lnTo>
                  <a:lnTo>
                    <a:pt x="0" y="34847"/>
                  </a:lnTo>
                  <a:lnTo>
                    <a:pt x="2117" y="41416"/>
                  </a:lnTo>
                  <a:lnTo>
                    <a:pt x="4910" y="47776"/>
                  </a:lnTo>
                  <a:lnTo>
                    <a:pt x="7276" y="59488"/>
                  </a:lnTo>
                  <a:lnTo>
                    <a:pt x="13568" y="71078"/>
                  </a:lnTo>
                  <a:lnTo>
                    <a:pt x="14075" y="75211"/>
                  </a:lnTo>
                  <a:lnTo>
                    <a:pt x="14288" y="41140"/>
                  </a:lnTo>
                  <a:lnTo>
                    <a:pt x="15082" y="19617"/>
                  </a:lnTo>
                  <a:lnTo>
                    <a:pt x="20439" y="5151"/>
                  </a:lnTo>
                  <a:lnTo>
                    <a:pt x="22357" y="3434"/>
                  </a:lnTo>
                  <a:lnTo>
                    <a:pt x="31848" y="101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046"/>
            <p:cNvSpPr/>
            <p:nvPr>
              <p:custDataLst>
                <p:tags r:id="rId25"/>
              </p:custDataLst>
            </p:nvPr>
          </p:nvSpPr>
          <p:spPr>
            <a:xfrm>
              <a:off x="6143625" y="4500687"/>
              <a:ext cx="98590" cy="142752"/>
            </a:xfrm>
            <a:custGeom>
              <a:avLst/>
              <a:gdLst/>
              <a:ahLst/>
              <a:cxnLst/>
              <a:rect l="0" t="0" r="0" b="0"/>
              <a:pathLst>
                <a:path w="98590" h="142752">
                  <a:moveTo>
                    <a:pt x="0" y="21307"/>
                  </a:moveTo>
                  <a:lnTo>
                    <a:pt x="0" y="21307"/>
                  </a:lnTo>
                  <a:lnTo>
                    <a:pt x="0" y="31250"/>
                  </a:lnTo>
                  <a:lnTo>
                    <a:pt x="794" y="32698"/>
                  </a:lnTo>
                  <a:lnTo>
                    <a:pt x="2117" y="33663"/>
                  </a:lnTo>
                  <a:lnTo>
                    <a:pt x="5703" y="35530"/>
                  </a:lnTo>
                  <a:lnTo>
                    <a:pt x="9943" y="39005"/>
                  </a:lnTo>
                  <a:lnTo>
                    <a:pt x="16590" y="41079"/>
                  </a:lnTo>
                  <a:lnTo>
                    <a:pt x="50905" y="42673"/>
                  </a:lnTo>
                  <a:lnTo>
                    <a:pt x="65442" y="41925"/>
                  </a:lnTo>
                  <a:lnTo>
                    <a:pt x="72213" y="38937"/>
                  </a:lnTo>
                  <a:lnTo>
                    <a:pt x="95208" y="18889"/>
                  </a:lnTo>
                  <a:lnTo>
                    <a:pt x="97877" y="14147"/>
                  </a:lnTo>
                  <a:lnTo>
                    <a:pt x="98589" y="11771"/>
                  </a:lnTo>
                  <a:lnTo>
                    <a:pt x="98270" y="9393"/>
                  </a:lnTo>
                  <a:lnTo>
                    <a:pt x="93737" y="1286"/>
                  </a:lnTo>
                  <a:lnTo>
                    <a:pt x="91138" y="502"/>
                  </a:lnTo>
                  <a:lnTo>
                    <a:pt x="79210" y="0"/>
                  </a:lnTo>
                  <a:lnTo>
                    <a:pt x="72775" y="2047"/>
                  </a:lnTo>
                  <a:lnTo>
                    <a:pt x="49888" y="17771"/>
                  </a:lnTo>
                  <a:lnTo>
                    <a:pt x="26455" y="46021"/>
                  </a:lnTo>
                  <a:lnTo>
                    <a:pt x="18245" y="64348"/>
                  </a:lnTo>
                  <a:lnTo>
                    <a:pt x="16047" y="75097"/>
                  </a:lnTo>
                  <a:lnTo>
                    <a:pt x="18601" y="93865"/>
                  </a:lnTo>
                  <a:lnTo>
                    <a:pt x="24385" y="110715"/>
                  </a:lnTo>
                  <a:lnTo>
                    <a:pt x="30946" y="118723"/>
                  </a:lnTo>
                  <a:lnTo>
                    <a:pt x="39948" y="124928"/>
                  </a:lnTo>
                  <a:lnTo>
                    <a:pt x="72455" y="139474"/>
                  </a:lnTo>
                  <a:lnTo>
                    <a:pt x="85725" y="1427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047"/>
            <p:cNvSpPr/>
            <p:nvPr>
              <p:custDataLst>
                <p:tags r:id="rId26"/>
              </p:custDataLst>
            </p:nvPr>
          </p:nvSpPr>
          <p:spPr>
            <a:xfrm>
              <a:off x="6351088" y="4522121"/>
              <a:ext cx="206456" cy="112960"/>
            </a:xfrm>
            <a:custGeom>
              <a:avLst/>
              <a:gdLst/>
              <a:ahLst/>
              <a:cxnLst/>
              <a:rect l="0" t="0" r="0" b="0"/>
              <a:pathLst>
                <a:path w="206456" h="112960">
                  <a:moveTo>
                    <a:pt x="13992" y="14160"/>
                  </a:moveTo>
                  <a:lnTo>
                    <a:pt x="13992" y="14160"/>
                  </a:lnTo>
                  <a:lnTo>
                    <a:pt x="7842" y="14160"/>
                  </a:lnTo>
                  <a:lnTo>
                    <a:pt x="7511" y="14954"/>
                  </a:lnTo>
                  <a:lnTo>
                    <a:pt x="3065" y="47952"/>
                  </a:lnTo>
                  <a:lnTo>
                    <a:pt x="0" y="76113"/>
                  </a:lnTo>
                  <a:lnTo>
                    <a:pt x="6765" y="105788"/>
                  </a:lnTo>
                  <a:lnTo>
                    <a:pt x="6825" y="102869"/>
                  </a:lnTo>
                  <a:lnTo>
                    <a:pt x="8955" y="99095"/>
                  </a:lnTo>
                  <a:lnTo>
                    <a:pt x="11755" y="94771"/>
                  </a:lnTo>
                  <a:lnTo>
                    <a:pt x="12998" y="90204"/>
                  </a:lnTo>
                  <a:lnTo>
                    <a:pt x="15978" y="65008"/>
                  </a:lnTo>
                  <a:lnTo>
                    <a:pt x="24627" y="30879"/>
                  </a:lnTo>
                  <a:lnTo>
                    <a:pt x="28353" y="17492"/>
                  </a:lnTo>
                  <a:lnTo>
                    <a:pt x="38129" y="4760"/>
                  </a:lnTo>
                  <a:lnTo>
                    <a:pt x="44829" y="2045"/>
                  </a:lnTo>
                  <a:lnTo>
                    <a:pt x="76038" y="0"/>
                  </a:lnTo>
                  <a:lnTo>
                    <a:pt x="107507" y="5544"/>
                  </a:lnTo>
                  <a:lnTo>
                    <a:pt x="126367" y="8697"/>
                  </a:lnTo>
                  <a:lnTo>
                    <a:pt x="160615" y="20429"/>
                  </a:lnTo>
                  <a:lnTo>
                    <a:pt x="169610" y="21189"/>
                  </a:lnTo>
                  <a:lnTo>
                    <a:pt x="169332" y="22021"/>
                  </a:lnTo>
                  <a:lnTo>
                    <a:pt x="166906" y="25062"/>
                  </a:lnTo>
                  <a:lnTo>
                    <a:pt x="163181" y="26943"/>
                  </a:lnTo>
                  <a:lnTo>
                    <a:pt x="143998" y="30433"/>
                  </a:lnTo>
                  <a:lnTo>
                    <a:pt x="119844" y="45232"/>
                  </a:lnTo>
                  <a:lnTo>
                    <a:pt x="116600" y="49931"/>
                  </a:lnTo>
                  <a:lnTo>
                    <a:pt x="115159" y="55459"/>
                  </a:lnTo>
                  <a:lnTo>
                    <a:pt x="114158" y="76494"/>
                  </a:lnTo>
                  <a:lnTo>
                    <a:pt x="115695" y="80322"/>
                  </a:lnTo>
                  <a:lnTo>
                    <a:pt x="133905" y="98534"/>
                  </a:lnTo>
                  <a:lnTo>
                    <a:pt x="142958" y="103253"/>
                  </a:lnTo>
                  <a:lnTo>
                    <a:pt x="172148" y="112959"/>
                  </a:lnTo>
                  <a:lnTo>
                    <a:pt x="174992" y="112570"/>
                  </a:lnTo>
                  <a:lnTo>
                    <a:pt x="180270" y="110021"/>
                  </a:lnTo>
                  <a:lnTo>
                    <a:pt x="194933" y="97349"/>
                  </a:lnTo>
                  <a:lnTo>
                    <a:pt x="202101" y="86522"/>
                  </a:lnTo>
                  <a:lnTo>
                    <a:pt x="205460" y="73260"/>
                  </a:lnTo>
                  <a:lnTo>
                    <a:pt x="206455" y="59276"/>
                  </a:lnTo>
                  <a:lnTo>
                    <a:pt x="200687" y="34610"/>
                  </a:lnTo>
                  <a:lnTo>
                    <a:pt x="198780" y="31762"/>
                  </a:lnTo>
                  <a:lnTo>
                    <a:pt x="190100" y="23962"/>
                  </a:lnTo>
                  <a:lnTo>
                    <a:pt x="185443" y="141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48"/>
            <p:cNvSpPr/>
            <p:nvPr>
              <p:custDataLst>
                <p:tags r:id="rId27"/>
              </p:custDataLst>
            </p:nvPr>
          </p:nvSpPr>
          <p:spPr>
            <a:xfrm>
              <a:off x="5872163" y="4429125"/>
              <a:ext cx="7143" cy="1"/>
            </a:xfrm>
            <a:custGeom>
              <a:avLst/>
              <a:gdLst/>
              <a:ahLst/>
              <a:cxnLst/>
              <a:rect l="0" t="0" r="0" b="0"/>
              <a:pathLst>
                <a:path w="7143" h="1">
                  <a:moveTo>
                    <a:pt x="0" y="0"/>
                  </a:moveTo>
                  <a:lnTo>
                    <a:pt x="0" y="0"/>
                  </a:lnTo>
                  <a:lnTo>
                    <a:pt x="71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049"/>
            <p:cNvSpPr/>
            <p:nvPr>
              <p:custDataLst>
                <p:tags r:id="rId28"/>
              </p:custDataLst>
            </p:nvPr>
          </p:nvSpPr>
          <p:spPr>
            <a:xfrm>
              <a:off x="6894224" y="4500694"/>
              <a:ext cx="156658" cy="64163"/>
            </a:xfrm>
            <a:custGeom>
              <a:avLst/>
              <a:gdLst/>
              <a:ahLst/>
              <a:cxnLst/>
              <a:rect l="0" t="0" r="0" b="0"/>
              <a:pathLst>
                <a:path w="156658" h="64163">
                  <a:moveTo>
                    <a:pt x="42357" y="28444"/>
                  </a:moveTo>
                  <a:lnTo>
                    <a:pt x="42357" y="28444"/>
                  </a:lnTo>
                  <a:lnTo>
                    <a:pt x="42357" y="22293"/>
                  </a:lnTo>
                  <a:lnTo>
                    <a:pt x="43151" y="21962"/>
                  </a:lnTo>
                  <a:lnTo>
                    <a:pt x="46150" y="21594"/>
                  </a:lnTo>
                  <a:lnTo>
                    <a:pt x="47267" y="20702"/>
                  </a:lnTo>
                  <a:lnTo>
                    <a:pt x="49206" y="15175"/>
                  </a:lnTo>
                  <a:lnTo>
                    <a:pt x="45621" y="10666"/>
                  </a:lnTo>
                  <a:lnTo>
                    <a:pt x="41691" y="8636"/>
                  </a:lnTo>
                  <a:lnTo>
                    <a:pt x="28011" y="7155"/>
                  </a:lnTo>
                  <a:lnTo>
                    <a:pt x="25650" y="7107"/>
                  </a:lnTo>
                  <a:lnTo>
                    <a:pt x="14741" y="10833"/>
                  </a:lnTo>
                  <a:lnTo>
                    <a:pt x="5246" y="16964"/>
                  </a:lnTo>
                  <a:lnTo>
                    <a:pt x="2051" y="21489"/>
                  </a:lnTo>
                  <a:lnTo>
                    <a:pt x="252" y="28500"/>
                  </a:lnTo>
                  <a:lnTo>
                    <a:pt x="0" y="30862"/>
                  </a:lnTo>
                  <a:lnTo>
                    <a:pt x="1836" y="35604"/>
                  </a:lnTo>
                  <a:lnTo>
                    <a:pt x="9483" y="45116"/>
                  </a:lnTo>
                  <a:lnTo>
                    <a:pt x="20093" y="52257"/>
                  </a:lnTo>
                  <a:lnTo>
                    <a:pt x="33291" y="55608"/>
                  </a:lnTo>
                  <a:lnTo>
                    <a:pt x="40444" y="54275"/>
                  </a:lnTo>
                  <a:lnTo>
                    <a:pt x="65065" y="40189"/>
                  </a:lnTo>
                  <a:lnTo>
                    <a:pt x="75477" y="29999"/>
                  </a:lnTo>
                  <a:lnTo>
                    <a:pt x="81980" y="18762"/>
                  </a:lnTo>
                  <a:lnTo>
                    <a:pt x="84580" y="7452"/>
                  </a:lnTo>
                  <a:lnTo>
                    <a:pt x="85209" y="0"/>
                  </a:lnTo>
                  <a:lnTo>
                    <a:pt x="85218" y="13615"/>
                  </a:lnTo>
                  <a:lnTo>
                    <a:pt x="87336" y="20001"/>
                  </a:lnTo>
                  <a:lnTo>
                    <a:pt x="102013" y="44043"/>
                  </a:lnTo>
                  <a:lnTo>
                    <a:pt x="132280" y="59306"/>
                  </a:lnTo>
                  <a:lnTo>
                    <a:pt x="146080" y="63203"/>
                  </a:lnTo>
                  <a:lnTo>
                    <a:pt x="156657" y="64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050"/>
            <p:cNvSpPr/>
            <p:nvPr>
              <p:custDataLst>
                <p:tags r:id="rId29"/>
              </p:custDataLst>
            </p:nvPr>
          </p:nvSpPr>
          <p:spPr>
            <a:xfrm>
              <a:off x="5965030" y="4493419"/>
              <a:ext cx="107159" cy="21432"/>
            </a:xfrm>
            <a:custGeom>
              <a:avLst/>
              <a:gdLst/>
              <a:ahLst/>
              <a:cxnLst/>
              <a:rect l="0" t="0" r="0" b="0"/>
              <a:pathLst>
                <a:path w="107159" h="21432">
                  <a:moveTo>
                    <a:pt x="0" y="0"/>
                  </a:moveTo>
                  <a:lnTo>
                    <a:pt x="0" y="0"/>
                  </a:lnTo>
                  <a:lnTo>
                    <a:pt x="7292" y="794"/>
                  </a:lnTo>
                  <a:lnTo>
                    <a:pt x="36680" y="6151"/>
                  </a:lnTo>
                  <a:lnTo>
                    <a:pt x="71565" y="12667"/>
                  </a:lnTo>
                  <a:lnTo>
                    <a:pt x="90790" y="15924"/>
                  </a:lnTo>
                  <a:lnTo>
                    <a:pt x="107158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051"/>
            <p:cNvSpPr/>
            <p:nvPr>
              <p:custDataLst>
                <p:tags r:id="rId30"/>
              </p:custDataLst>
            </p:nvPr>
          </p:nvSpPr>
          <p:spPr>
            <a:xfrm>
              <a:off x="7250914" y="4514850"/>
              <a:ext cx="7137" cy="55648"/>
            </a:xfrm>
            <a:custGeom>
              <a:avLst/>
              <a:gdLst/>
              <a:ahLst/>
              <a:cxnLst/>
              <a:rect l="0" t="0" r="0" b="0"/>
              <a:pathLst>
                <a:path w="7137" h="55648">
                  <a:moveTo>
                    <a:pt x="7136" y="0"/>
                  </a:moveTo>
                  <a:lnTo>
                    <a:pt x="7136" y="0"/>
                  </a:lnTo>
                  <a:lnTo>
                    <a:pt x="7136" y="3792"/>
                  </a:lnTo>
                  <a:lnTo>
                    <a:pt x="6342" y="4910"/>
                  </a:lnTo>
                  <a:lnTo>
                    <a:pt x="5019" y="5654"/>
                  </a:lnTo>
                  <a:lnTo>
                    <a:pt x="3344" y="6151"/>
                  </a:lnTo>
                  <a:lnTo>
                    <a:pt x="2226" y="8069"/>
                  </a:lnTo>
                  <a:lnTo>
                    <a:pt x="287" y="23151"/>
                  </a:lnTo>
                  <a:lnTo>
                    <a:pt x="0" y="52076"/>
                  </a:lnTo>
                  <a:lnTo>
                    <a:pt x="791" y="53767"/>
                  </a:lnTo>
                  <a:lnTo>
                    <a:pt x="2112" y="54895"/>
                  </a:lnTo>
                  <a:lnTo>
                    <a:pt x="3787" y="55647"/>
                  </a:lnTo>
                  <a:lnTo>
                    <a:pt x="4904" y="55354"/>
                  </a:lnTo>
                  <a:lnTo>
                    <a:pt x="5648" y="54365"/>
                  </a:lnTo>
                  <a:lnTo>
                    <a:pt x="7136" y="50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052"/>
            <p:cNvSpPr/>
            <p:nvPr>
              <p:custDataLst>
                <p:tags r:id="rId31"/>
              </p:custDataLst>
            </p:nvPr>
          </p:nvSpPr>
          <p:spPr>
            <a:xfrm>
              <a:off x="5857875" y="4500563"/>
              <a:ext cx="35721" cy="135732"/>
            </a:xfrm>
            <a:custGeom>
              <a:avLst/>
              <a:gdLst/>
              <a:ahLst/>
              <a:cxnLst/>
              <a:rect l="0" t="0" r="0" b="0"/>
              <a:pathLst>
                <a:path w="35721" h="135732">
                  <a:moveTo>
                    <a:pt x="35720" y="0"/>
                  </a:moveTo>
                  <a:lnTo>
                    <a:pt x="35720" y="0"/>
                  </a:lnTo>
                  <a:lnTo>
                    <a:pt x="31927" y="0"/>
                  </a:lnTo>
                  <a:lnTo>
                    <a:pt x="30809" y="793"/>
                  </a:lnTo>
                  <a:lnTo>
                    <a:pt x="30064" y="2116"/>
                  </a:lnTo>
                  <a:lnTo>
                    <a:pt x="28869" y="6150"/>
                  </a:lnTo>
                  <a:lnTo>
                    <a:pt x="23723" y="12651"/>
                  </a:lnTo>
                  <a:lnTo>
                    <a:pt x="22451" y="16999"/>
                  </a:lnTo>
                  <a:lnTo>
                    <a:pt x="21472" y="50205"/>
                  </a:lnTo>
                  <a:lnTo>
                    <a:pt x="20655" y="58825"/>
                  </a:lnTo>
                  <a:lnTo>
                    <a:pt x="15780" y="72944"/>
                  </a:lnTo>
                  <a:lnTo>
                    <a:pt x="12613" y="86171"/>
                  </a:lnTo>
                  <a:lnTo>
                    <a:pt x="8764" y="100144"/>
                  </a:lnTo>
                  <a:lnTo>
                    <a:pt x="7070" y="108802"/>
                  </a:lnTo>
                  <a:lnTo>
                    <a:pt x="1088" y="123414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6053"/>
          <p:cNvSpPr/>
          <p:nvPr>
            <p:custDataLst>
              <p:tags r:id="rId1"/>
            </p:custDataLst>
          </p:nvPr>
        </p:nvSpPr>
        <p:spPr>
          <a:xfrm>
            <a:off x="5617065" y="1318705"/>
            <a:ext cx="478912" cy="367221"/>
          </a:xfrm>
          <a:custGeom>
            <a:avLst/>
            <a:gdLst/>
            <a:ahLst/>
            <a:cxnLst/>
            <a:rect l="0" t="0" r="0" b="0"/>
            <a:pathLst>
              <a:path w="478912" h="367221">
                <a:moveTo>
                  <a:pt x="90790" y="295783"/>
                </a:moveTo>
                <a:lnTo>
                  <a:pt x="90790" y="295783"/>
                </a:lnTo>
                <a:lnTo>
                  <a:pt x="102198" y="290873"/>
                </a:lnTo>
                <a:lnTo>
                  <a:pt x="134759" y="288835"/>
                </a:lnTo>
                <a:lnTo>
                  <a:pt x="164564" y="288678"/>
                </a:lnTo>
                <a:lnTo>
                  <a:pt x="196998" y="288646"/>
                </a:lnTo>
                <a:lnTo>
                  <a:pt x="222889" y="288641"/>
                </a:lnTo>
                <a:lnTo>
                  <a:pt x="254462" y="284847"/>
                </a:lnTo>
                <a:lnTo>
                  <a:pt x="285160" y="278696"/>
                </a:lnTo>
                <a:lnTo>
                  <a:pt x="314364" y="271846"/>
                </a:lnTo>
                <a:lnTo>
                  <a:pt x="343125" y="260997"/>
                </a:lnTo>
                <a:lnTo>
                  <a:pt x="371755" y="247728"/>
                </a:lnTo>
                <a:lnTo>
                  <a:pt x="404171" y="228229"/>
                </a:lnTo>
                <a:lnTo>
                  <a:pt x="433504" y="202270"/>
                </a:lnTo>
                <a:lnTo>
                  <a:pt x="446308" y="188340"/>
                </a:lnTo>
                <a:lnTo>
                  <a:pt x="467593" y="152870"/>
                </a:lnTo>
                <a:lnTo>
                  <a:pt x="477691" y="131465"/>
                </a:lnTo>
                <a:lnTo>
                  <a:pt x="478911" y="117184"/>
                </a:lnTo>
                <a:lnTo>
                  <a:pt x="471161" y="81469"/>
                </a:lnTo>
                <a:lnTo>
                  <a:pt x="466749" y="67182"/>
                </a:lnTo>
                <a:lnTo>
                  <a:pt x="457908" y="55012"/>
                </a:lnTo>
                <a:lnTo>
                  <a:pt x="432830" y="34263"/>
                </a:lnTo>
                <a:lnTo>
                  <a:pt x="404420" y="19681"/>
                </a:lnTo>
                <a:lnTo>
                  <a:pt x="370867" y="9099"/>
                </a:lnTo>
                <a:lnTo>
                  <a:pt x="345444" y="3532"/>
                </a:lnTo>
                <a:lnTo>
                  <a:pt x="318270" y="0"/>
                </a:lnTo>
                <a:lnTo>
                  <a:pt x="290318" y="1075"/>
                </a:lnTo>
                <a:lnTo>
                  <a:pt x="262020" y="4200"/>
                </a:lnTo>
                <a:lnTo>
                  <a:pt x="232774" y="9028"/>
                </a:lnTo>
                <a:lnTo>
                  <a:pt x="201255" y="16465"/>
                </a:lnTo>
                <a:lnTo>
                  <a:pt x="172959" y="25062"/>
                </a:lnTo>
                <a:lnTo>
                  <a:pt x="146361" y="35762"/>
                </a:lnTo>
                <a:lnTo>
                  <a:pt x="118664" y="51101"/>
                </a:lnTo>
                <a:lnTo>
                  <a:pt x="92597" y="66385"/>
                </a:lnTo>
                <a:lnTo>
                  <a:pt x="57724" y="90494"/>
                </a:lnTo>
                <a:lnTo>
                  <a:pt x="38789" y="109293"/>
                </a:lnTo>
                <a:lnTo>
                  <a:pt x="19203" y="141396"/>
                </a:lnTo>
                <a:lnTo>
                  <a:pt x="4934" y="171369"/>
                </a:lnTo>
                <a:lnTo>
                  <a:pt x="0" y="199564"/>
                </a:lnTo>
                <a:lnTo>
                  <a:pt x="449" y="232944"/>
                </a:lnTo>
                <a:lnTo>
                  <a:pt x="5396" y="250392"/>
                </a:lnTo>
                <a:lnTo>
                  <a:pt x="27973" y="280996"/>
                </a:lnTo>
                <a:lnTo>
                  <a:pt x="50483" y="300662"/>
                </a:lnTo>
                <a:lnTo>
                  <a:pt x="77261" y="318659"/>
                </a:lnTo>
                <a:lnTo>
                  <a:pt x="107420" y="336957"/>
                </a:lnTo>
                <a:lnTo>
                  <a:pt x="139374" y="350316"/>
                </a:lnTo>
                <a:lnTo>
                  <a:pt x="171032" y="361941"/>
                </a:lnTo>
                <a:lnTo>
                  <a:pt x="183660" y="36722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1920"/>
          <p:cNvGrpSpPr/>
          <p:nvPr/>
        </p:nvGrpSpPr>
        <p:grpSpPr>
          <a:xfrm>
            <a:off x="2241272" y="4379119"/>
            <a:ext cx="2173403" cy="407195"/>
            <a:chOff x="2241272" y="4379119"/>
            <a:chExt cx="2173403" cy="407195"/>
          </a:xfrm>
        </p:grpSpPr>
        <p:sp>
          <p:nvSpPr>
            <p:cNvPr id="182" name="SMARTInkShape-6054"/>
            <p:cNvSpPr/>
            <p:nvPr>
              <p:custDataLst>
                <p:tags r:id="rId5"/>
              </p:custDataLst>
            </p:nvPr>
          </p:nvSpPr>
          <p:spPr>
            <a:xfrm>
              <a:off x="2378869" y="4436896"/>
              <a:ext cx="154981" cy="176946"/>
            </a:xfrm>
            <a:custGeom>
              <a:avLst/>
              <a:gdLst/>
              <a:ahLst/>
              <a:cxnLst/>
              <a:rect l="0" t="0" r="0" b="0"/>
              <a:pathLst>
                <a:path w="154981" h="176946">
                  <a:moveTo>
                    <a:pt x="142875" y="63667"/>
                  </a:moveTo>
                  <a:lnTo>
                    <a:pt x="142875" y="63667"/>
                  </a:lnTo>
                  <a:lnTo>
                    <a:pt x="142875" y="30322"/>
                  </a:lnTo>
                  <a:lnTo>
                    <a:pt x="142875" y="25563"/>
                  </a:lnTo>
                  <a:lnTo>
                    <a:pt x="141287" y="23183"/>
                  </a:lnTo>
                  <a:lnTo>
                    <a:pt x="127333" y="13660"/>
                  </a:lnTo>
                  <a:lnTo>
                    <a:pt x="105497" y="4135"/>
                  </a:lnTo>
                  <a:lnTo>
                    <a:pt x="71219" y="0"/>
                  </a:lnTo>
                  <a:lnTo>
                    <a:pt x="57847" y="446"/>
                  </a:lnTo>
                  <a:lnTo>
                    <a:pt x="31361" y="9352"/>
                  </a:lnTo>
                  <a:lnTo>
                    <a:pt x="25844" y="13862"/>
                  </a:lnTo>
                  <a:lnTo>
                    <a:pt x="24373" y="16176"/>
                  </a:lnTo>
                  <a:lnTo>
                    <a:pt x="24186" y="19306"/>
                  </a:lnTo>
                  <a:lnTo>
                    <a:pt x="29589" y="35736"/>
                  </a:lnTo>
                  <a:lnTo>
                    <a:pt x="34582" y="44903"/>
                  </a:lnTo>
                  <a:lnTo>
                    <a:pt x="60643" y="78126"/>
                  </a:lnTo>
                  <a:lnTo>
                    <a:pt x="88532" y="101065"/>
                  </a:lnTo>
                  <a:lnTo>
                    <a:pt x="123107" y="129622"/>
                  </a:lnTo>
                  <a:lnTo>
                    <a:pt x="146114" y="149249"/>
                  </a:lnTo>
                  <a:lnTo>
                    <a:pt x="153889" y="161520"/>
                  </a:lnTo>
                  <a:lnTo>
                    <a:pt x="154980" y="164621"/>
                  </a:lnTo>
                  <a:lnTo>
                    <a:pt x="154914" y="166689"/>
                  </a:lnTo>
                  <a:lnTo>
                    <a:pt x="154076" y="168066"/>
                  </a:lnTo>
                  <a:lnTo>
                    <a:pt x="143235" y="174071"/>
                  </a:lnTo>
                  <a:lnTo>
                    <a:pt x="130370" y="176812"/>
                  </a:lnTo>
                  <a:lnTo>
                    <a:pt x="101187" y="176945"/>
                  </a:lnTo>
                  <a:lnTo>
                    <a:pt x="71669" y="172267"/>
                  </a:lnTo>
                  <a:lnTo>
                    <a:pt x="42908" y="167316"/>
                  </a:lnTo>
                  <a:lnTo>
                    <a:pt x="9947" y="154055"/>
                  </a:lnTo>
                  <a:lnTo>
                    <a:pt x="0" y="1493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055"/>
            <p:cNvSpPr/>
            <p:nvPr>
              <p:custDataLst>
                <p:tags r:id="rId6"/>
              </p:custDataLst>
            </p:nvPr>
          </p:nvSpPr>
          <p:spPr>
            <a:xfrm>
              <a:off x="4136275" y="4393406"/>
              <a:ext cx="35676" cy="200026"/>
            </a:xfrm>
            <a:custGeom>
              <a:avLst/>
              <a:gdLst/>
              <a:ahLst/>
              <a:cxnLst/>
              <a:rect l="0" t="0" r="0" b="0"/>
              <a:pathLst>
                <a:path w="35676" h="200026">
                  <a:moveTo>
                    <a:pt x="35675" y="0"/>
                  </a:moveTo>
                  <a:lnTo>
                    <a:pt x="35675" y="0"/>
                  </a:lnTo>
                  <a:lnTo>
                    <a:pt x="35675" y="3792"/>
                  </a:lnTo>
                  <a:lnTo>
                    <a:pt x="34881" y="4910"/>
                  </a:lnTo>
                  <a:lnTo>
                    <a:pt x="33558" y="5655"/>
                  </a:lnTo>
                  <a:lnTo>
                    <a:pt x="31883" y="6151"/>
                  </a:lnTo>
                  <a:lnTo>
                    <a:pt x="27904" y="10936"/>
                  </a:lnTo>
                  <a:lnTo>
                    <a:pt x="11826" y="40704"/>
                  </a:lnTo>
                  <a:lnTo>
                    <a:pt x="7240" y="70188"/>
                  </a:lnTo>
                  <a:lnTo>
                    <a:pt x="1630" y="101882"/>
                  </a:lnTo>
                  <a:lnTo>
                    <a:pt x="287" y="134690"/>
                  </a:lnTo>
                  <a:lnTo>
                    <a:pt x="0" y="169197"/>
                  </a:lnTo>
                  <a:lnTo>
                    <a:pt x="769" y="179974"/>
                  </a:lnTo>
                  <a:lnTo>
                    <a:pt x="7100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056"/>
            <p:cNvSpPr/>
            <p:nvPr>
              <p:custDataLst>
                <p:tags r:id="rId7"/>
              </p:custDataLst>
            </p:nvPr>
          </p:nvSpPr>
          <p:spPr>
            <a:xfrm>
              <a:off x="2241272" y="4388006"/>
              <a:ext cx="365784" cy="359963"/>
            </a:xfrm>
            <a:custGeom>
              <a:avLst/>
              <a:gdLst/>
              <a:ahLst/>
              <a:cxnLst/>
              <a:rect l="0" t="0" r="0" b="0"/>
              <a:pathLst>
                <a:path w="365784" h="359963">
                  <a:moveTo>
                    <a:pt x="216178" y="334013"/>
                  </a:moveTo>
                  <a:lnTo>
                    <a:pt x="216178" y="334013"/>
                  </a:lnTo>
                  <a:lnTo>
                    <a:pt x="219970" y="334013"/>
                  </a:lnTo>
                  <a:lnTo>
                    <a:pt x="221088" y="334807"/>
                  </a:lnTo>
                  <a:lnTo>
                    <a:pt x="221832" y="336129"/>
                  </a:lnTo>
                  <a:lnTo>
                    <a:pt x="222329" y="337805"/>
                  </a:lnTo>
                  <a:lnTo>
                    <a:pt x="224247" y="338923"/>
                  </a:lnTo>
                  <a:lnTo>
                    <a:pt x="243121" y="340862"/>
                  </a:lnTo>
                  <a:lnTo>
                    <a:pt x="256881" y="337277"/>
                  </a:lnTo>
                  <a:lnTo>
                    <a:pt x="271012" y="331188"/>
                  </a:lnTo>
                  <a:lnTo>
                    <a:pt x="303320" y="297419"/>
                  </a:lnTo>
                  <a:lnTo>
                    <a:pt x="325848" y="263843"/>
                  </a:lnTo>
                  <a:lnTo>
                    <a:pt x="344717" y="236052"/>
                  </a:lnTo>
                  <a:lnTo>
                    <a:pt x="359127" y="207708"/>
                  </a:lnTo>
                  <a:lnTo>
                    <a:pt x="364102" y="179996"/>
                  </a:lnTo>
                  <a:lnTo>
                    <a:pt x="365783" y="146780"/>
                  </a:lnTo>
                  <a:lnTo>
                    <a:pt x="363958" y="121374"/>
                  </a:lnTo>
                  <a:lnTo>
                    <a:pt x="356229" y="91456"/>
                  </a:lnTo>
                  <a:lnTo>
                    <a:pt x="336936" y="61104"/>
                  </a:lnTo>
                  <a:lnTo>
                    <a:pt x="321014" y="42807"/>
                  </a:lnTo>
                  <a:lnTo>
                    <a:pt x="298093" y="26195"/>
                  </a:lnTo>
                  <a:lnTo>
                    <a:pt x="262498" y="10316"/>
                  </a:lnTo>
                  <a:lnTo>
                    <a:pt x="236881" y="1462"/>
                  </a:lnTo>
                  <a:lnTo>
                    <a:pt x="215962" y="0"/>
                  </a:lnTo>
                  <a:lnTo>
                    <a:pt x="180431" y="8324"/>
                  </a:lnTo>
                  <a:lnTo>
                    <a:pt x="144737" y="21876"/>
                  </a:lnTo>
                  <a:lnTo>
                    <a:pt x="109021" y="48698"/>
                  </a:lnTo>
                  <a:lnTo>
                    <a:pt x="73303" y="77992"/>
                  </a:lnTo>
                  <a:lnTo>
                    <a:pt x="49637" y="110550"/>
                  </a:lnTo>
                  <a:lnTo>
                    <a:pt x="24972" y="140735"/>
                  </a:lnTo>
                  <a:lnTo>
                    <a:pt x="11622" y="164562"/>
                  </a:lnTo>
                  <a:lnTo>
                    <a:pt x="0" y="197265"/>
                  </a:lnTo>
                  <a:lnTo>
                    <a:pt x="674" y="231565"/>
                  </a:lnTo>
                  <a:lnTo>
                    <a:pt x="3100" y="254710"/>
                  </a:lnTo>
                  <a:lnTo>
                    <a:pt x="13961" y="276649"/>
                  </a:lnTo>
                  <a:lnTo>
                    <a:pt x="38562" y="303279"/>
                  </a:lnTo>
                  <a:lnTo>
                    <a:pt x="70145" y="327854"/>
                  </a:lnTo>
                  <a:lnTo>
                    <a:pt x="101383" y="341007"/>
                  </a:lnTo>
                  <a:lnTo>
                    <a:pt x="135774" y="353724"/>
                  </a:lnTo>
                  <a:lnTo>
                    <a:pt x="171100" y="359962"/>
                  </a:lnTo>
                  <a:lnTo>
                    <a:pt x="206702" y="358017"/>
                  </a:lnTo>
                  <a:lnTo>
                    <a:pt x="242386" y="352414"/>
                  </a:lnTo>
                  <a:lnTo>
                    <a:pt x="278095" y="345727"/>
                  </a:lnTo>
                  <a:lnTo>
                    <a:pt x="297671" y="336838"/>
                  </a:lnTo>
                  <a:lnTo>
                    <a:pt x="325850" y="315521"/>
                  </a:lnTo>
                  <a:lnTo>
                    <a:pt x="337926" y="297048"/>
                  </a:lnTo>
                  <a:lnTo>
                    <a:pt x="349519" y="264528"/>
                  </a:lnTo>
                  <a:lnTo>
                    <a:pt x="351909" y="2482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057"/>
            <p:cNvSpPr/>
            <p:nvPr>
              <p:custDataLst>
                <p:tags r:id="rId8"/>
              </p:custDataLst>
            </p:nvPr>
          </p:nvSpPr>
          <p:spPr>
            <a:xfrm>
              <a:off x="3960666" y="4479131"/>
              <a:ext cx="32691" cy="71439"/>
            </a:xfrm>
            <a:custGeom>
              <a:avLst/>
              <a:gdLst/>
              <a:ahLst/>
              <a:cxnLst/>
              <a:rect l="0" t="0" r="0" b="0"/>
              <a:pathLst>
                <a:path w="32691" h="71439">
                  <a:moveTo>
                    <a:pt x="4115" y="0"/>
                  </a:moveTo>
                  <a:lnTo>
                    <a:pt x="4115" y="0"/>
                  </a:lnTo>
                  <a:lnTo>
                    <a:pt x="4115" y="9943"/>
                  </a:lnTo>
                  <a:lnTo>
                    <a:pt x="0" y="24042"/>
                  </a:lnTo>
                  <a:lnTo>
                    <a:pt x="4771" y="54051"/>
                  </a:lnTo>
                  <a:lnTo>
                    <a:pt x="11859" y="64152"/>
                  </a:lnTo>
                  <a:lnTo>
                    <a:pt x="16288" y="68200"/>
                  </a:lnTo>
                  <a:lnTo>
                    <a:pt x="20903" y="69999"/>
                  </a:lnTo>
                  <a:lnTo>
                    <a:pt x="32690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058"/>
            <p:cNvSpPr/>
            <p:nvPr>
              <p:custDataLst>
                <p:tags r:id="rId9"/>
              </p:custDataLst>
            </p:nvPr>
          </p:nvSpPr>
          <p:spPr>
            <a:xfrm>
              <a:off x="2814761" y="4457861"/>
              <a:ext cx="271340" cy="120852"/>
            </a:xfrm>
            <a:custGeom>
              <a:avLst/>
              <a:gdLst/>
              <a:ahLst/>
              <a:cxnLst/>
              <a:rect l="0" t="0" r="0" b="0"/>
              <a:pathLst>
                <a:path w="271340" h="120852">
                  <a:moveTo>
                    <a:pt x="42739" y="21270"/>
                  </a:moveTo>
                  <a:lnTo>
                    <a:pt x="42739" y="21270"/>
                  </a:lnTo>
                  <a:lnTo>
                    <a:pt x="28266" y="37860"/>
                  </a:lnTo>
                  <a:lnTo>
                    <a:pt x="11772" y="72822"/>
                  </a:lnTo>
                  <a:lnTo>
                    <a:pt x="1286" y="100539"/>
                  </a:lnTo>
                  <a:lnTo>
                    <a:pt x="0" y="116372"/>
                  </a:lnTo>
                  <a:lnTo>
                    <a:pt x="753" y="118009"/>
                  </a:lnTo>
                  <a:lnTo>
                    <a:pt x="2048" y="119100"/>
                  </a:lnTo>
                  <a:lnTo>
                    <a:pt x="6038" y="120851"/>
                  </a:lnTo>
                  <a:lnTo>
                    <a:pt x="6366" y="120201"/>
                  </a:lnTo>
                  <a:lnTo>
                    <a:pt x="9126" y="85318"/>
                  </a:lnTo>
                  <a:lnTo>
                    <a:pt x="21493" y="51313"/>
                  </a:lnTo>
                  <a:lnTo>
                    <a:pt x="30623" y="35993"/>
                  </a:lnTo>
                  <a:lnTo>
                    <a:pt x="51563" y="9138"/>
                  </a:lnTo>
                  <a:lnTo>
                    <a:pt x="59361" y="3972"/>
                  </a:lnTo>
                  <a:lnTo>
                    <a:pt x="68213" y="1064"/>
                  </a:lnTo>
                  <a:lnTo>
                    <a:pt x="76952" y="0"/>
                  </a:lnTo>
                  <a:lnTo>
                    <a:pt x="81804" y="3679"/>
                  </a:lnTo>
                  <a:lnTo>
                    <a:pt x="95211" y="22786"/>
                  </a:lnTo>
                  <a:lnTo>
                    <a:pt x="97810" y="30146"/>
                  </a:lnTo>
                  <a:lnTo>
                    <a:pt x="101390" y="43215"/>
                  </a:lnTo>
                  <a:lnTo>
                    <a:pt x="107477" y="55024"/>
                  </a:lnTo>
                  <a:lnTo>
                    <a:pt x="111199" y="60878"/>
                  </a:lnTo>
                  <a:lnTo>
                    <a:pt x="113294" y="68636"/>
                  </a:lnTo>
                  <a:lnTo>
                    <a:pt x="114166" y="84444"/>
                  </a:lnTo>
                  <a:lnTo>
                    <a:pt x="114176" y="79315"/>
                  </a:lnTo>
                  <a:lnTo>
                    <a:pt x="141317" y="44588"/>
                  </a:lnTo>
                  <a:lnTo>
                    <a:pt x="160966" y="26134"/>
                  </a:lnTo>
                  <a:lnTo>
                    <a:pt x="189634" y="10376"/>
                  </a:lnTo>
                  <a:lnTo>
                    <a:pt x="218574" y="7115"/>
                  </a:lnTo>
                  <a:lnTo>
                    <a:pt x="222223" y="9158"/>
                  </a:lnTo>
                  <a:lnTo>
                    <a:pt x="224308" y="10814"/>
                  </a:lnTo>
                  <a:lnTo>
                    <a:pt x="226624" y="14771"/>
                  </a:lnTo>
                  <a:lnTo>
                    <a:pt x="227927" y="23578"/>
                  </a:lnTo>
                  <a:lnTo>
                    <a:pt x="229249" y="52185"/>
                  </a:lnTo>
                  <a:lnTo>
                    <a:pt x="232259" y="58293"/>
                  </a:lnTo>
                  <a:lnTo>
                    <a:pt x="256665" y="81916"/>
                  </a:lnTo>
                  <a:lnTo>
                    <a:pt x="261642" y="83942"/>
                  </a:lnTo>
                  <a:lnTo>
                    <a:pt x="271339" y="855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059"/>
            <p:cNvSpPr/>
            <p:nvPr>
              <p:custDataLst>
                <p:tags r:id="rId10"/>
              </p:custDataLst>
            </p:nvPr>
          </p:nvSpPr>
          <p:spPr>
            <a:xfrm>
              <a:off x="3609099" y="4472110"/>
              <a:ext cx="177090" cy="64172"/>
            </a:xfrm>
            <a:custGeom>
              <a:avLst/>
              <a:gdLst/>
              <a:ahLst/>
              <a:cxnLst/>
              <a:rect l="0" t="0" r="0" b="0"/>
              <a:pathLst>
                <a:path w="177090" h="64172">
                  <a:moveTo>
                    <a:pt x="55645" y="35596"/>
                  </a:moveTo>
                  <a:lnTo>
                    <a:pt x="55645" y="35596"/>
                  </a:lnTo>
                  <a:lnTo>
                    <a:pt x="55645" y="29445"/>
                  </a:lnTo>
                  <a:lnTo>
                    <a:pt x="60555" y="22945"/>
                  </a:lnTo>
                  <a:lnTo>
                    <a:pt x="62127" y="16326"/>
                  </a:lnTo>
                  <a:lnTo>
                    <a:pt x="62494" y="11685"/>
                  </a:lnTo>
                  <a:lnTo>
                    <a:pt x="60541" y="6977"/>
                  </a:lnTo>
                  <a:lnTo>
                    <a:pt x="56612" y="1280"/>
                  </a:lnTo>
                  <a:lnTo>
                    <a:pt x="53958" y="501"/>
                  </a:lnTo>
                  <a:lnTo>
                    <a:pt x="41994" y="0"/>
                  </a:lnTo>
                  <a:lnTo>
                    <a:pt x="35555" y="2049"/>
                  </a:lnTo>
                  <a:lnTo>
                    <a:pt x="11472" y="16673"/>
                  </a:lnTo>
                  <a:lnTo>
                    <a:pt x="3575" y="27520"/>
                  </a:lnTo>
                  <a:lnTo>
                    <a:pt x="0" y="36995"/>
                  </a:lnTo>
                  <a:lnTo>
                    <a:pt x="292" y="39704"/>
                  </a:lnTo>
                  <a:lnTo>
                    <a:pt x="8570" y="55971"/>
                  </a:lnTo>
                  <a:lnTo>
                    <a:pt x="11561" y="58705"/>
                  </a:lnTo>
                  <a:lnTo>
                    <a:pt x="19119" y="61742"/>
                  </a:lnTo>
                  <a:lnTo>
                    <a:pt x="52409" y="63958"/>
                  </a:lnTo>
                  <a:lnTo>
                    <a:pt x="67298" y="60316"/>
                  </a:lnTo>
                  <a:lnTo>
                    <a:pt x="86551" y="51180"/>
                  </a:lnTo>
                  <a:lnTo>
                    <a:pt x="106615" y="34170"/>
                  </a:lnTo>
                  <a:lnTo>
                    <a:pt x="110048" y="28877"/>
                  </a:lnTo>
                  <a:lnTo>
                    <a:pt x="111574" y="23085"/>
                  </a:lnTo>
                  <a:lnTo>
                    <a:pt x="112252" y="15219"/>
                  </a:lnTo>
                  <a:lnTo>
                    <a:pt x="111639" y="12486"/>
                  </a:lnTo>
                  <a:lnTo>
                    <a:pt x="110437" y="10665"/>
                  </a:lnTo>
                  <a:lnTo>
                    <a:pt x="108842" y="9450"/>
                  </a:lnTo>
                  <a:lnTo>
                    <a:pt x="107069" y="5984"/>
                  </a:lnTo>
                  <a:lnTo>
                    <a:pt x="105931" y="1084"/>
                  </a:lnTo>
                  <a:lnTo>
                    <a:pt x="105044" y="1475"/>
                  </a:lnTo>
                  <a:lnTo>
                    <a:pt x="101942" y="4027"/>
                  </a:lnTo>
                  <a:lnTo>
                    <a:pt x="100034" y="7807"/>
                  </a:lnTo>
                  <a:lnTo>
                    <a:pt x="99525" y="9926"/>
                  </a:lnTo>
                  <a:lnTo>
                    <a:pt x="99979" y="12133"/>
                  </a:lnTo>
                  <a:lnTo>
                    <a:pt x="103618" y="19825"/>
                  </a:lnTo>
                  <a:lnTo>
                    <a:pt x="104748" y="27528"/>
                  </a:lnTo>
                  <a:lnTo>
                    <a:pt x="106636" y="31011"/>
                  </a:lnTo>
                  <a:lnTo>
                    <a:pt x="112968" y="36998"/>
                  </a:lnTo>
                  <a:lnTo>
                    <a:pt x="148613" y="56989"/>
                  </a:lnTo>
                  <a:lnTo>
                    <a:pt x="158083" y="60979"/>
                  </a:lnTo>
                  <a:lnTo>
                    <a:pt x="177089" y="64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060"/>
            <p:cNvSpPr/>
            <p:nvPr>
              <p:custDataLst>
                <p:tags r:id="rId11"/>
              </p:custDataLst>
            </p:nvPr>
          </p:nvSpPr>
          <p:spPr>
            <a:xfrm>
              <a:off x="3450431" y="4436649"/>
              <a:ext cx="128135" cy="227737"/>
            </a:xfrm>
            <a:custGeom>
              <a:avLst/>
              <a:gdLst/>
              <a:ahLst/>
              <a:cxnLst/>
              <a:rect l="0" t="0" r="0" b="0"/>
              <a:pathLst>
                <a:path w="128135" h="227737">
                  <a:moveTo>
                    <a:pt x="0" y="56770"/>
                  </a:moveTo>
                  <a:lnTo>
                    <a:pt x="0" y="56770"/>
                  </a:lnTo>
                  <a:lnTo>
                    <a:pt x="0" y="73563"/>
                  </a:lnTo>
                  <a:lnTo>
                    <a:pt x="6151" y="101472"/>
                  </a:lnTo>
                  <a:lnTo>
                    <a:pt x="1359" y="135593"/>
                  </a:lnTo>
                  <a:lnTo>
                    <a:pt x="179" y="170308"/>
                  </a:lnTo>
                  <a:lnTo>
                    <a:pt x="2152" y="193997"/>
                  </a:lnTo>
                  <a:lnTo>
                    <a:pt x="7743" y="224546"/>
                  </a:lnTo>
                  <a:lnTo>
                    <a:pt x="9131" y="225770"/>
                  </a:lnTo>
                  <a:lnTo>
                    <a:pt x="13269" y="227736"/>
                  </a:lnTo>
                  <a:lnTo>
                    <a:pt x="13608" y="227103"/>
                  </a:lnTo>
                  <a:lnTo>
                    <a:pt x="14270" y="197672"/>
                  </a:lnTo>
                  <a:lnTo>
                    <a:pt x="14285" y="163666"/>
                  </a:lnTo>
                  <a:lnTo>
                    <a:pt x="19197" y="129596"/>
                  </a:lnTo>
                  <a:lnTo>
                    <a:pt x="20990" y="94409"/>
                  </a:lnTo>
                  <a:lnTo>
                    <a:pt x="25137" y="60501"/>
                  </a:lnTo>
                  <a:lnTo>
                    <a:pt x="30239" y="29313"/>
                  </a:lnTo>
                  <a:lnTo>
                    <a:pt x="38429" y="9366"/>
                  </a:lnTo>
                  <a:lnTo>
                    <a:pt x="43009" y="3951"/>
                  </a:lnTo>
                  <a:lnTo>
                    <a:pt x="47690" y="1545"/>
                  </a:lnTo>
                  <a:lnTo>
                    <a:pt x="59280" y="0"/>
                  </a:lnTo>
                  <a:lnTo>
                    <a:pt x="67622" y="582"/>
                  </a:lnTo>
                  <a:lnTo>
                    <a:pt x="76621" y="3487"/>
                  </a:lnTo>
                  <a:lnTo>
                    <a:pt x="108769" y="26032"/>
                  </a:lnTo>
                  <a:lnTo>
                    <a:pt x="123411" y="47587"/>
                  </a:lnTo>
                  <a:lnTo>
                    <a:pt x="127054" y="57841"/>
                  </a:lnTo>
                  <a:lnTo>
                    <a:pt x="128134" y="65907"/>
                  </a:lnTo>
                  <a:lnTo>
                    <a:pt x="126269" y="70885"/>
                  </a:lnTo>
                  <a:lnTo>
                    <a:pt x="124661" y="73323"/>
                  </a:lnTo>
                  <a:lnTo>
                    <a:pt x="122001" y="74949"/>
                  </a:lnTo>
                  <a:lnTo>
                    <a:pt x="110673" y="77237"/>
                  </a:lnTo>
                  <a:lnTo>
                    <a:pt x="77532" y="77323"/>
                  </a:lnTo>
                  <a:lnTo>
                    <a:pt x="42124" y="71712"/>
                  </a:lnTo>
                  <a:lnTo>
                    <a:pt x="28575" y="71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061"/>
            <p:cNvSpPr/>
            <p:nvPr>
              <p:custDataLst>
                <p:tags r:id="rId12"/>
              </p:custDataLst>
            </p:nvPr>
          </p:nvSpPr>
          <p:spPr>
            <a:xfrm>
              <a:off x="2550319" y="4486696"/>
              <a:ext cx="197309" cy="106736"/>
            </a:xfrm>
            <a:custGeom>
              <a:avLst/>
              <a:gdLst/>
              <a:ahLst/>
              <a:cxnLst/>
              <a:rect l="0" t="0" r="0" b="0"/>
              <a:pathLst>
                <a:path w="197309" h="106736">
                  <a:moveTo>
                    <a:pt x="0" y="92448"/>
                  </a:moveTo>
                  <a:lnTo>
                    <a:pt x="0" y="92448"/>
                  </a:lnTo>
                  <a:lnTo>
                    <a:pt x="31374" y="92448"/>
                  </a:lnTo>
                  <a:lnTo>
                    <a:pt x="43313" y="91654"/>
                  </a:lnTo>
                  <a:lnTo>
                    <a:pt x="72594" y="82505"/>
                  </a:lnTo>
                  <a:lnTo>
                    <a:pt x="107308" y="70961"/>
                  </a:lnTo>
                  <a:lnTo>
                    <a:pt x="139553" y="57688"/>
                  </a:lnTo>
                  <a:lnTo>
                    <a:pt x="170385" y="40765"/>
                  </a:lnTo>
                  <a:lnTo>
                    <a:pt x="195698" y="21490"/>
                  </a:lnTo>
                  <a:lnTo>
                    <a:pt x="197140" y="18949"/>
                  </a:lnTo>
                  <a:lnTo>
                    <a:pt x="197308" y="16461"/>
                  </a:lnTo>
                  <a:lnTo>
                    <a:pt x="195378" y="11580"/>
                  </a:lnTo>
                  <a:lnTo>
                    <a:pt x="189828" y="4370"/>
                  </a:lnTo>
                  <a:lnTo>
                    <a:pt x="183322" y="1708"/>
                  </a:lnTo>
                  <a:lnTo>
                    <a:pt x="162418" y="0"/>
                  </a:lnTo>
                  <a:lnTo>
                    <a:pt x="146108" y="3496"/>
                  </a:lnTo>
                  <a:lnTo>
                    <a:pt x="126374" y="17492"/>
                  </a:lnTo>
                  <a:lnTo>
                    <a:pt x="116756" y="26325"/>
                  </a:lnTo>
                  <a:lnTo>
                    <a:pt x="111423" y="37660"/>
                  </a:lnTo>
                  <a:lnTo>
                    <a:pt x="107999" y="60547"/>
                  </a:lnTo>
                  <a:lnTo>
                    <a:pt x="111764" y="70597"/>
                  </a:lnTo>
                  <a:lnTo>
                    <a:pt x="127116" y="89984"/>
                  </a:lnTo>
                  <a:lnTo>
                    <a:pt x="140763" y="100537"/>
                  </a:lnTo>
                  <a:lnTo>
                    <a:pt x="157162" y="106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062"/>
            <p:cNvSpPr/>
            <p:nvPr>
              <p:custDataLst>
                <p:tags r:id="rId13"/>
              </p:custDataLst>
            </p:nvPr>
          </p:nvSpPr>
          <p:spPr>
            <a:xfrm>
              <a:off x="4080074" y="4471988"/>
              <a:ext cx="334601" cy="314326"/>
            </a:xfrm>
            <a:custGeom>
              <a:avLst/>
              <a:gdLst/>
              <a:ahLst/>
              <a:cxnLst/>
              <a:rect l="0" t="0" r="0" b="0"/>
              <a:pathLst>
                <a:path w="334601" h="314326">
                  <a:moveTo>
                    <a:pt x="6151" y="0"/>
                  </a:moveTo>
                  <a:lnTo>
                    <a:pt x="6151" y="0"/>
                  </a:lnTo>
                  <a:lnTo>
                    <a:pt x="0" y="0"/>
                  </a:lnTo>
                  <a:lnTo>
                    <a:pt x="3094" y="0"/>
                  </a:lnTo>
                  <a:lnTo>
                    <a:pt x="6909" y="2116"/>
                  </a:lnTo>
                  <a:lnTo>
                    <a:pt x="9038" y="3792"/>
                  </a:lnTo>
                  <a:lnTo>
                    <a:pt x="15636" y="5654"/>
                  </a:lnTo>
                  <a:lnTo>
                    <a:pt x="50561" y="10848"/>
                  </a:lnTo>
                  <a:lnTo>
                    <a:pt x="82804" y="23427"/>
                  </a:lnTo>
                  <a:lnTo>
                    <a:pt x="116405" y="31689"/>
                  </a:lnTo>
                  <a:lnTo>
                    <a:pt x="151872" y="47918"/>
                  </a:lnTo>
                  <a:lnTo>
                    <a:pt x="153304" y="48614"/>
                  </a:lnTo>
                  <a:lnTo>
                    <a:pt x="154259" y="49872"/>
                  </a:lnTo>
                  <a:lnTo>
                    <a:pt x="155321" y="53386"/>
                  </a:lnTo>
                  <a:lnTo>
                    <a:pt x="155918" y="59827"/>
                  </a:lnTo>
                  <a:lnTo>
                    <a:pt x="153941" y="64425"/>
                  </a:lnTo>
                  <a:lnTo>
                    <a:pt x="151210" y="69114"/>
                  </a:lnTo>
                  <a:lnTo>
                    <a:pt x="149673" y="77010"/>
                  </a:lnTo>
                  <a:lnTo>
                    <a:pt x="149314" y="84762"/>
                  </a:lnTo>
                  <a:lnTo>
                    <a:pt x="151270" y="91382"/>
                  </a:lnTo>
                  <a:lnTo>
                    <a:pt x="158994" y="102099"/>
                  </a:lnTo>
                  <a:lnTo>
                    <a:pt x="169619" y="109450"/>
                  </a:lnTo>
                  <a:lnTo>
                    <a:pt x="202937" y="123817"/>
                  </a:lnTo>
                  <a:lnTo>
                    <a:pt x="235265" y="130076"/>
                  </a:lnTo>
                  <a:lnTo>
                    <a:pt x="249267" y="132424"/>
                  </a:lnTo>
                  <a:lnTo>
                    <a:pt x="284787" y="129249"/>
                  </a:lnTo>
                  <a:lnTo>
                    <a:pt x="307635" y="127924"/>
                  </a:lnTo>
                  <a:lnTo>
                    <a:pt x="332898" y="121742"/>
                  </a:lnTo>
                  <a:lnTo>
                    <a:pt x="333520" y="122437"/>
                  </a:lnTo>
                  <a:lnTo>
                    <a:pt x="334600" y="127620"/>
                  </a:lnTo>
                  <a:lnTo>
                    <a:pt x="333960" y="147212"/>
                  </a:lnTo>
                  <a:lnTo>
                    <a:pt x="324819" y="179165"/>
                  </a:lnTo>
                  <a:lnTo>
                    <a:pt x="315394" y="214387"/>
                  </a:lnTo>
                  <a:lnTo>
                    <a:pt x="312661" y="228633"/>
                  </a:lnTo>
                  <a:lnTo>
                    <a:pt x="293567" y="264323"/>
                  </a:lnTo>
                  <a:lnTo>
                    <a:pt x="269388" y="287191"/>
                  </a:lnTo>
                  <a:lnTo>
                    <a:pt x="255702" y="297238"/>
                  </a:lnTo>
                  <a:lnTo>
                    <a:pt x="239564" y="302762"/>
                  </a:lnTo>
                  <a:lnTo>
                    <a:pt x="212629" y="307988"/>
                  </a:lnTo>
                  <a:lnTo>
                    <a:pt x="178876" y="313073"/>
                  </a:lnTo>
                  <a:lnTo>
                    <a:pt x="141882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063"/>
            <p:cNvSpPr/>
            <p:nvPr>
              <p:custDataLst>
                <p:tags r:id="rId14"/>
              </p:custDataLst>
            </p:nvPr>
          </p:nvSpPr>
          <p:spPr>
            <a:xfrm>
              <a:off x="3836194" y="4464844"/>
              <a:ext cx="57151" cy="75253"/>
            </a:xfrm>
            <a:custGeom>
              <a:avLst/>
              <a:gdLst/>
              <a:ahLst/>
              <a:cxnLst/>
              <a:rect l="0" t="0" r="0" b="0"/>
              <a:pathLst>
                <a:path w="57151" h="75253">
                  <a:moveTo>
                    <a:pt x="0" y="0"/>
                  </a:moveTo>
                  <a:lnTo>
                    <a:pt x="0" y="0"/>
                  </a:lnTo>
                  <a:lnTo>
                    <a:pt x="0" y="34759"/>
                  </a:lnTo>
                  <a:lnTo>
                    <a:pt x="794" y="51874"/>
                  </a:lnTo>
                  <a:lnTo>
                    <a:pt x="6849" y="69913"/>
                  </a:lnTo>
                  <a:lnTo>
                    <a:pt x="10849" y="74778"/>
                  </a:lnTo>
                  <a:lnTo>
                    <a:pt x="11995" y="75252"/>
                  </a:lnTo>
                  <a:lnTo>
                    <a:pt x="12759" y="74774"/>
                  </a:lnTo>
                  <a:lnTo>
                    <a:pt x="13608" y="72127"/>
                  </a:lnTo>
                  <a:lnTo>
                    <a:pt x="14198" y="61690"/>
                  </a:lnTo>
                  <a:lnTo>
                    <a:pt x="12131" y="57051"/>
                  </a:lnTo>
                  <a:lnTo>
                    <a:pt x="9360" y="52343"/>
                  </a:lnTo>
                  <a:lnTo>
                    <a:pt x="7800" y="44437"/>
                  </a:lnTo>
                  <a:lnTo>
                    <a:pt x="7169" y="19344"/>
                  </a:lnTo>
                  <a:lnTo>
                    <a:pt x="9272" y="14418"/>
                  </a:lnTo>
                  <a:lnTo>
                    <a:pt x="10944" y="11993"/>
                  </a:lnTo>
                  <a:lnTo>
                    <a:pt x="14918" y="9299"/>
                  </a:lnTo>
                  <a:lnTo>
                    <a:pt x="40638" y="74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064"/>
            <p:cNvSpPr/>
            <p:nvPr>
              <p:custDataLst>
                <p:tags r:id="rId15"/>
              </p:custDataLst>
            </p:nvPr>
          </p:nvSpPr>
          <p:spPr>
            <a:xfrm>
              <a:off x="4057650" y="4414838"/>
              <a:ext cx="7145" cy="7144"/>
            </a:xfrm>
            <a:custGeom>
              <a:avLst/>
              <a:gdLst/>
              <a:ahLst/>
              <a:cxnLst/>
              <a:rect l="0" t="0" r="0" b="0"/>
              <a:pathLst>
                <a:path w="7145" h="7144">
                  <a:moveTo>
                    <a:pt x="0" y="7143"/>
                  </a:moveTo>
                  <a:lnTo>
                    <a:pt x="0" y="7143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065"/>
            <p:cNvSpPr/>
            <p:nvPr>
              <p:custDataLst>
                <p:tags r:id="rId16"/>
              </p:custDataLst>
            </p:nvPr>
          </p:nvSpPr>
          <p:spPr>
            <a:xfrm>
              <a:off x="3143250" y="4436658"/>
              <a:ext cx="121445" cy="113388"/>
            </a:xfrm>
            <a:custGeom>
              <a:avLst/>
              <a:gdLst/>
              <a:ahLst/>
              <a:cxnLst/>
              <a:rect l="0" t="0" r="0" b="0"/>
              <a:pathLst>
                <a:path w="121445" h="113388">
                  <a:moveTo>
                    <a:pt x="0" y="35330"/>
                  </a:moveTo>
                  <a:lnTo>
                    <a:pt x="0" y="35330"/>
                  </a:lnTo>
                  <a:lnTo>
                    <a:pt x="20585" y="35330"/>
                  </a:lnTo>
                  <a:lnTo>
                    <a:pt x="27141" y="33213"/>
                  </a:lnTo>
                  <a:lnTo>
                    <a:pt x="33494" y="30420"/>
                  </a:lnTo>
                  <a:lnTo>
                    <a:pt x="64663" y="27588"/>
                  </a:lnTo>
                  <a:lnTo>
                    <a:pt x="89370" y="20927"/>
                  </a:lnTo>
                  <a:lnTo>
                    <a:pt x="99792" y="15522"/>
                  </a:lnTo>
                  <a:lnTo>
                    <a:pt x="102247" y="14981"/>
                  </a:lnTo>
                  <a:lnTo>
                    <a:pt x="103883" y="13826"/>
                  </a:lnTo>
                  <a:lnTo>
                    <a:pt x="104974" y="12263"/>
                  </a:lnTo>
                  <a:lnTo>
                    <a:pt x="106187" y="8409"/>
                  </a:lnTo>
                  <a:lnTo>
                    <a:pt x="106725" y="4050"/>
                  </a:lnTo>
                  <a:lnTo>
                    <a:pt x="106075" y="2570"/>
                  </a:lnTo>
                  <a:lnTo>
                    <a:pt x="104848" y="1584"/>
                  </a:lnTo>
                  <a:lnTo>
                    <a:pt x="103236" y="926"/>
                  </a:lnTo>
                  <a:lnTo>
                    <a:pt x="93383" y="0"/>
                  </a:lnTo>
                  <a:lnTo>
                    <a:pt x="80409" y="3519"/>
                  </a:lnTo>
                  <a:lnTo>
                    <a:pt x="48546" y="16414"/>
                  </a:lnTo>
                  <a:lnTo>
                    <a:pt x="39303" y="23218"/>
                  </a:lnTo>
                  <a:lnTo>
                    <a:pt x="26902" y="40522"/>
                  </a:lnTo>
                  <a:lnTo>
                    <a:pt x="23052" y="54507"/>
                  </a:lnTo>
                  <a:lnTo>
                    <a:pt x="21912" y="72497"/>
                  </a:lnTo>
                  <a:lnTo>
                    <a:pt x="23339" y="77570"/>
                  </a:lnTo>
                  <a:lnTo>
                    <a:pt x="37036" y="93533"/>
                  </a:lnTo>
                  <a:lnTo>
                    <a:pt x="46623" y="101679"/>
                  </a:lnTo>
                  <a:lnTo>
                    <a:pt x="65408" y="109933"/>
                  </a:lnTo>
                  <a:lnTo>
                    <a:pt x="96367" y="113387"/>
                  </a:lnTo>
                  <a:lnTo>
                    <a:pt x="121444" y="106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066"/>
            <p:cNvSpPr/>
            <p:nvPr>
              <p:custDataLst>
                <p:tags r:id="rId17"/>
              </p:custDataLst>
            </p:nvPr>
          </p:nvSpPr>
          <p:spPr>
            <a:xfrm>
              <a:off x="3364748" y="4379119"/>
              <a:ext cx="28534" cy="178595"/>
            </a:xfrm>
            <a:custGeom>
              <a:avLst/>
              <a:gdLst/>
              <a:ahLst/>
              <a:cxnLst/>
              <a:rect l="0" t="0" r="0" b="0"/>
              <a:pathLst>
                <a:path w="28534" h="178595">
                  <a:moveTo>
                    <a:pt x="14246" y="0"/>
                  </a:moveTo>
                  <a:lnTo>
                    <a:pt x="14246" y="0"/>
                  </a:lnTo>
                  <a:lnTo>
                    <a:pt x="3604" y="0"/>
                  </a:lnTo>
                  <a:lnTo>
                    <a:pt x="2389" y="794"/>
                  </a:lnTo>
                  <a:lnTo>
                    <a:pt x="1578" y="2116"/>
                  </a:lnTo>
                  <a:lnTo>
                    <a:pt x="438" y="7771"/>
                  </a:lnTo>
                  <a:lnTo>
                    <a:pt x="0" y="37028"/>
                  </a:lnTo>
                  <a:lnTo>
                    <a:pt x="757" y="72403"/>
                  </a:lnTo>
                  <a:lnTo>
                    <a:pt x="5614" y="105701"/>
                  </a:lnTo>
                  <a:lnTo>
                    <a:pt x="10601" y="135443"/>
                  </a:lnTo>
                  <a:lnTo>
                    <a:pt x="23869" y="168625"/>
                  </a:lnTo>
                  <a:lnTo>
                    <a:pt x="28533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921"/>
          <p:cNvGrpSpPr/>
          <p:nvPr/>
        </p:nvGrpSpPr>
        <p:grpSpPr>
          <a:xfrm>
            <a:off x="2651477" y="1287698"/>
            <a:ext cx="467014" cy="348222"/>
            <a:chOff x="2651477" y="1287698"/>
            <a:chExt cx="467014" cy="348222"/>
          </a:xfrm>
        </p:grpSpPr>
        <p:sp>
          <p:nvSpPr>
            <p:cNvPr id="196" name="SMARTInkShape-6067"/>
            <p:cNvSpPr/>
            <p:nvPr>
              <p:custDataLst>
                <p:tags r:id="rId3"/>
              </p:custDataLst>
            </p:nvPr>
          </p:nvSpPr>
          <p:spPr>
            <a:xfrm>
              <a:off x="2651477" y="1287698"/>
              <a:ext cx="467014" cy="340641"/>
            </a:xfrm>
            <a:custGeom>
              <a:avLst/>
              <a:gdLst/>
              <a:ahLst/>
              <a:cxnLst/>
              <a:rect l="0" t="0" r="0" b="0"/>
              <a:pathLst>
                <a:path w="467014" h="340641">
                  <a:moveTo>
                    <a:pt x="406048" y="283927"/>
                  </a:moveTo>
                  <a:lnTo>
                    <a:pt x="406048" y="283927"/>
                  </a:lnTo>
                  <a:lnTo>
                    <a:pt x="435305" y="252553"/>
                  </a:lnTo>
                  <a:lnTo>
                    <a:pt x="450015" y="226224"/>
                  </a:lnTo>
                  <a:lnTo>
                    <a:pt x="460913" y="190985"/>
                  </a:lnTo>
                  <a:lnTo>
                    <a:pt x="467013" y="155330"/>
                  </a:lnTo>
                  <a:lnTo>
                    <a:pt x="460065" y="119619"/>
                  </a:lnTo>
                  <a:lnTo>
                    <a:pt x="446695" y="89556"/>
                  </a:lnTo>
                  <a:lnTo>
                    <a:pt x="429423" y="65969"/>
                  </a:lnTo>
                  <a:lnTo>
                    <a:pt x="398219" y="41187"/>
                  </a:lnTo>
                  <a:lnTo>
                    <a:pt x="363095" y="22156"/>
                  </a:lnTo>
                  <a:lnTo>
                    <a:pt x="340934" y="11014"/>
                  </a:lnTo>
                  <a:lnTo>
                    <a:pt x="305403" y="4329"/>
                  </a:lnTo>
                  <a:lnTo>
                    <a:pt x="277273" y="0"/>
                  </a:lnTo>
                  <a:lnTo>
                    <a:pt x="246713" y="834"/>
                  </a:lnTo>
                  <a:lnTo>
                    <a:pt x="216756" y="6108"/>
                  </a:lnTo>
                  <a:lnTo>
                    <a:pt x="181509" y="15001"/>
                  </a:lnTo>
                  <a:lnTo>
                    <a:pt x="153428" y="29620"/>
                  </a:lnTo>
                  <a:lnTo>
                    <a:pt x="121198" y="50984"/>
                  </a:lnTo>
                  <a:lnTo>
                    <a:pt x="91901" y="77312"/>
                  </a:lnTo>
                  <a:lnTo>
                    <a:pt x="63183" y="109235"/>
                  </a:lnTo>
                  <a:lnTo>
                    <a:pt x="36167" y="141205"/>
                  </a:lnTo>
                  <a:lnTo>
                    <a:pt x="19425" y="175155"/>
                  </a:lnTo>
                  <a:lnTo>
                    <a:pt x="4858" y="208819"/>
                  </a:lnTo>
                  <a:lnTo>
                    <a:pt x="40" y="240340"/>
                  </a:lnTo>
                  <a:lnTo>
                    <a:pt x="0" y="261487"/>
                  </a:lnTo>
                  <a:lnTo>
                    <a:pt x="8844" y="288243"/>
                  </a:lnTo>
                  <a:lnTo>
                    <a:pt x="23699" y="311767"/>
                  </a:lnTo>
                  <a:lnTo>
                    <a:pt x="41921" y="325704"/>
                  </a:lnTo>
                  <a:lnTo>
                    <a:pt x="65556" y="337759"/>
                  </a:lnTo>
                  <a:lnTo>
                    <a:pt x="89345" y="340640"/>
                  </a:lnTo>
                  <a:lnTo>
                    <a:pt x="103630" y="337155"/>
                  </a:lnTo>
                  <a:lnTo>
                    <a:pt x="136967" y="321937"/>
                  </a:lnTo>
                  <a:lnTo>
                    <a:pt x="171274" y="302974"/>
                  </a:lnTo>
                  <a:lnTo>
                    <a:pt x="186841" y="292658"/>
                  </a:lnTo>
                  <a:lnTo>
                    <a:pt x="195753" y="282192"/>
                  </a:lnTo>
                  <a:lnTo>
                    <a:pt x="200930" y="279187"/>
                  </a:lnTo>
                  <a:lnTo>
                    <a:pt x="213167" y="2767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068"/>
            <p:cNvSpPr/>
            <p:nvPr>
              <p:custDataLst>
                <p:tags r:id="rId4"/>
              </p:custDataLst>
            </p:nvPr>
          </p:nvSpPr>
          <p:spPr>
            <a:xfrm>
              <a:off x="2814638" y="1635919"/>
              <a:ext cx="71438" cy="1"/>
            </a:xfrm>
            <a:custGeom>
              <a:avLst/>
              <a:gdLst/>
              <a:ahLst/>
              <a:cxnLst/>
              <a:rect l="0" t="0" r="0" b="0"/>
              <a:pathLst>
                <a:path w="71438" h="1">
                  <a:moveTo>
                    <a:pt x="0" y="0"/>
                  </a:moveTo>
                  <a:lnTo>
                    <a:pt x="0" y="0"/>
                  </a:lnTo>
                  <a:lnTo>
                    <a:pt x="30539" y="0"/>
                  </a:lnTo>
                  <a:lnTo>
                    <a:pt x="64318" y="0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6069"/>
          <p:cNvSpPr/>
          <p:nvPr>
            <p:custDataLst>
              <p:tags r:id="rId2"/>
            </p:custDataLst>
          </p:nvPr>
        </p:nvSpPr>
        <p:spPr>
          <a:xfrm>
            <a:off x="2214563" y="4650581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714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 of a population (write this down!)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dirty="0"/>
              <a:t>-The </a:t>
            </a:r>
            <a:r>
              <a:rPr lang="en" sz="2600" dirty="0" smtClean="0"/>
              <a:t>group</a:t>
            </a:r>
            <a:r>
              <a:rPr lang="en" sz="2600" dirty="0" smtClean="0"/>
              <a:t> </a:t>
            </a:r>
            <a:r>
              <a:rPr lang="en" sz="2600" dirty="0"/>
              <a:t>of individuals from one species living in a particular area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/>
              <a:t>-Example: All of the red-cockaded woodpeckers living in a forest </a:t>
            </a:r>
          </a:p>
        </p:txBody>
      </p:sp>
      <p:grpSp>
        <p:nvGrpSpPr>
          <p:cNvPr id="10" name="SMARTInkShape-Group1621"/>
          <p:cNvGrpSpPr/>
          <p:nvPr/>
        </p:nvGrpSpPr>
        <p:grpSpPr>
          <a:xfrm>
            <a:off x="600541" y="1207876"/>
            <a:ext cx="513885" cy="399469"/>
            <a:chOff x="600541" y="1207876"/>
            <a:chExt cx="513885" cy="399469"/>
          </a:xfrm>
        </p:grpSpPr>
        <p:sp>
          <p:nvSpPr>
            <p:cNvPr id="8" name="SMARTInkShape-5003"/>
            <p:cNvSpPr/>
            <p:nvPr>
              <p:custDataLst>
                <p:tags r:id="rId1"/>
              </p:custDataLst>
            </p:nvPr>
          </p:nvSpPr>
          <p:spPr>
            <a:xfrm>
              <a:off x="700088" y="1407319"/>
              <a:ext cx="414338" cy="100013"/>
            </a:xfrm>
            <a:custGeom>
              <a:avLst/>
              <a:gdLst/>
              <a:ahLst/>
              <a:cxnLst/>
              <a:rect l="0" t="0" r="0" b="0"/>
              <a:pathLst>
                <a:path w="414338" h="100013">
                  <a:moveTo>
                    <a:pt x="0" y="100012"/>
                  </a:moveTo>
                  <a:lnTo>
                    <a:pt x="0" y="100012"/>
                  </a:lnTo>
                  <a:lnTo>
                    <a:pt x="0" y="96220"/>
                  </a:lnTo>
                  <a:lnTo>
                    <a:pt x="1587" y="95103"/>
                  </a:lnTo>
                  <a:lnTo>
                    <a:pt x="17658" y="89076"/>
                  </a:lnTo>
                  <a:lnTo>
                    <a:pt x="47320" y="76862"/>
                  </a:lnTo>
                  <a:lnTo>
                    <a:pt x="82018" y="65460"/>
                  </a:lnTo>
                  <a:lnTo>
                    <a:pt x="108684" y="56610"/>
                  </a:lnTo>
                  <a:lnTo>
                    <a:pt x="137204" y="47385"/>
                  </a:lnTo>
                  <a:lnTo>
                    <a:pt x="168400" y="37993"/>
                  </a:lnTo>
                  <a:lnTo>
                    <a:pt x="200786" y="30644"/>
                  </a:lnTo>
                  <a:lnTo>
                    <a:pt x="233700" y="24732"/>
                  </a:lnTo>
                  <a:lnTo>
                    <a:pt x="266850" y="19458"/>
                  </a:lnTo>
                  <a:lnTo>
                    <a:pt x="297987" y="14469"/>
                  </a:lnTo>
                  <a:lnTo>
                    <a:pt x="326907" y="10399"/>
                  </a:lnTo>
                  <a:lnTo>
                    <a:pt x="352990" y="8591"/>
                  </a:lnTo>
                  <a:lnTo>
                    <a:pt x="382402" y="3780"/>
                  </a:lnTo>
                  <a:lnTo>
                    <a:pt x="4143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004"/>
            <p:cNvSpPr/>
            <p:nvPr>
              <p:custDataLst>
                <p:tags r:id="rId2"/>
              </p:custDataLst>
            </p:nvPr>
          </p:nvSpPr>
          <p:spPr>
            <a:xfrm>
              <a:off x="600541" y="1207876"/>
              <a:ext cx="428160" cy="399469"/>
            </a:xfrm>
            <a:custGeom>
              <a:avLst/>
              <a:gdLst/>
              <a:ahLst/>
              <a:cxnLst/>
              <a:rect l="0" t="0" r="0" b="0"/>
              <a:pathLst>
                <a:path w="428160" h="399469">
                  <a:moveTo>
                    <a:pt x="242422" y="35137"/>
                  </a:moveTo>
                  <a:lnTo>
                    <a:pt x="242422" y="35137"/>
                  </a:lnTo>
                  <a:lnTo>
                    <a:pt x="225629" y="51929"/>
                  </a:lnTo>
                  <a:lnTo>
                    <a:pt x="216203" y="73555"/>
                  </a:lnTo>
                  <a:lnTo>
                    <a:pt x="204581" y="107578"/>
                  </a:lnTo>
                  <a:lnTo>
                    <a:pt x="189670" y="135446"/>
                  </a:lnTo>
                  <a:lnTo>
                    <a:pt x="170171" y="168045"/>
                  </a:lnTo>
                  <a:lnTo>
                    <a:pt x="155541" y="193426"/>
                  </a:lnTo>
                  <a:lnTo>
                    <a:pt x="138456" y="217935"/>
                  </a:lnTo>
                  <a:lnTo>
                    <a:pt x="110987" y="250254"/>
                  </a:lnTo>
                  <a:lnTo>
                    <a:pt x="86532" y="283730"/>
                  </a:lnTo>
                  <a:lnTo>
                    <a:pt x="64205" y="314992"/>
                  </a:lnTo>
                  <a:lnTo>
                    <a:pt x="42508" y="344364"/>
                  </a:lnTo>
                  <a:lnTo>
                    <a:pt x="13279" y="378141"/>
                  </a:lnTo>
                  <a:lnTo>
                    <a:pt x="3072" y="389493"/>
                  </a:lnTo>
                  <a:lnTo>
                    <a:pt x="0" y="397997"/>
                  </a:lnTo>
                  <a:lnTo>
                    <a:pt x="638" y="397694"/>
                  </a:lnTo>
                  <a:lnTo>
                    <a:pt x="3464" y="395240"/>
                  </a:lnTo>
                  <a:lnTo>
                    <a:pt x="5250" y="391503"/>
                  </a:lnTo>
                  <a:lnTo>
                    <a:pt x="13119" y="361835"/>
                  </a:lnTo>
                  <a:lnTo>
                    <a:pt x="26794" y="330563"/>
                  </a:lnTo>
                  <a:lnTo>
                    <a:pt x="39097" y="300206"/>
                  </a:lnTo>
                  <a:lnTo>
                    <a:pt x="55706" y="266869"/>
                  </a:lnTo>
                  <a:lnTo>
                    <a:pt x="65774" y="241316"/>
                  </a:lnTo>
                  <a:lnTo>
                    <a:pt x="75541" y="216730"/>
                  </a:lnTo>
                  <a:lnTo>
                    <a:pt x="87290" y="192574"/>
                  </a:lnTo>
                  <a:lnTo>
                    <a:pt x="99655" y="168609"/>
                  </a:lnTo>
                  <a:lnTo>
                    <a:pt x="116336" y="133598"/>
                  </a:lnTo>
                  <a:lnTo>
                    <a:pt x="135213" y="102763"/>
                  </a:lnTo>
                  <a:lnTo>
                    <a:pt x="152007" y="74312"/>
                  </a:lnTo>
                  <a:lnTo>
                    <a:pt x="176496" y="42963"/>
                  </a:lnTo>
                  <a:lnTo>
                    <a:pt x="201725" y="13149"/>
                  </a:lnTo>
                  <a:lnTo>
                    <a:pt x="215370" y="3839"/>
                  </a:lnTo>
                  <a:lnTo>
                    <a:pt x="224793" y="728"/>
                  </a:lnTo>
                  <a:lnTo>
                    <a:pt x="230089" y="0"/>
                  </a:lnTo>
                  <a:lnTo>
                    <a:pt x="237205" y="3910"/>
                  </a:lnTo>
                  <a:lnTo>
                    <a:pt x="250916" y="15563"/>
                  </a:lnTo>
                  <a:lnTo>
                    <a:pt x="263717" y="43465"/>
                  </a:lnTo>
                  <a:lnTo>
                    <a:pt x="277143" y="74882"/>
                  </a:lnTo>
                  <a:lnTo>
                    <a:pt x="286664" y="106091"/>
                  </a:lnTo>
                  <a:lnTo>
                    <a:pt x="298305" y="140474"/>
                  </a:lnTo>
                  <a:lnTo>
                    <a:pt x="311808" y="175797"/>
                  </a:lnTo>
                  <a:lnTo>
                    <a:pt x="325863" y="211398"/>
                  </a:lnTo>
                  <a:lnTo>
                    <a:pt x="343874" y="247082"/>
                  </a:lnTo>
                  <a:lnTo>
                    <a:pt x="360500" y="282791"/>
                  </a:lnTo>
                  <a:lnTo>
                    <a:pt x="375480" y="310922"/>
                  </a:lnTo>
                  <a:lnTo>
                    <a:pt x="393970" y="341761"/>
                  </a:lnTo>
                  <a:lnTo>
                    <a:pt x="411206" y="374519"/>
                  </a:lnTo>
                  <a:lnTo>
                    <a:pt x="418843" y="390453"/>
                  </a:lnTo>
                  <a:lnTo>
                    <a:pt x="420586" y="397687"/>
                  </a:lnTo>
                  <a:lnTo>
                    <a:pt x="421523" y="398281"/>
                  </a:lnTo>
                  <a:lnTo>
                    <a:pt x="428159" y="399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Life History Trade-Off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-Trade-off between reproduction and survival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-Semeparity → many offspring (more reproduction), but they are less likely to survive (due to less parental care)... Also, the parent does not survive long after reproducing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-Iteroparity → few offspring (less reproduction), but they are more likely to survive (due to more parental care).... Also, the parent survives longer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notes annotations?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 Structure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-Percentage of the population that falls into various age ranges (divided up by sex)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-More young people in the population → more rapid growth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-More old people (past reproductive age) in the population → slower growth, no growth, or negative growth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118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 Structure Pyramids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7909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What can you conclude about the population growth rates in Kenya, the U.S., and Italy from their age structure pyramids?  Explain your answer thoroughly. 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2082450" y="1750275"/>
            <a:ext cx="6494449" cy="2845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SMARTInkShape-Group1923"/>
          <p:cNvGrpSpPr/>
          <p:nvPr/>
        </p:nvGrpSpPr>
        <p:grpSpPr>
          <a:xfrm>
            <a:off x="7976460" y="4159181"/>
            <a:ext cx="195990" cy="140354"/>
            <a:chOff x="7976460" y="4159181"/>
            <a:chExt cx="195990" cy="140354"/>
          </a:xfrm>
        </p:grpSpPr>
        <p:sp>
          <p:nvSpPr>
            <p:cNvPr id="329" name="SMARTInkShape-6070"/>
            <p:cNvSpPr/>
            <p:nvPr>
              <p:custDataLst>
                <p:tags r:id="rId40"/>
              </p:custDataLst>
            </p:nvPr>
          </p:nvSpPr>
          <p:spPr>
            <a:xfrm>
              <a:off x="7976465" y="4160992"/>
              <a:ext cx="195985" cy="125260"/>
            </a:xfrm>
            <a:custGeom>
              <a:avLst/>
              <a:gdLst/>
              <a:ahLst/>
              <a:cxnLst/>
              <a:rect l="0" t="0" r="0" b="0"/>
              <a:pathLst>
                <a:path w="195985" h="125260">
                  <a:moveTo>
                    <a:pt x="0" y="125259"/>
                  </a:moveTo>
                  <a:lnTo>
                    <a:pt x="0" y="125259"/>
                  </a:lnTo>
                  <a:lnTo>
                    <a:pt x="17391" y="125258"/>
                  </a:lnTo>
                  <a:lnTo>
                    <a:pt x="47406" y="124464"/>
                  </a:lnTo>
                  <a:lnTo>
                    <a:pt x="81630" y="118556"/>
                  </a:lnTo>
                  <a:lnTo>
                    <a:pt x="111227" y="118140"/>
                  </a:lnTo>
                  <a:lnTo>
                    <a:pt x="116775" y="116009"/>
                  </a:lnTo>
                  <a:lnTo>
                    <a:pt x="119366" y="114330"/>
                  </a:lnTo>
                  <a:lnTo>
                    <a:pt x="130597" y="111966"/>
                  </a:lnTo>
                  <a:lnTo>
                    <a:pt x="155414" y="110996"/>
                  </a:lnTo>
                  <a:lnTo>
                    <a:pt x="157031" y="110194"/>
                  </a:lnTo>
                  <a:lnTo>
                    <a:pt x="158109" y="108865"/>
                  </a:lnTo>
                  <a:lnTo>
                    <a:pt x="158828" y="107186"/>
                  </a:lnTo>
                  <a:lnTo>
                    <a:pt x="160101" y="106066"/>
                  </a:lnTo>
                  <a:lnTo>
                    <a:pt x="167078" y="103914"/>
                  </a:lnTo>
                  <a:lnTo>
                    <a:pt x="173532" y="103835"/>
                  </a:lnTo>
                  <a:lnTo>
                    <a:pt x="180615" y="97677"/>
                  </a:lnTo>
                  <a:lnTo>
                    <a:pt x="185169" y="96978"/>
                  </a:lnTo>
                  <a:lnTo>
                    <a:pt x="186393" y="96086"/>
                  </a:lnTo>
                  <a:lnTo>
                    <a:pt x="187210" y="94697"/>
                  </a:lnTo>
                  <a:lnTo>
                    <a:pt x="188519" y="90558"/>
                  </a:lnTo>
                  <a:lnTo>
                    <a:pt x="193687" y="84037"/>
                  </a:lnTo>
                  <a:lnTo>
                    <a:pt x="195683" y="76565"/>
                  </a:lnTo>
                  <a:lnTo>
                    <a:pt x="195984" y="50439"/>
                  </a:lnTo>
                  <a:lnTo>
                    <a:pt x="193868" y="46232"/>
                  </a:lnTo>
                  <a:lnTo>
                    <a:pt x="191075" y="41717"/>
                  </a:lnTo>
                  <a:lnTo>
                    <a:pt x="189136" y="33774"/>
                  </a:lnTo>
                  <a:lnTo>
                    <a:pt x="178924" y="22568"/>
                  </a:lnTo>
                  <a:lnTo>
                    <a:pt x="174379" y="20087"/>
                  </a:lnTo>
                  <a:lnTo>
                    <a:pt x="169714" y="18190"/>
                  </a:lnTo>
                  <a:lnTo>
                    <a:pt x="140795" y="1343"/>
                  </a:lnTo>
                  <a:lnTo>
                    <a:pt x="1363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071"/>
            <p:cNvSpPr/>
            <p:nvPr>
              <p:custDataLst>
                <p:tags r:id="rId41"/>
              </p:custDataLst>
            </p:nvPr>
          </p:nvSpPr>
          <p:spPr>
            <a:xfrm>
              <a:off x="7976460" y="4159181"/>
              <a:ext cx="174533" cy="140354"/>
            </a:xfrm>
            <a:custGeom>
              <a:avLst/>
              <a:gdLst/>
              <a:ahLst/>
              <a:cxnLst/>
              <a:rect l="0" t="0" r="0" b="0"/>
              <a:pathLst>
                <a:path w="174533" h="140354">
                  <a:moveTo>
                    <a:pt x="137695" y="0"/>
                  </a:moveTo>
                  <a:lnTo>
                    <a:pt x="137695" y="0"/>
                  </a:lnTo>
                  <a:lnTo>
                    <a:pt x="146057" y="29717"/>
                  </a:lnTo>
                  <a:lnTo>
                    <a:pt x="158957" y="63756"/>
                  </a:lnTo>
                  <a:lnTo>
                    <a:pt x="166307" y="89264"/>
                  </a:lnTo>
                  <a:lnTo>
                    <a:pt x="167990" y="102374"/>
                  </a:lnTo>
                  <a:lnTo>
                    <a:pt x="173026" y="112607"/>
                  </a:lnTo>
                  <a:lnTo>
                    <a:pt x="174532" y="132798"/>
                  </a:lnTo>
                  <a:lnTo>
                    <a:pt x="173747" y="133270"/>
                  </a:lnTo>
                  <a:lnTo>
                    <a:pt x="168406" y="134088"/>
                  </a:lnTo>
                  <a:lnTo>
                    <a:pt x="161907" y="139098"/>
                  </a:lnTo>
                  <a:lnTo>
                    <a:pt x="157558" y="140353"/>
                  </a:lnTo>
                  <a:lnTo>
                    <a:pt x="156082" y="139893"/>
                  </a:lnTo>
                  <a:lnTo>
                    <a:pt x="155097" y="138794"/>
                  </a:lnTo>
                  <a:lnTo>
                    <a:pt x="154441" y="137267"/>
                  </a:lnTo>
                  <a:lnTo>
                    <a:pt x="153210" y="136249"/>
                  </a:lnTo>
                  <a:lnTo>
                    <a:pt x="149725" y="135118"/>
                  </a:lnTo>
                  <a:lnTo>
                    <a:pt x="114653" y="132107"/>
                  </a:lnTo>
                  <a:lnTo>
                    <a:pt x="82075" y="127511"/>
                  </a:lnTo>
                  <a:lnTo>
                    <a:pt x="52225" y="127127"/>
                  </a:lnTo>
                  <a:lnTo>
                    <a:pt x="21072" y="127077"/>
                  </a:lnTo>
                  <a:lnTo>
                    <a:pt x="0" y="127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2" name="SMARTInkShape-6072"/>
          <p:cNvSpPr/>
          <p:nvPr>
            <p:custDataLst>
              <p:tags r:id="rId1"/>
            </p:custDataLst>
          </p:nvPr>
        </p:nvSpPr>
        <p:spPr>
          <a:xfrm>
            <a:off x="8153482" y="3500634"/>
            <a:ext cx="147432" cy="163828"/>
          </a:xfrm>
          <a:custGeom>
            <a:avLst/>
            <a:gdLst/>
            <a:ahLst/>
            <a:cxnLst/>
            <a:rect l="0" t="0" r="0" b="0"/>
            <a:pathLst>
              <a:path w="147432" h="163828">
                <a:moveTo>
                  <a:pt x="0" y="6929"/>
                </a:moveTo>
                <a:lnTo>
                  <a:pt x="0" y="6929"/>
                </a:lnTo>
                <a:lnTo>
                  <a:pt x="25827" y="6172"/>
                </a:lnTo>
                <a:lnTo>
                  <a:pt x="54630" y="1297"/>
                </a:lnTo>
                <a:lnTo>
                  <a:pt x="88810" y="0"/>
                </a:lnTo>
                <a:lnTo>
                  <a:pt x="101222" y="655"/>
                </a:lnTo>
                <a:lnTo>
                  <a:pt x="125573" y="6509"/>
                </a:lnTo>
                <a:lnTo>
                  <a:pt x="128138" y="6655"/>
                </a:lnTo>
                <a:lnTo>
                  <a:pt x="133104" y="8934"/>
                </a:lnTo>
                <a:lnTo>
                  <a:pt x="137958" y="11799"/>
                </a:lnTo>
                <a:lnTo>
                  <a:pt x="146135" y="13789"/>
                </a:lnTo>
                <a:lnTo>
                  <a:pt x="146608" y="14684"/>
                </a:lnTo>
                <a:lnTo>
                  <a:pt x="147431" y="24008"/>
                </a:lnTo>
                <a:lnTo>
                  <a:pt x="145384" y="28553"/>
                </a:lnTo>
                <a:lnTo>
                  <a:pt x="142622" y="33219"/>
                </a:lnTo>
                <a:lnTo>
                  <a:pt x="140273" y="40308"/>
                </a:lnTo>
                <a:lnTo>
                  <a:pt x="135697" y="47435"/>
                </a:lnTo>
                <a:lnTo>
                  <a:pt x="133987" y="54574"/>
                </a:lnTo>
                <a:lnTo>
                  <a:pt x="132688" y="62511"/>
                </a:lnTo>
                <a:lnTo>
                  <a:pt x="127628" y="73770"/>
                </a:lnTo>
                <a:lnTo>
                  <a:pt x="121895" y="83279"/>
                </a:lnTo>
                <a:lnTo>
                  <a:pt x="119050" y="95004"/>
                </a:lnTo>
                <a:lnTo>
                  <a:pt x="114327" y="104652"/>
                </a:lnTo>
                <a:lnTo>
                  <a:pt x="105715" y="140179"/>
                </a:lnTo>
                <a:lnTo>
                  <a:pt x="99985" y="147888"/>
                </a:lnTo>
                <a:lnTo>
                  <a:pt x="97477" y="154717"/>
                </a:lnTo>
                <a:lnTo>
                  <a:pt x="94078" y="159406"/>
                </a:lnTo>
                <a:lnTo>
                  <a:pt x="87804" y="162019"/>
                </a:lnTo>
                <a:lnTo>
                  <a:pt x="59445" y="1638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5" name="SMARTInkShape-Group1925"/>
          <p:cNvGrpSpPr/>
          <p:nvPr/>
        </p:nvGrpSpPr>
        <p:grpSpPr>
          <a:xfrm>
            <a:off x="1300163" y="2293144"/>
            <a:ext cx="1557338" cy="1600201"/>
            <a:chOff x="1300163" y="2293144"/>
            <a:chExt cx="1557338" cy="1600201"/>
          </a:xfrm>
        </p:grpSpPr>
        <p:sp>
          <p:nvSpPr>
            <p:cNvPr id="333" name="SMARTInkShape-6073"/>
            <p:cNvSpPr/>
            <p:nvPr>
              <p:custDataLst>
                <p:tags r:id="rId38"/>
              </p:custDataLst>
            </p:nvPr>
          </p:nvSpPr>
          <p:spPr>
            <a:xfrm>
              <a:off x="2200275" y="2293144"/>
              <a:ext cx="657226" cy="1600201"/>
            </a:xfrm>
            <a:custGeom>
              <a:avLst/>
              <a:gdLst/>
              <a:ahLst/>
              <a:cxnLst/>
              <a:rect l="0" t="0" r="0" b="0"/>
              <a:pathLst>
                <a:path w="657226" h="1600201">
                  <a:moveTo>
                    <a:pt x="0" y="0"/>
                  </a:moveTo>
                  <a:lnTo>
                    <a:pt x="0" y="0"/>
                  </a:lnTo>
                  <a:lnTo>
                    <a:pt x="794" y="13772"/>
                  </a:lnTo>
                  <a:lnTo>
                    <a:pt x="9943" y="43735"/>
                  </a:lnTo>
                  <a:lnTo>
                    <a:pt x="24836" y="77313"/>
                  </a:lnTo>
                  <a:lnTo>
                    <a:pt x="38403" y="105898"/>
                  </a:lnTo>
                  <a:lnTo>
                    <a:pt x="52477" y="139151"/>
                  </a:lnTo>
                  <a:lnTo>
                    <a:pt x="61952" y="162386"/>
                  </a:lnTo>
                  <a:lnTo>
                    <a:pt x="73572" y="188059"/>
                  </a:lnTo>
                  <a:lnTo>
                    <a:pt x="85880" y="215344"/>
                  </a:lnTo>
                  <a:lnTo>
                    <a:pt x="96642" y="243346"/>
                  </a:lnTo>
                  <a:lnTo>
                    <a:pt x="104600" y="271666"/>
                  </a:lnTo>
                  <a:lnTo>
                    <a:pt x="112370" y="300128"/>
                  </a:lnTo>
                  <a:lnTo>
                    <a:pt x="123761" y="328653"/>
                  </a:lnTo>
                  <a:lnTo>
                    <a:pt x="134644" y="359322"/>
                  </a:lnTo>
                  <a:lnTo>
                    <a:pt x="145567" y="390680"/>
                  </a:lnTo>
                  <a:lnTo>
                    <a:pt x="158359" y="420492"/>
                  </a:lnTo>
                  <a:lnTo>
                    <a:pt x="171982" y="453850"/>
                  </a:lnTo>
                  <a:lnTo>
                    <a:pt x="185180" y="489048"/>
                  </a:lnTo>
                  <a:lnTo>
                    <a:pt x="196338" y="523213"/>
                  </a:lnTo>
                  <a:lnTo>
                    <a:pt x="202329" y="540896"/>
                  </a:lnTo>
                  <a:lnTo>
                    <a:pt x="208705" y="559035"/>
                  </a:lnTo>
                  <a:lnTo>
                    <a:pt x="215336" y="577477"/>
                  </a:lnTo>
                  <a:lnTo>
                    <a:pt x="229055" y="612786"/>
                  </a:lnTo>
                  <a:lnTo>
                    <a:pt x="243884" y="647793"/>
                  </a:lnTo>
                  <a:lnTo>
                    <a:pt x="252283" y="666018"/>
                  </a:lnTo>
                  <a:lnTo>
                    <a:pt x="261057" y="684518"/>
                  </a:lnTo>
                  <a:lnTo>
                    <a:pt x="269288" y="703202"/>
                  </a:lnTo>
                  <a:lnTo>
                    <a:pt x="277157" y="722007"/>
                  </a:lnTo>
                  <a:lnTo>
                    <a:pt x="284784" y="740894"/>
                  </a:lnTo>
                  <a:lnTo>
                    <a:pt x="293043" y="759836"/>
                  </a:lnTo>
                  <a:lnTo>
                    <a:pt x="301725" y="778813"/>
                  </a:lnTo>
                  <a:lnTo>
                    <a:pt x="310687" y="797815"/>
                  </a:lnTo>
                  <a:lnTo>
                    <a:pt x="319837" y="816833"/>
                  </a:lnTo>
                  <a:lnTo>
                    <a:pt x="329112" y="835862"/>
                  </a:lnTo>
                  <a:lnTo>
                    <a:pt x="338471" y="854897"/>
                  </a:lnTo>
                  <a:lnTo>
                    <a:pt x="347885" y="873938"/>
                  </a:lnTo>
                  <a:lnTo>
                    <a:pt x="357336" y="892981"/>
                  </a:lnTo>
                  <a:lnTo>
                    <a:pt x="366811" y="912027"/>
                  </a:lnTo>
                  <a:lnTo>
                    <a:pt x="375510" y="931074"/>
                  </a:lnTo>
                  <a:lnTo>
                    <a:pt x="383690" y="950122"/>
                  </a:lnTo>
                  <a:lnTo>
                    <a:pt x="391524" y="969171"/>
                  </a:lnTo>
                  <a:lnTo>
                    <a:pt x="399129" y="987426"/>
                  </a:lnTo>
                  <a:lnTo>
                    <a:pt x="413928" y="1022527"/>
                  </a:lnTo>
                  <a:lnTo>
                    <a:pt x="428443" y="1056648"/>
                  </a:lnTo>
                  <a:lnTo>
                    <a:pt x="442832" y="1090334"/>
                  </a:lnTo>
                  <a:lnTo>
                    <a:pt x="457164" y="1123826"/>
                  </a:lnTo>
                  <a:lnTo>
                    <a:pt x="471472" y="1157232"/>
                  </a:lnTo>
                  <a:lnTo>
                    <a:pt x="485768" y="1190600"/>
                  </a:lnTo>
                  <a:lnTo>
                    <a:pt x="500059" y="1223951"/>
                  </a:lnTo>
                  <a:lnTo>
                    <a:pt x="512232" y="1255178"/>
                  </a:lnTo>
                  <a:lnTo>
                    <a:pt x="523727" y="1284932"/>
                  </a:lnTo>
                  <a:lnTo>
                    <a:pt x="536774" y="1314030"/>
                  </a:lnTo>
                  <a:lnTo>
                    <a:pt x="548393" y="1340722"/>
                  </a:lnTo>
                  <a:lnTo>
                    <a:pt x="565976" y="1375944"/>
                  </a:lnTo>
                  <a:lnTo>
                    <a:pt x="584151" y="1408606"/>
                  </a:lnTo>
                  <a:lnTo>
                    <a:pt x="597473" y="1439185"/>
                  </a:lnTo>
                  <a:lnTo>
                    <a:pt x="612878" y="1474643"/>
                  </a:lnTo>
                  <a:lnTo>
                    <a:pt x="625505" y="1505725"/>
                  </a:lnTo>
                  <a:lnTo>
                    <a:pt x="638074" y="1536792"/>
                  </a:lnTo>
                  <a:lnTo>
                    <a:pt x="647952" y="1563971"/>
                  </a:lnTo>
                  <a:lnTo>
                    <a:pt x="649928" y="1572986"/>
                  </a:lnTo>
                  <a:lnTo>
                    <a:pt x="655549" y="1585240"/>
                  </a:lnTo>
                  <a:lnTo>
                    <a:pt x="657225" y="1600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074"/>
            <p:cNvSpPr/>
            <p:nvPr>
              <p:custDataLst>
                <p:tags r:id="rId39"/>
              </p:custDataLst>
            </p:nvPr>
          </p:nvSpPr>
          <p:spPr>
            <a:xfrm>
              <a:off x="1300163" y="2293144"/>
              <a:ext cx="878682" cy="1464470"/>
            </a:xfrm>
            <a:custGeom>
              <a:avLst/>
              <a:gdLst/>
              <a:ahLst/>
              <a:cxnLst/>
              <a:rect l="0" t="0" r="0" b="0"/>
              <a:pathLst>
                <a:path w="878682" h="1464470">
                  <a:moveTo>
                    <a:pt x="878681" y="0"/>
                  </a:moveTo>
                  <a:lnTo>
                    <a:pt x="878681" y="0"/>
                  </a:lnTo>
                  <a:lnTo>
                    <a:pt x="874888" y="0"/>
                  </a:lnTo>
                  <a:lnTo>
                    <a:pt x="870910" y="4233"/>
                  </a:lnTo>
                  <a:lnTo>
                    <a:pt x="855078" y="33180"/>
                  </a:lnTo>
                  <a:lnTo>
                    <a:pt x="842318" y="60631"/>
                  </a:lnTo>
                  <a:lnTo>
                    <a:pt x="828484" y="93900"/>
                  </a:lnTo>
                  <a:lnTo>
                    <a:pt x="812214" y="128893"/>
                  </a:lnTo>
                  <a:lnTo>
                    <a:pt x="799927" y="153329"/>
                  </a:lnTo>
                  <a:lnTo>
                    <a:pt x="789175" y="180065"/>
                  </a:lnTo>
                  <a:lnTo>
                    <a:pt x="779105" y="207823"/>
                  </a:lnTo>
                  <a:lnTo>
                    <a:pt x="766956" y="236828"/>
                  </a:lnTo>
                  <a:lnTo>
                    <a:pt x="748327" y="268240"/>
                  </a:lnTo>
                  <a:lnTo>
                    <a:pt x="728935" y="298605"/>
                  </a:lnTo>
                  <a:lnTo>
                    <a:pt x="710527" y="328770"/>
                  </a:lnTo>
                  <a:lnTo>
                    <a:pt x="694408" y="360697"/>
                  </a:lnTo>
                  <a:lnTo>
                    <a:pt x="675074" y="393408"/>
                  </a:lnTo>
                  <a:lnTo>
                    <a:pt x="654045" y="426466"/>
                  </a:lnTo>
                  <a:lnTo>
                    <a:pt x="634116" y="459680"/>
                  </a:lnTo>
                  <a:lnTo>
                    <a:pt x="612558" y="495079"/>
                  </a:lnTo>
                  <a:lnTo>
                    <a:pt x="601253" y="513409"/>
                  </a:lnTo>
                  <a:lnTo>
                    <a:pt x="578109" y="548592"/>
                  </a:lnTo>
                  <a:lnTo>
                    <a:pt x="566381" y="565753"/>
                  </a:lnTo>
                  <a:lnTo>
                    <a:pt x="553799" y="584337"/>
                  </a:lnTo>
                  <a:lnTo>
                    <a:pt x="540649" y="603871"/>
                  </a:lnTo>
                  <a:lnTo>
                    <a:pt x="527120" y="624037"/>
                  </a:lnTo>
                  <a:lnTo>
                    <a:pt x="514132" y="643831"/>
                  </a:lnTo>
                  <a:lnTo>
                    <a:pt x="501505" y="663376"/>
                  </a:lnTo>
                  <a:lnTo>
                    <a:pt x="489118" y="682757"/>
                  </a:lnTo>
                  <a:lnTo>
                    <a:pt x="476097" y="702027"/>
                  </a:lnTo>
                  <a:lnTo>
                    <a:pt x="462654" y="721225"/>
                  </a:lnTo>
                  <a:lnTo>
                    <a:pt x="448930" y="740373"/>
                  </a:lnTo>
                  <a:lnTo>
                    <a:pt x="435811" y="760282"/>
                  </a:lnTo>
                  <a:lnTo>
                    <a:pt x="423097" y="780698"/>
                  </a:lnTo>
                  <a:lnTo>
                    <a:pt x="410652" y="801453"/>
                  </a:lnTo>
                  <a:lnTo>
                    <a:pt x="398386" y="821639"/>
                  </a:lnTo>
                  <a:lnTo>
                    <a:pt x="386241" y="841447"/>
                  </a:lnTo>
                  <a:lnTo>
                    <a:pt x="374175" y="861002"/>
                  </a:lnTo>
                  <a:lnTo>
                    <a:pt x="361369" y="881183"/>
                  </a:lnTo>
                  <a:lnTo>
                    <a:pt x="348068" y="901780"/>
                  </a:lnTo>
                  <a:lnTo>
                    <a:pt x="334439" y="922655"/>
                  </a:lnTo>
                  <a:lnTo>
                    <a:pt x="321384" y="943716"/>
                  </a:lnTo>
                  <a:lnTo>
                    <a:pt x="308712" y="964900"/>
                  </a:lnTo>
                  <a:lnTo>
                    <a:pt x="296296" y="986167"/>
                  </a:lnTo>
                  <a:lnTo>
                    <a:pt x="284049" y="1006695"/>
                  </a:lnTo>
                  <a:lnTo>
                    <a:pt x="271916" y="1026729"/>
                  </a:lnTo>
                  <a:lnTo>
                    <a:pt x="259858" y="1046436"/>
                  </a:lnTo>
                  <a:lnTo>
                    <a:pt x="247057" y="1065924"/>
                  </a:lnTo>
                  <a:lnTo>
                    <a:pt x="233761" y="1085266"/>
                  </a:lnTo>
                  <a:lnTo>
                    <a:pt x="220134" y="1104511"/>
                  </a:lnTo>
                  <a:lnTo>
                    <a:pt x="207081" y="1123690"/>
                  </a:lnTo>
                  <a:lnTo>
                    <a:pt x="194410" y="1142827"/>
                  </a:lnTo>
                  <a:lnTo>
                    <a:pt x="181994" y="1161935"/>
                  </a:lnTo>
                  <a:lnTo>
                    <a:pt x="170542" y="1181023"/>
                  </a:lnTo>
                  <a:lnTo>
                    <a:pt x="159732" y="1200099"/>
                  </a:lnTo>
                  <a:lnTo>
                    <a:pt x="149350" y="1219166"/>
                  </a:lnTo>
                  <a:lnTo>
                    <a:pt x="138460" y="1237433"/>
                  </a:lnTo>
                  <a:lnTo>
                    <a:pt x="115777" y="1272547"/>
                  </a:lnTo>
                  <a:lnTo>
                    <a:pt x="94583" y="1304558"/>
                  </a:lnTo>
                  <a:lnTo>
                    <a:pt x="75374" y="1334659"/>
                  </a:lnTo>
                  <a:lnTo>
                    <a:pt x="58899" y="1363913"/>
                  </a:lnTo>
                  <a:lnTo>
                    <a:pt x="43640" y="1390673"/>
                  </a:lnTo>
                  <a:lnTo>
                    <a:pt x="23778" y="1423818"/>
                  </a:lnTo>
                  <a:lnTo>
                    <a:pt x="0" y="1464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6" name="SMARTInkShape-6075"/>
          <p:cNvSpPr/>
          <p:nvPr>
            <p:custDataLst>
              <p:tags r:id="rId2"/>
            </p:custDataLst>
          </p:nvPr>
        </p:nvSpPr>
        <p:spPr>
          <a:xfrm>
            <a:off x="1328738" y="3829050"/>
            <a:ext cx="1321594" cy="50007"/>
          </a:xfrm>
          <a:custGeom>
            <a:avLst/>
            <a:gdLst/>
            <a:ahLst/>
            <a:cxnLst/>
            <a:rect l="0" t="0" r="0" b="0"/>
            <a:pathLst>
              <a:path w="1321594" h="50007">
                <a:moveTo>
                  <a:pt x="1321593" y="50006"/>
                </a:moveTo>
                <a:lnTo>
                  <a:pt x="1321593" y="50006"/>
                </a:lnTo>
                <a:lnTo>
                  <a:pt x="1314302" y="49213"/>
                </a:lnTo>
                <a:lnTo>
                  <a:pt x="1281122" y="43855"/>
                </a:lnTo>
                <a:lnTo>
                  <a:pt x="1250424" y="43157"/>
                </a:lnTo>
                <a:lnTo>
                  <a:pt x="1216192" y="42950"/>
                </a:lnTo>
                <a:lnTo>
                  <a:pt x="1180914" y="42888"/>
                </a:lnTo>
                <a:lnTo>
                  <a:pt x="1155088" y="40757"/>
                </a:lnTo>
                <a:lnTo>
                  <a:pt x="1127735" y="37958"/>
                </a:lnTo>
                <a:lnTo>
                  <a:pt x="1099703" y="36714"/>
                </a:lnTo>
                <a:lnTo>
                  <a:pt x="1073486" y="36161"/>
                </a:lnTo>
                <a:lnTo>
                  <a:pt x="1047811" y="35915"/>
                </a:lnTo>
                <a:lnTo>
                  <a:pt x="1020525" y="35806"/>
                </a:lnTo>
                <a:lnTo>
                  <a:pt x="990406" y="35758"/>
                </a:lnTo>
                <a:lnTo>
                  <a:pt x="959293" y="35736"/>
                </a:lnTo>
                <a:lnTo>
                  <a:pt x="929590" y="35727"/>
                </a:lnTo>
                <a:lnTo>
                  <a:pt x="898396" y="35722"/>
                </a:lnTo>
                <a:lnTo>
                  <a:pt x="866806" y="35720"/>
                </a:lnTo>
                <a:lnTo>
                  <a:pt x="836891" y="35720"/>
                </a:lnTo>
                <a:lnTo>
                  <a:pt x="805603" y="35719"/>
                </a:lnTo>
                <a:lnTo>
                  <a:pt x="773970" y="35719"/>
                </a:lnTo>
                <a:lnTo>
                  <a:pt x="744037" y="35719"/>
                </a:lnTo>
                <a:lnTo>
                  <a:pt x="712741" y="35719"/>
                </a:lnTo>
                <a:lnTo>
                  <a:pt x="680311" y="34925"/>
                </a:lnTo>
                <a:lnTo>
                  <a:pt x="647377" y="31927"/>
                </a:lnTo>
                <a:lnTo>
                  <a:pt x="614219" y="30064"/>
                </a:lnTo>
                <a:lnTo>
                  <a:pt x="581754" y="29237"/>
                </a:lnTo>
                <a:lnTo>
                  <a:pt x="551451" y="28869"/>
                </a:lnTo>
                <a:lnTo>
                  <a:pt x="522108" y="28706"/>
                </a:lnTo>
                <a:lnTo>
                  <a:pt x="493191" y="28633"/>
                </a:lnTo>
                <a:lnTo>
                  <a:pt x="464465" y="28601"/>
                </a:lnTo>
                <a:lnTo>
                  <a:pt x="437939" y="28587"/>
                </a:lnTo>
                <a:lnTo>
                  <a:pt x="412920" y="27786"/>
                </a:lnTo>
                <a:lnTo>
                  <a:pt x="388572" y="24785"/>
                </a:lnTo>
                <a:lnTo>
                  <a:pt x="362405" y="22922"/>
                </a:lnTo>
                <a:lnTo>
                  <a:pt x="336487" y="22094"/>
                </a:lnTo>
                <a:lnTo>
                  <a:pt x="303252" y="21628"/>
                </a:lnTo>
                <a:lnTo>
                  <a:pt x="268622" y="20696"/>
                </a:lnTo>
                <a:lnTo>
                  <a:pt x="234020" y="16539"/>
                </a:lnTo>
                <a:lnTo>
                  <a:pt x="203306" y="14955"/>
                </a:lnTo>
                <a:lnTo>
                  <a:pt x="174891" y="14485"/>
                </a:lnTo>
                <a:lnTo>
                  <a:pt x="141438" y="12210"/>
                </a:lnTo>
                <a:lnTo>
                  <a:pt x="112075" y="8144"/>
                </a:lnTo>
                <a:lnTo>
                  <a:pt x="80405" y="7276"/>
                </a:lnTo>
                <a:lnTo>
                  <a:pt x="50893" y="6367"/>
                </a:lnTo>
                <a:lnTo>
                  <a:pt x="26542" y="664"/>
                </a:lnTo>
                <a:lnTo>
                  <a:pt x="96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6158" y="0"/>
                </a:lnTo>
                <a:lnTo>
                  <a:pt x="0" y="0"/>
                </a:lnTo>
                <a:lnTo>
                  <a:pt x="6150" y="0"/>
                </a:lnTo>
                <a:lnTo>
                  <a:pt x="79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1" y="0"/>
                </a:lnTo>
                <a:lnTo>
                  <a:pt x="87" y="0"/>
                </a:lnTo>
                <a:lnTo>
                  <a:pt x="714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1927"/>
          <p:cNvGrpSpPr/>
          <p:nvPr/>
        </p:nvGrpSpPr>
        <p:grpSpPr>
          <a:xfrm>
            <a:off x="1078706" y="2115994"/>
            <a:ext cx="1007270" cy="984395"/>
            <a:chOff x="1078706" y="2115994"/>
            <a:chExt cx="1007270" cy="984395"/>
          </a:xfrm>
        </p:grpSpPr>
        <p:sp>
          <p:nvSpPr>
            <p:cNvPr id="337" name="SMARTInkShape-6076"/>
            <p:cNvSpPr/>
            <p:nvPr>
              <p:custDataLst>
                <p:tags r:id="rId28"/>
              </p:custDataLst>
            </p:nvPr>
          </p:nvSpPr>
          <p:spPr>
            <a:xfrm>
              <a:off x="1457325" y="2594298"/>
              <a:ext cx="221457" cy="163161"/>
            </a:xfrm>
            <a:custGeom>
              <a:avLst/>
              <a:gdLst/>
              <a:ahLst/>
              <a:cxnLst/>
              <a:rect l="0" t="0" r="0" b="0"/>
              <a:pathLst>
                <a:path w="221457" h="163161">
                  <a:moveTo>
                    <a:pt x="0" y="127471"/>
                  </a:moveTo>
                  <a:lnTo>
                    <a:pt x="0" y="127471"/>
                  </a:lnTo>
                  <a:lnTo>
                    <a:pt x="9943" y="137414"/>
                  </a:lnTo>
                  <a:lnTo>
                    <a:pt x="43735" y="151320"/>
                  </a:lnTo>
                  <a:lnTo>
                    <a:pt x="72404" y="155906"/>
                  </a:lnTo>
                  <a:lnTo>
                    <a:pt x="103584" y="161516"/>
                  </a:lnTo>
                  <a:lnTo>
                    <a:pt x="138620" y="163124"/>
                  </a:lnTo>
                  <a:lnTo>
                    <a:pt x="140984" y="163160"/>
                  </a:lnTo>
                  <a:lnTo>
                    <a:pt x="110731" y="162395"/>
                  </a:lnTo>
                  <a:lnTo>
                    <a:pt x="78111" y="153246"/>
                  </a:lnTo>
                  <a:lnTo>
                    <a:pt x="45621" y="133190"/>
                  </a:lnTo>
                  <a:lnTo>
                    <a:pt x="20494" y="118030"/>
                  </a:lnTo>
                  <a:lnTo>
                    <a:pt x="17046" y="113221"/>
                  </a:lnTo>
                  <a:lnTo>
                    <a:pt x="16127" y="110827"/>
                  </a:lnTo>
                  <a:lnTo>
                    <a:pt x="16307" y="108437"/>
                  </a:lnTo>
                  <a:lnTo>
                    <a:pt x="18625" y="103666"/>
                  </a:lnTo>
                  <a:lnTo>
                    <a:pt x="24392" y="96517"/>
                  </a:lnTo>
                  <a:lnTo>
                    <a:pt x="30949" y="93870"/>
                  </a:lnTo>
                  <a:lnTo>
                    <a:pt x="48094" y="88378"/>
                  </a:lnTo>
                  <a:lnTo>
                    <a:pt x="80990" y="72644"/>
                  </a:lnTo>
                  <a:lnTo>
                    <a:pt x="114302" y="53913"/>
                  </a:lnTo>
                  <a:lnTo>
                    <a:pt x="131616" y="37645"/>
                  </a:lnTo>
                  <a:lnTo>
                    <a:pt x="133902" y="32515"/>
                  </a:lnTo>
                  <a:lnTo>
                    <a:pt x="135189" y="25164"/>
                  </a:lnTo>
                  <a:lnTo>
                    <a:pt x="133374" y="20353"/>
                  </a:lnTo>
                  <a:lnTo>
                    <a:pt x="125741" y="10797"/>
                  </a:lnTo>
                  <a:lnTo>
                    <a:pt x="121237" y="8147"/>
                  </a:lnTo>
                  <a:lnTo>
                    <a:pt x="116589" y="6175"/>
                  </a:lnTo>
                  <a:lnTo>
                    <a:pt x="111878" y="2653"/>
                  </a:lnTo>
                  <a:lnTo>
                    <a:pt x="105021" y="559"/>
                  </a:lnTo>
                  <a:lnTo>
                    <a:pt x="100971" y="0"/>
                  </a:lnTo>
                  <a:lnTo>
                    <a:pt x="94353" y="1496"/>
                  </a:lnTo>
                  <a:lnTo>
                    <a:pt x="83637" y="8924"/>
                  </a:lnTo>
                  <a:lnTo>
                    <a:pt x="80828" y="13400"/>
                  </a:lnTo>
                  <a:lnTo>
                    <a:pt x="79247" y="22499"/>
                  </a:lnTo>
                  <a:lnTo>
                    <a:pt x="79671" y="30810"/>
                  </a:lnTo>
                  <a:lnTo>
                    <a:pt x="82505" y="39796"/>
                  </a:lnTo>
                  <a:lnTo>
                    <a:pt x="88527" y="46965"/>
                  </a:lnTo>
                  <a:lnTo>
                    <a:pt x="97289" y="52797"/>
                  </a:lnTo>
                  <a:lnTo>
                    <a:pt x="130416" y="67071"/>
                  </a:lnTo>
                  <a:lnTo>
                    <a:pt x="158501" y="69893"/>
                  </a:lnTo>
                  <a:lnTo>
                    <a:pt x="175198" y="66402"/>
                  </a:lnTo>
                  <a:lnTo>
                    <a:pt x="190199" y="56548"/>
                  </a:lnTo>
                  <a:lnTo>
                    <a:pt x="208697" y="38996"/>
                  </a:lnTo>
                  <a:lnTo>
                    <a:pt x="215256" y="29676"/>
                  </a:lnTo>
                  <a:lnTo>
                    <a:pt x="221456" y="60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6077"/>
            <p:cNvSpPr/>
            <p:nvPr>
              <p:custDataLst>
                <p:tags r:id="rId29"/>
              </p:custDataLst>
            </p:nvPr>
          </p:nvSpPr>
          <p:spPr>
            <a:xfrm>
              <a:off x="1114425" y="2971800"/>
              <a:ext cx="164307" cy="128589"/>
            </a:xfrm>
            <a:custGeom>
              <a:avLst/>
              <a:gdLst/>
              <a:ahLst/>
              <a:cxnLst/>
              <a:rect l="0" t="0" r="0" b="0"/>
              <a:pathLst>
                <a:path w="164307" h="128589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7" y="7771"/>
                  </a:lnTo>
                  <a:lnTo>
                    <a:pt x="26736" y="33792"/>
                  </a:lnTo>
                  <a:lnTo>
                    <a:pt x="55732" y="53672"/>
                  </a:lnTo>
                  <a:lnTo>
                    <a:pt x="66839" y="64336"/>
                  </a:lnTo>
                  <a:lnTo>
                    <a:pt x="102470" y="88633"/>
                  </a:lnTo>
                  <a:lnTo>
                    <a:pt x="136594" y="111024"/>
                  </a:lnTo>
                  <a:lnTo>
                    <a:pt x="156934" y="126419"/>
                  </a:lnTo>
                  <a:lnTo>
                    <a:pt x="164306" y="128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078"/>
            <p:cNvSpPr/>
            <p:nvPr>
              <p:custDataLst>
                <p:tags r:id="rId30"/>
              </p:custDataLst>
            </p:nvPr>
          </p:nvSpPr>
          <p:spPr>
            <a:xfrm>
              <a:off x="1693363" y="2386013"/>
              <a:ext cx="139191" cy="100013"/>
            </a:xfrm>
            <a:custGeom>
              <a:avLst/>
              <a:gdLst/>
              <a:ahLst/>
              <a:cxnLst/>
              <a:rect l="0" t="0" r="0" b="0"/>
              <a:pathLst>
                <a:path w="139191" h="100013">
                  <a:moveTo>
                    <a:pt x="6850" y="0"/>
                  </a:moveTo>
                  <a:lnTo>
                    <a:pt x="6850" y="0"/>
                  </a:lnTo>
                  <a:lnTo>
                    <a:pt x="3057" y="0"/>
                  </a:lnTo>
                  <a:lnTo>
                    <a:pt x="1940" y="793"/>
                  </a:lnTo>
                  <a:lnTo>
                    <a:pt x="1195" y="2116"/>
                  </a:lnTo>
                  <a:lnTo>
                    <a:pt x="0" y="6150"/>
                  </a:lnTo>
                  <a:lnTo>
                    <a:pt x="3585" y="10641"/>
                  </a:lnTo>
                  <a:lnTo>
                    <a:pt x="9632" y="12667"/>
                  </a:lnTo>
                  <a:lnTo>
                    <a:pt x="43486" y="14224"/>
                  </a:lnTo>
                  <a:lnTo>
                    <a:pt x="78305" y="14282"/>
                  </a:lnTo>
                  <a:lnTo>
                    <a:pt x="109036" y="15080"/>
                  </a:lnTo>
                  <a:lnTo>
                    <a:pt x="122676" y="19990"/>
                  </a:lnTo>
                  <a:lnTo>
                    <a:pt x="129236" y="24230"/>
                  </a:lnTo>
                  <a:lnTo>
                    <a:pt x="132681" y="28760"/>
                  </a:lnTo>
                  <a:lnTo>
                    <a:pt x="135006" y="33420"/>
                  </a:lnTo>
                  <a:lnTo>
                    <a:pt x="138685" y="38136"/>
                  </a:lnTo>
                  <a:lnTo>
                    <a:pt x="139190" y="41299"/>
                  </a:lnTo>
                  <a:lnTo>
                    <a:pt x="133610" y="71624"/>
                  </a:lnTo>
                  <a:lnTo>
                    <a:pt x="126643" y="92257"/>
                  </a:lnTo>
                  <a:lnTo>
                    <a:pt x="124812" y="94843"/>
                  </a:lnTo>
                  <a:lnTo>
                    <a:pt x="120661" y="97714"/>
                  </a:lnTo>
                  <a:lnTo>
                    <a:pt x="114006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079"/>
            <p:cNvSpPr/>
            <p:nvPr>
              <p:custDataLst>
                <p:tags r:id="rId31"/>
              </p:custDataLst>
            </p:nvPr>
          </p:nvSpPr>
          <p:spPr>
            <a:xfrm>
              <a:off x="1078706" y="2914650"/>
              <a:ext cx="14289" cy="7145"/>
            </a:xfrm>
            <a:custGeom>
              <a:avLst/>
              <a:gdLst/>
              <a:ahLst/>
              <a:cxnLst/>
              <a:rect l="0" t="0" r="0" b="0"/>
              <a:pathLst>
                <a:path w="14289" h="7145">
                  <a:moveTo>
                    <a:pt x="14288" y="7144"/>
                  </a:moveTo>
                  <a:lnTo>
                    <a:pt x="14288" y="7144"/>
                  </a:lnTo>
                  <a:lnTo>
                    <a:pt x="10495" y="7144"/>
                  </a:lnTo>
                  <a:lnTo>
                    <a:pt x="9378" y="6350"/>
                  </a:lnTo>
                  <a:lnTo>
                    <a:pt x="8634" y="5027"/>
                  </a:lnTo>
                  <a:lnTo>
                    <a:pt x="8137" y="3351"/>
                  </a:lnTo>
                  <a:lnTo>
                    <a:pt x="7012" y="22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080"/>
            <p:cNvSpPr/>
            <p:nvPr>
              <p:custDataLst>
                <p:tags r:id="rId32"/>
              </p:custDataLst>
            </p:nvPr>
          </p:nvSpPr>
          <p:spPr>
            <a:xfrm>
              <a:off x="1750219" y="2278856"/>
              <a:ext cx="1" cy="14289"/>
            </a:xfrm>
            <a:custGeom>
              <a:avLst/>
              <a:gdLst/>
              <a:ahLst/>
              <a:cxnLst/>
              <a:rect l="0" t="0" r="0" b="0"/>
              <a:pathLst>
                <a:path w="1" h="14289">
                  <a:moveTo>
                    <a:pt x="0" y="14288"/>
                  </a:moveTo>
                  <a:lnTo>
                    <a:pt x="0" y="142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081"/>
            <p:cNvSpPr/>
            <p:nvPr>
              <p:custDataLst>
                <p:tags r:id="rId33"/>
              </p:custDataLst>
            </p:nvPr>
          </p:nvSpPr>
          <p:spPr>
            <a:xfrm>
              <a:off x="1225850" y="2879897"/>
              <a:ext cx="160039" cy="126496"/>
            </a:xfrm>
            <a:custGeom>
              <a:avLst/>
              <a:gdLst/>
              <a:ahLst/>
              <a:cxnLst/>
              <a:rect l="0" t="0" r="0" b="0"/>
              <a:pathLst>
                <a:path w="160039" h="126496">
                  <a:moveTo>
                    <a:pt x="2875" y="56184"/>
                  </a:moveTo>
                  <a:lnTo>
                    <a:pt x="2875" y="56184"/>
                  </a:lnTo>
                  <a:lnTo>
                    <a:pt x="6667" y="56184"/>
                  </a:lnTo>
                  <a:lnTo>
                    <a:pt x="10646" y="60417"/>
                  </a:lnTo>
                  <a:lnTo>
                    <a:pt x="15854" y="66797"/>
                  </a:lnTo>
                  <a:lnTo>
                    <a:pt x="50635" y="97033"/>
                  </a:lnTo>
                  <a:lnTo>
                    <a:pt x="85238" y="115330"/>
                  </a:lnTo>
                  <a:lnTo>
                    <a:pt x="98578" y="120255"/>
                  </a:lnTo>
                  <a:lnTo>
                    <a:pt x="100014" y="121917"/>
                  </a:lnTo>
                  <a:lnTo>
                    <a:pt x="100972" y="123818"/>
                  </a:lnTo>
                  <a:lnTo>
                    <a:pt x="102404" y="125086"/>
                  </a:lnTo>
                  <a:lnTo>
                    <a:pt x="106112" y="126495"/>
                  </a:lnTo>
                  <a:lnTo>
                    <a:pt x="107419" y="126077"/>
                  </a:lnTo>
                  <a:lnTo>
                    <a:pt x="108289" y="125004"/>
                  </a:lnTo>
                  <a:lnTo>
                    <a:pt x="108870" y="123496"/>
                  </a:lnTo>
                  <a:lnTo>
                    <a:pt x="108464" y="122490"/>
                  </a:lnTo>
                  <a:lnTo>
                    <a:pt x="107398" y="121819"/>
                  </a:lnTo>
                  <a:lnTo>
                    <a:pt x="105895" y="121372"/>
                  </a:lnTo>
                  <a:lnTo>
                    <a:pt x="72438" y="99916"/>
                  </a:lnTo>
                  <a:lnTo>
                    <a:pt x="40464" y="77416"/>
                  </a:lnTo>
                  <a:lnTo>
                    <a:pt x="12300" y="49023"/>
                  </a:lnTo>
                  <a:lnTo>
                    <a:pt x="944" y="29987"/>
                  </a:lnTo>
                  <a:lnTo>
                    <a:pt x="0" y="26019"/>
                  </a:lnTo>
                  <a:lnTo>
                    <a:pt x="165" y="22581"/>
                  </a:lnTo>
                  <a:lnTo>
                    <a:pt x="2464" y="16643"/>
                  </a:lnTo>
                  <a:lnTo>
                    <a:pt x="12659" y="3921"/>
                  </a:lnTo>
                  <a:lnTo>
                    <a:pt x="17278" y="1206"/>
                  </a:lnTo>
                  <a:lnTo>
                    <a:pt x="23564" y="0"/>
                  </a:lnTo>
                  <a:lnTo>
                    <a:pt x="40490" y="114"/>
                  </a:lnTo>
                  <a:lnTo>
                    <a:pt x="74562" y="9015"/>
                  </a:lnTo>
                  <a:lnTo>
                    <a:pt x="104410" y="22642"/>
                  </a:lnTo>
                  <a:lnTo>
                    <a:pt x="133103" y="38068"/>
                  </a:lnTo>
                  <a:lnTo>
                    <a:pt x="150631" y="43257"/>
                  </a:lnTo>
                  <a:lnTo>
                    <a:pt x="160038" y="490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082"/>
            <p:cNvSpPr/>
            <p:nvPr>
              <p:custDataLst>
                <p:tags r:id="rId34"/>
              </p:custDataLst>
            </p:nvPr>
          </p:nvSpPr>
          <p:spPr>
            <a:xfrm>
              <a:off x="1893094" y="2115994"/>
              <a:ext cx="192882" cy="212751"/>
            </a:xfrm>
            <a:custGeom>
              <a:avLst/>
              <a:gdLst/>
              <a:ahLst/>
              <a:cxnLst/>
              <a:rect l="0" t="0" r="0" b="0"/>
              <a:pathLst>
                <a:path w="192882" h="212751">
                  <a:moveTo>
                    <a:pt x="0" y="155719"/>
                  </a:moveTo>
                  <a:lnTo>
                    <a:pt x="0" y="155719"/>
                  </a:lnTo>
                  <a:lnTo>
                    <a:pt x="0" y="163303"/>
                  </a:lnTo>
                  <a:lnTo>
                    <a:pt x="2116" y="169144"/>
                  </a:lnTo>
                  <a:lnTo>
                    <a:pt x="19132" y="193138"/>
                  </a:lnTo>
                  <a:lnTo>
                    <a:pt x="30967" y="201657"/>
                  </a:lnTo>
                  <a:lnTo>
                    <a:pt x="33607" y="206033"/>
                  </a:lnTo>
                  <a:lnTo>
                    <a:pt x="34311" y="208312"/>
                  </a:lnTo>
                  <a:lnTo>
                    <a:pt x="35574" y="209831"/>
                  </a:lnTo>
                  <a:lnTo>
                    <a:pt x="42531" y="212750"/>
                  </a:lnTo>
                  <a:lnTo>
                    <a:pt x="38972" y="209041"/>
                  </a:lnTo>
                  <a:lnTo>
                    <a:pt x="37165" y="202965"/>
                  </a:lnTo>
                  <a:lnTo>
                    <a:pt x="34030" y="190620"/>
                  </a:lnTo>
                  <a:lnTo>
                    <a:pt x="15628" y="157136"/>
                  </a:lnTo>
                  <a:lnTo>
                    <a:pt x="3351" y="132093"/>
                  </a:lnTo>
                  <a:lnTo>
                    <a:pt x="441" y="111910"/>
                  </a:lnTo>
                  <a:lnTo>
                    <a:pt x="1088" y="109844"/>
                  </a:lnTo>
                  <a:lnTo>
                    <a:pt x="2313" y="108467"/>
                  </a:lnTo>
                  <a:lnTo>
                    <a:pt x="9982" y="102464"/>
                  </a:lnTo>
                  <a:lnTo>
                    <a:pt x="13004" y="101959"/>
                  </a:lnTo>
                  <a:lnTo>
                    <a:pt x="45402" y="109312"/>
                  </a:lnTo>
                  <a:lnTo>
                    <a:pt x="76005" y="118696"/>
                  </a:lnTo>
                  <a:lnTo>
                    <a:pt x="100121" y="118948"/>
                  </a:lnTo>
                  <a:lnTo>
                    <a:pt x="122114" y="113815"/>
                  </a:lnTo>
                  <a:lnTo>
                    <a:pt x="134254" y="105555"/>
                  </a:lnTo>
                  <a:lnTo>
                    <a:pt x="139043" y="97440"/>
                  </a:lnTo>
                  <a:lnTo>
                    <a:pt x="142118" y="79296"/>
                  </a:lnTo>
                  <a:lnTo>
                    <a:pt x="141931" y="60425"/>
                  </a:lnTo>
                  <a:lnTo>
                    <a:pt x="132912" y="36650"/>
                  </a:lnTo>
                  <a:lnTo>
                    <a:pt x="126276" y="29245"/>
                  </a:lnTo>
                  <a:lnTo>
                    <a:pt x="118829" y="24102"/>
                  </a:lnTo>
                  <a:lnTo>
                    <a:pt x="112873" y="21816"/>
                  </a:lnTo>
                  <a:lnTo>
                    <a:pt x="101265" y="20529"/>
                  </a:lnTo>
                  <a:lnTo>
                    <a:pt x="87772" y="23940"/>
                  </a:lnTo>
                  <a:lnTo>
                    <a:pt x="80549" y="29946"/>
                  </a:lnTo>
                  <a:lnTo>
                    <a:pt x="67728" y="46405"/>
                  </a:lnTo>
                  <a:lnTo>
                    <a:pt x="64428" y="68266"/>
                  </a:lnTo>
                  <a:lnTo>
                    <a:pt x="65177" y="68842"/>
                  </a:lnTo>
                  <a:lnTo>
                    <a:pt x="70023" y="69652"/>
                  </a:lnTo>
                  <a:lnTo>
                    <a:pt x="74248" y="69842"/>
                  </a:lnTo>
                  <a:lnTo>
                    <a:pt x="84882" y="66156"/>
                  </a:lnTo>
                  <a:lnTo>
                    <a:pt x="99588" y="55514"/>
                  </a:lnTo>
                  <a:lnTo>
                    <a:pt x="119917" y="33631"/>
                  </a:lnTo>
                  <a:lnTo>
                    <a:pt x="140718" y="5869"/>
                  </a:lnTo>
                  <a:lnTo>
                    <a:pt x="142449" y="0"/>
                  </a:lnTo>
                  <a:lnTo>
                    <a:pt x="143385" y="313"/>
                  </a:lnTo>
                  <a:lnTo>
                    <a:pt x="146541" y="2776"/>
                  </a:lnTo>
                  <a:lnTo>
                    <a:pt x="148473" y="6517"/>
                  </a:lnTo>
                  <a:lnTo>
                    <a:pt x="157749" y="40577"/>
                  </a:lnTo>
                  <a:lnTo>
                    <a:pt x="171501" y="75574"/>
                  </a:lnTo>
                  <a:lnTo>
                    <a:pt x="183363" y="106447"/>
                  </a:lnTo>
                  <a:lnTo>
                    <a:pt x="190766" y="134432"/>
                  </a:lnTo>
                  <a:lnTo>
                    <a:pt x="192463" y="166683"/>
                  </a:lnTo>
                  <a:lnTo>
                    <a:pt x="192881" y="184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083"/>
            <p:cNvSpPr/>
            <p:nvPr>
              <p:custDataLst>
                <p:tags r:id="rId35"/>
              </p:custDataLst>
            </p:nvPr>
          </p:nvSpPr>
          <p:spPr>
            <a:xfrm>
              <a:off x="1643188" y="2494590"/>
              <a:ext cx="142751" cy="97058"/>
            </a:xfrm>
            <a:custGeom>
              <a:avLst/>
              <a:gdLst/>
              <a:ahLst/>
              <a:cxnLst/>
              <a:rect l="0" t="0" r="0" b="0"/>
              <a:pathLst>
                <a:path w="142751" h="97058">
                  <a:moveTo>
                    <a:pt x="35593" y="12866"/>
                  </a:moveTo>
                  <a:lnTo>
                    <a:pt x="35593" y="12866"/>
                  </a:lnTo>
                  <a:lnTo>
                    <a:pt x="22168" y="18521"/>
                  </a:lnTo>
                  <a:lnTo>
                    <a:pt x="19499" y="19017"/>
                  </a:lnTo>
                  <a:lnTo>
                    <a:pt x="14418" y="21685"/>
                  </a:lnTo>
                  <a:lnTo>
                    <a:pt x="9513" y="26311"/>
                  </a:lnTo>
                  <a:lnTo>
                    <a:pt x="4688" y="33658"/>
                  </a:lnTo>
                  <a:lnTo>
                    <a:pt x="1301" y="46720"/>
                  </a:lnTo>
                  <a:lnTo>
                    <a:pt x="0" y="74824"/>
                  </a:lnTo>
                  <a:lnTo>
                    <a:pt x="2047" y="82207"/>
                  </a:lnTo>
                  <a:lnTo>
                    <a:pt x="3704" y="85287"/>
                  </a:lnTo>
                  <a:lnTo>
                    <a:pt x="13621" y="93414"/>
                  </a:lnTo>
                  <a:lnTo>
                    <a:pt x="22124" y="96291"/>
                  </a:lnTo>
                  <a:lnTo>
                    <a:pt x="26613" y="97057"/>
                  </a:lnTo>
                  <a:lnTo>
                    <a:pt x="33719" y="95793"/>
                  </a:lnTo>
                  <a:lnTo>
                    <a:pt x="65795" y="77087"/>
                  </a:lnTo>
                  <a:lnTo>
                    <a:pt x="70015" y="74730"/>
                  </a:lnTo>
                  <a:lnTo>
                    <a:pt x="72829" y="71571"/>
                  </a:lnTo>
                  <a:lnTo>
                    <a:pt x="75955" y="63828"/>
                  </a:lnTo>
                  <a:lnTo>
                    <a:pt x="75228" y="55095"/>
                  </a:lnTo>
                  <a:lnTo>
                    <a:pt x="68293" y="36554"/>
                  </a:lnTo>
                  <a:lnTo>
                    <a:pt x="61598" y="26146"/>
                  </a:lnTo>
                  <a:lnTo>
                    <a:pt x="39419" y="8184"/>
                  </a:lnTo>
                  <a:lnTo>
                    <a:pt x="36097" y="0"/>
                  </a:lnTo>
                  <a:lnTo>
                    <a:pt x="35929" y="320"/>
                  </a:lnTo>
                  <a:lnTo>
                    <a:pt x="35638" y="4854"/>
                  </a:lnTo>
                  <a:lnTo>
                    <a:pt x="39399" y="9258"/>
                  </a:lnTo>
                  <a:lnTo>
                    <a:pt x="49333" y="15589"/>
                  </a:lnTo>
                  <a:lnTo>
                    <a:pt x="62330" y="18700"/>
                  </a:lnTo>
                  <a:lnTo>
                    <a:pt x="94202" y="19895"/>
                  </a:lnTo>
                  <a:lnTo>
                    <a:pt x="110814" y="16183"/>
                  </a:lnTo>
                  <a:lnTo>
                    <a:pt x="142750" y="57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084"/>
            <p:cNvSpPr/>
            <p:nvPr>
              <p:custDataLst>
                <p:tags r:id="rId36"/>
              </p:custDataLst>
            </p:nvPr>
          </p:nvSpPr>
          <p:spPr>
            <a:xfrm>
              <a:off x="1814513" y="2343150"/>
              <a:ext cx="71438" cy="57151"/>
            </a:xfrm>
            <a:custGeom>
              <a:avLst/>
              <a:gdLst/>
              <a:ahLst/>
              <a:cxnLst/>
              <a:rect l="0" t="0" r="0" b="0"/>
              <a:pathLst>
                <a:path w="71438" h="57151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6" y="7771"/>
                  </a:lnTo>
                  <a:lnTo>
                    <a:pt x="20584" y="27642"/>
                  </a:lnTo>
                  <a:lnTo>
                    <a:pt x="47759" y="44953"/>
                  </a:lnTo>
                  <a:lnTo>
                    <a:pt x="65114" y="49802"/>
                  </a:lnTo>
                  <a:lnTo>
                    <a:pt x="67221" y="51458"/>
                  </a:lnTo>
                  <a:lnTo>
                    <a:pt x="71437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085"/>
            <p:cNvSpPr/>
            <p:nvPr>
              <p:custDataLst>
                <p:tags r:id="rId37"/>
              </p:custDataLst>
            </p:nvPr>
          </p:nvSpPr>
          <p:spPr>
            <a:xfrm>
              <a:off x="1350463" y="2800350"/>
              <a:ext cx="149726" cy="78354"/>
            </a:xfrm>
            <a:custGeom>
              <a:avLst/>
              <a:gdLst/>
              <a:ahLst/>
              <a:cxnLst/>
              <a:rect l="0" t="0" r="0" b="0"/>
              <a:pathLst>
                <a:path w="149726" h="78354">
                  <a:moveTo>
                    <a:pt x="6850" y="0"/>
                  </a:moveTo>
                  <a:lnTo>
                    <a:pt x="6850" y="0"/>
                  </a:lnTo>
                  <a:lnTo>
                    <a:pt x="3057" y="0"/>
                  </a:lnTo>
                  <a:lnTo>
                    <a:pt x="1940" y="1588"/>
                  </a:lnTo>
                  <a:lnTo>
                    <a:pt x="0" y="16094"/>
                  </a:lnTo>
                  <a:lnTo>
                    <a:pt x="558" y="32577"/>
                  </a:lnTo>
                  <a:lnTo>
                    <a:pt x="3524" y="44641"/>
                  </a:lnTo>
                  <a:lnTo>
                    <a:pt x="9605" y="53707"/>
                  </a:lnTo>
                  <a:lnTo>
                    <a:pt x="31025" y="72718"/>
                  </a:lnTo>
                  <a:lnTo>
                    <a:pt x="40348" y="75976"/>
                  </a:lnTo>
                  <a:lnTo>
                    <a:pt x="74927" y="78353"/>
                  </a:lnTo>
                  <a:lnTo>
                    <a:pt x="93696" y="70929"/>
                  </a:lnTo>
                  <a:lnTo>
                    <a:pt x="128441" y="47509"/>
                  </a:lnTo>
                  <a:lnTo>
                    <a:pt x="149725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1928"/>
          <p:cNvGrpSpPr/>
          <p:nvPr/>
        </p:nvGrpSpPr>
        <p:grpSpPr>
          <a:xfrm>
            <a:off x="1879808" y="3843338"/>
            <a:ext cx="241778" cy="264311"/>
            <a:chOff x="1879808" y="3843338"/>
            <a:chExt cx="241778" cy="264311"/>
          </a:xfrm>
        </p:grpSpPr>
        <p:sp>
          <p:nvSpPr>
            <p:cNvPr id="348" name="SMARTInkShape-6086"/>
            <p:cNvSpPr/>
            <p:nvPr>
              <p:custDataLst>
                <p:tags r:id="rId26"/>
              </p:custDataLst>
            </p:nvPr>
          </p:nvSpPr>
          <p:spPr>
            <a:xfrm>
              <a:off x="1950491" y="3843338"/>
              <a:ext cx="156916" cy="228601"/>
            </a:xfrm>
            <a:custGeom>
              <a:avLst/>
              <a:gdLst/>
              <a:ahLst/>
              <a:cxnLst/>
              <a:rect l="0" t="0" r="0" b="0"/>
              <a:pathLst>
                <a:path w="156916" h="228601">
                  <a:moveTo>
                    <a:pt x="156915" y="0"/>
                  </a:moveTo>
                  <a:lnTo>
                    <a:pt x="156915" y="0"/>
                  </a:lnTo>
                  <a:lnTo>
                    <a:pt x="124200" y="0"/>
                  </a:lnTo>
                  <a:lnTo>
                    <a:pt x="106476" y="793"/>
                  </a:lnTo>
                  <a:lnTo>
                    <a:pt x="75330" y="6481"/>
                  </a:lnTo>
                  <a:lnTo>
                    <a:pt x="57600" y="7741"/>
                  </a:lnTo>
                  <a:lnTo>
                    <a:pt x="37096" y="13985"/>
                  </a:lnTo>
                  <a:lnTo>
                    <a:pt x="36554" y="14880"/>
                  </a:lnTo>
                  <a:lnTo>
                    <a:pt x="35953" y="17990"/>
                  </a:lnTo>
                  <a:lnTo>
                    <a:pt x="36586" y="19137"/>
                  </a:lnTo>
                  <a:lnTo>
                    <a:pt x="37802" y="19901"/>
                  </a:lnTo>
                  <a:lnTo>
                    <a:pt x="39407" y="20411"/>
                  </a:lnTo>
                  <a:lnTo>
                    <a:pt x="61903" y="33556"/>
                  </a:lnTo>
                  <a:lnTo>
                    <a:pt x="95210" y="42734"/>
                  </a:lnTo>
                  <a:lnTo>
                    <a:pt x="105212" y="48891"/>
                  </a:lnTo>
                  <a:lnTo>
                    <a:pt x="106155" y="51627"/>
                  </a:lnTo>
                  <a:lnTo>
                    <a:pt x="106406" y="53468"/>
                  </a:lnTo>
                  <a:lnTo>
                    <a:pt x="105780" y="54695"/>
                  </a:lnTo>
                  <a:lnTo>
                    <a:pt x="104569" y="55513"/>
                  </a:lnTo>
                  <a:lnTo>
                    <a:pt x="100313" y="56422"/>
                  </a:lnTo>
                  <a:lnTo>
                    <a:pt x="89785" y="57728"/>
                  </a:lnTo>
                  <a:lnTo>
                    <a:pt x="57878" y="71610"/>
                  </a:lnTo>
                  <a:lnTo>
                    <a:pt x="42904" y="76515"/>
                  </a:lnTo>
                  <a:lnTo>
                    <a:pt x="19634" y="79102"/>
                  </a:lnTo>
                  <a:lnTo>
                    <a:pt x="13087" y="82252"/>
                  </a:lnTo>
                  <a:lnTo>
                    <a:pt x="11024" y="84203"/>
                  </a:lnTo>
                  <a:lnTo>
                    <a:pt x="7440" y="91570"/>
                  </a:lnTo>
                  <a:lnTo>
                    <a:pt x="9255" y="94408"/>
                  </a:lnTo>
                  <a:lnTo>
                    <a:pt x="10850" y="96276"/>
                  </a:lnTo>
                  <a:lnTo>
                    <a:pt x="14739" y="98352"/>
                  </a:lnTo>
                  <a:lnTo>
                    <a:pt x="49963" y="112326"/>
                  </a:lnTo>
                  <a:lnTo>
                    <a:pt x="64107" y="115831"/>
                  </a:lnTo>
                  <a:lnTo>
                    <a:pt x="79316" y="120335"/>
                  </a:lnTo>
                  <a:lnTo>
                    <a:pt x="89964" y="122018"/>
                  </a:lnTo>
                  <a:lnTo>
                    <a:pt x="94880" y="125138"/>
                  </a:lnTo>
                  <a:lnTo>
                    <a:pt x="95715" y="126288"/>
                  </a:lnTo>
                  <a:lnTo>
                    <a:pt x="95477" y="127054"/>
                  </a:lnTo>
                  <a:lnTo>
                    <a:pt x="93097" y="128699"/>
                  </a:lnTo>
                  <a:lnTo>
                    <a:pt x="79053" y="138441"/>
                  </a:lnTo>
                  <a:lnTo>
                    <a:pt x="47280" y="148318"/>
                  </a:lnTo>
                  <a:lnTo>
                    <a:pt x="14035" y="164346"/>
                  </a:lnTo>
                  <a:lnTo>
                    <a:pt x="6100" y="169086"/>
                  </a:lnTo>
                  <a:lnTo>
                    <a:pt x="2574" y="173839"/>
                  </a:lnTo>
                  <a:lnTo>
                    <a:pt x="0" y="184327"/>
                  </a:lnTo>
                  <a:lnTo>
                    <a:pt x="31541" y="204845"/>
                  </a:lnTo>
                  <a:lnTo>
                    <a:pt x="63473" y="218286"/>
                  </a:lnTo>
                  <a:lnTo>
                    <a:pt x="74372" y="221310"/>
                  </a:lnTo>
                  <a:lnTo>
                    <a:pt x="85478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087"/>
            <p:cNvSpPr/>
            <p:nvPr>
              <p:custDataLst>
                <p:tags r:id="rId27"/>
              </p:custDataLst>
            </p:nvPr>
          </p:nvSpPr>
          <p:spPr>
            <a:xfrm>
              <a:off x="1879808" y="3843338"/>
              <a:ext cx="241778" cy="264311"/>
            </a:xfrm>
            <a:custGeom>
              <a:avLst/>
              <a:gdLst/>
              <a:ahLst/>
              <a:cxnLst/>
              <a:rect l="0" t="0" r="0" b="0"/>
              <a:pathLst>
                <a:path w="241778" h="264311">
                  <a:moveTo>
                    <a:pt x="113298" y="14287"/>
                  </a:moveTo>
                  <a:lnTo>
                    <a:pt x="113298" y="14287"/>
                  </a:lnTo>
                  <a:lnTo>
                    <a:pt x="106449" y="14287"/>
                  </a:lnTo>
                  <a:lnTo>
                    <a:pt x="102449" y="18079"/>
                  </a:lnTo>
                  <a:lnTo>
                    <a:pt x="100539" y="22058"/>
                  </a:lnTo>
                  <a:lnTo>
                    <a:pt x="97624" y="39123"/>
                  </a:lnTo>
                  <a:lnTo>
                    <a:pt x="89251" y="52690"/>
                  </a:lnTo>
                  <a:lnTo>
                    <a:pt x="77217" y="85742"/>
                  </a:lnTo>
                  <a:lnTo>
                    <a:pt x="57606" y="119955"/>
                  </a:lnTo>
                  <a:lnTo>
                    <a:pt x="39872" y="155542"/>
                  </a:lnTo>
                  <a:lnTo>
                    <a:pt x="23490" y="181555"/>
                  </a:lnTo>
                  <a:lnTo>
                    <a:pt x="11836" y="215348"/>
                  </a:lnTo>
                  <a:lnTo>
                    <a:pt x="6475" y="233975"/>
                  </a:lnTo>
                  <a:lnTo>
                    <a:pt x="6241" y="239012"/>
                  </a:lnTo>
                  <a:lnTo>
                    <a:pt x="5414" y="240303"/>
                  </a:lnTo>
                  <a:lnTo>
                    <a:pt x="4069" y="241165"/>
                  </a:lnTo>
                  <a:lnTo>
                    <a:pt x="0" y="242547"/>
                  </a:lnTo>
                  <a:lnTo>
                    <a:pt x="3087" y="242786"/>
                  </a:lnTo>
                  <a:lnTo>
                    <a:pt x="3312" y="243614"/>
                  </a:lnTo>
                  <a:lnTo>
                    <a:pt x="1445" y="246650"/>
                  </a:lnTo>
                  <a:lnTo>
                    <a:pt x="1423" y="247777"/>
                  </a:lnTo>
                  <a:lnTo>
                    <a:pt x="2202" y="248528"/>
                  </a:lnTo>
                  <a:lnTo>
                    <a:pt x="5364" y="249734"/>
                  </a:lnTo>
                  <a:lnTo>
                    <a:pt x="12225" y="243854"/>
                  </a:lnTo>
                  <a:lnTo>
                    <a:pt x="16764" y="243174"/>
                  </a:lnTo>
                  <a:lnTo>
                    <a:pt x="50693" y="242890"/>
                  </a:lnTo>
                  <a:lnTo>
                    <a:pt x="85499" y="245004"/>
                  </a:lnTo>
                  <a:lnTo>
                    <a:pt x="120544" y="250163"/>
                  </a:lnTo>
                  <a:lnTo>
                    <a:pt x="156174" y="256094"/>
                  </a:lnTo>
                  <a:lnTo>
                    <a:pt x="189765" y="259149"/>
                  </a:lnTo>
                  <a:lnTo>
                    <a:pt x="210512" y="263297"/>
                  </a:lnTo>
                  <a:lnTo>
                    <a:pt x="240642" y="264310"/>
                  </a:lnTo>
                  <a:lnTo>
                    <a:pt x="241056" y="263519"/>
                  </a:lnTo>
                  <a:lnTo>
                    <a:pt x="241777" y="258167"/>
                  </a:lnTo>
                  <a:lnTo>
                    <a:pt x="236955" y="251667"/>
                  </a:lnTo>
                  <a:lnTo>
                    <a:pt x="227524" y="218776"/>
                  </a:lnTo>
                  <a:lnTo>
                    <a:pt x="213167" y="185720"/>
                  </a:lnTo>
                  <a:lnTo>
                    <a:pt x="209278" y="176204"/>
                  </a:lnTo>
                  <a:lnTo>
                    <a:pt x="200695" y="140757"/>
                  </a:lnTo>
                  <a:lnTo>
                    <a:pt x="197053" y="105480"/>
                  </a:lnTo>
                  <a:lnTo>
                    <a:pt x="192334" y="69800"/>
                  </a:lnTo>
                  <a:lnTo>
                    <a:pt x="191919" y="36202"/>
                  </a:lnTo>
                  <a:lnTo>
                    <a:pt x="19188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1" name="SMARTInkShape-6088"/>
          <p:cNvSpPr/>
          <p:nvPr>
            <p:custDataLst>
              <p:tags r:id="rId3"/>
            </p:custDataLst>
          </p:nvPr>
        </p:nvSpPr>
        <p:spPr>
          <a:xfrm>
            <a:off x="1435894" y="2529783"/>
            <a:ext cx="1193007" cy="1227831"/>
          </a:xfrm>
          <a:custGeom>
            <a:avLst/>
            <a:gdLst/>
            <a:ahLst/>
            <a:cxnLst/>
            <a:rect l="0" t="0" r="0" b="0"/>
            <a:pathLst>
              <a:path w="1193007" h="1227831">
                <a:moveTo>
                  <a:pt x="0" y="1227830"/>
                </a:moveTo>
                <a:lnTo>
                  <a:pt x="0" y="1227830"/>
                </a:lnTo>
                <a:lnTo>
                  <a:pt x="12978" y="1196962"/>
                </a:lnTo>
                <a:lnTo>
                  <a:pt x="24836" y="1170883"/>
                </a:lnTo>
                <a:lnTo>
                  <a:pt x="39197" y="1138372"/>
                </a:lnTo>
                <a:lnTo>
                  <a:pt x="58180" y="1102810"/>
                </a:lnTo>
                <a:lnTo>
                  <a:pt x="71895" y="1076222"/>
                </a:lnTo>
                <a:lnTo>
                  <a:pt x="85928" y="1048530"/>
                </a:lnTo>
                <a:lnTo>
                  <a:pt x="100896" y="1019553"/>
                </a:lnTo>
                <a:lnTo>
                  <a:pt x="118132" y="988154"/>
                </a:lnTo>
                <a:lnTo>
                  <a:pt x="136376" y="955678"/>
                </a:lnTo>
                <a:lnTo>
                  <a:pt x="155068" y="921930"/>
                </a:lnTo>
                <a:lnTo>
                  <a:pt x="164497" y="904040"/>
                </a:lnTo>
                <a:lnTo>
                  <a:pt x="173959" y="885764"/>
                </a:lnTo>
                <a:lnTo>
                  <a:pt x="184235" y="867229"/>
                </a:lnTo>
                <a:lnTo>
                  <a:pt x="195054" y="848523"/>
                </a:lnTo>
                <a:lnTo>
                  <a:pt x="206236" y="829702"/>
                </a:lnTo>
                <a:lnTo>
                  <a:pt x="216866" y="810805"/>
                </a:lnTo>
                <a:lnTo>
                  <a:pt x="227127" y="791857"/>
                </a:lnTo>
                <a:lnTo>
                  <a:pt x="237143" y="772875"/>
                </a:lnTo>
                <a:lnTo>
                  <a:pt x="247789" y="753076"/>
                </a:lnTo>
                <a:lnTo>
                  <a:pt x="258855" y="732734"/>
                </a:lnTo>
                <a:lnTo>
                  <a:pt x="270201" y="712028"/>
                </a:lnTo>
                <a:lnTo>
                  <a:pt x="281734" y="691874"/>
                </a:lnTo>
                <a:lnTo>
                  <a:pt x="293391" y="672089"/>
                </a:lnTo>
                <a:lnTo>
                  <a:pt x="305132" y="652548"/>
                </a:lnTo>
                <a:lnTo>
                  <a:pt x="316927" y="633171"/>
                </a:lnTo>
                <a:lnTo>
                  <a:pt x="328760" y="613903"/>
                </a:lnTo>
                <a:lnTo>
                  <a:pt x="340617" y="594708"/>
                </a:lnTo>
                <a:lnTo>
                  <a:pt x="351696" y="575561"/>
                </a:lnTo>
                <a:lnTo>
                  <a:pt x="362258" y="556446"/>
                </a:lnTo>
                <a:lnTo>
                  <a:pt x="372474" y="537353"/>
                </a:lnTo>
                <a:lnTo>
                  <a:pt x="383253" y="518274"/>
                </a:lnTo>
                <a:lnTo>
                  <a:pt x="394408" y="499205"/>
                </a:lnTo>
                <a:lnTo>
                  <a:pt x="405814" y="480143"/>
                </a:lnTo>
                <a:lnTo>
                  <a:pt x="416593" y="461878"/>
                </a:lnTo>
                <a:lnTo>
                  <a:pt x="437035" y="426767"/>
                </a:lnTo>
                <a:lnTo>
                  <a:pt x="456704" y="392641"/>
                </a:lnTo>
                <a:lnTo>
                  <a:pt x="476030" y="358953"/>
                </a:lnTo>
                <a:lnTo>
                  <a:pt x="495202" y="325460"/>
                </a:lnTo>
                <a:lnTo>
                  <a:pt x="512190" y="294170"/>
                </a:lnTo>
                <a:lnTo>
                  <a:pt x="528471" y="265182"/>
                </a:lnTo>
                <a:lnTo>
                  <a:pt x="546290" y="239070"/>
                </a:lnTo>
                <a:lnTo>
                  <a:pt x="562677" y="214235"/>
                </a:lnTo>
                <a:lnTo>
                  <a:pt x="577103" y="189968"/>
                </a:lnTo>
                <a:lnTo>
                  <a:pt x="594944" y="154787"/>
                </a:lnTo>
                <a:lnTo>
                  <a:pt x="614165" y="123902"/>
                </a:lnTo>
                <a:lnTo>
                  <a:pt x="630267" y="95436"/>
                </a:lnTo>
                <a:lnTo>
                  <a:pt x="645092" y="73155"/>
                </a:lnTo>
                <a:lnTo>
                  <a:pt x="671874" y="42968"/>
                </a:lnTo>
                <a:lnTo>
                  <a:pt x="683652" y="36053"/>
                </a:lnTo>
                <a:lnTo>
                  <a:pt x="677579" y="38980"/>
                </a:lnTo>
                <a:lnTo>
                  <a:pt x="675557" y="41563"/>
                </a:lnTo>
                <a:lnTo>
                  <a:pt x="666164" y="72659"/>
                </a:lnTo>
                <a:lnTo>
                  <a:pt x="657109" y="107149"/>
                </a:lnTo>
                <a:lnTo>
                  <a:pt x="647930" y="137215"/>
                </a:lnTo>
                <a:lnTo>
                  <a:pt x="639600" y="160500"/>
                </a:lnTo>
                <a:lnTo>
                  <a:pt x="630606" y="186723"/>
                </a:lnTo>
                <a:lnTo>
                  <a:pt x="621317" y="214253"/>
                </a:lnTo>
                <a:lnTo>
                  <a:pt x="611897" y="243157"/>
                </a:lnTo>
                <a:lnTo>
                  <a:pt x="602419" y="274525"/>
                </a:lnTo>
                <a:lnTo>
                  <a:pt x="590798" y="309103"/>
                </a:lnTo>
                <a:lnTo>
                  <a:pt x="584365" y="327214"/>
                </a:lnTo>
                <a:lnTo>
                  <a:pt x="577695" y="345638"/>
                </a:lnTo>
                <a:lnTo>
                  <a:pt x="570868" y="364271"/>
                </a:lnTo>
                <a:lnTo>
                  <a:pt x="563935" y="383042"/>
                </a:lnTo>
                <a:lnTo>
                  <a:pt x="556138" y="403494"/>
                </a:lnTo>
                <a:lnTo>
                  <a:pt x="547765" y="425066"/>
                </a:lnTo>
                <a:lnTo>
                  <a:pt x="539008" y="447385"/>
                </a:lnTo>
                <a:lnTo>
                  <a:pt x="529995" y="470202"/>
                </a:lnTo>
                <a:lnTo>
                  <a:pt x="520811" y="493351"/>
                </a:lnTo>
                <a:lnTo>
                  <a:pt x="511513" y="516721"/>
                </a:lnTo>
                <a:lnTo>
                  <a:pt x="502934" y="540238"/>
                </a:lnTo>
                <a:lnTo>
                  <a:pt x="494833" y="563854"/>
                </a:lnTo>
                <a:lnTo>
                  <a:pt x="487051" y="587535"/>
                </a:lnTo>
                <a:lnTo>
                  <a:pt x="478688" y="611261"/>
                </a:lnTo>
                <a:lnTo>
                  <a:pt x="469938" y="635015"/>
                </a:lnTo>
                <a:lnTo>
                  <a:pt x="460929" y="658789"/>
                </a:lnTo>
                <a:lnTo>
                  <a:pt x="452542" y="683369"/>
                </a:lnTo>
                <a:lnTo>
                  <a:pt x="444570" y="708487"/>
                </a:lnTo>
                <a:lnTo>
                  <a:pt x="436873" y="733964"/>
                </a:lnTo>
                <a:lnTo>
                  <a:pt x="429362" y="758092"/>
                </a:lnTo>
                <a:lnTo>
                  <a:pt x="421972" y="781321"/>
                </a:lnTo>
                <a:lnTo>
                  <a:pt x="414665" y="803951"/>
                </a:lnTo>
                <a:lnTo>
                  <a:pt x="407412" y="826181"/>
                </a:lnTo>
                <a:lnTo>
                  <a:pt x="400195" y="848145"/>
                </a:lnTo>
                <a:lnTo>
                  <a:pt x="393003" y="869932"/>
                </a:lnTo>
                <a:lnTo>
                  <a:pt x="387414" y="890806"/>
                </a:lnTo>
                <a:lnTo>
                  <a:pt x="382895" y="911072"/>
                </a:lnTo>
                <a:lnTo>
                  <a:pt x="379088" y="930933"/>
                </a:lnTo>
                <a:lnTo>
                  <a:pt x="370625" y="965701"/>
                </a:lnTo>
                <a:lnTo>
                  <a:pt x="362366" y="997028"/>
                </a:lnTo>
                <a:lnTo>
                  <a:pt x="356049" y="1026826"/>
                </a:lnTo>
                <a:lnTo>
                  <a:pt x="348479" y="1051711"/>
                </a:lnTo>
                <a:lnTo>
                  <a:pt x="338269" y="1085972"/>
                </a:lnTo>
                <a:lnTo>
                  <a:pt x="329826" y="1110379"/>
                </a:lnTo>
                <a:lnTo>
                  <a:pt x="329421" y="1110635"/>
                </a:lnTo>
                <a:lnTo>
                  <a:pt x="329152" y="1110012"/>
                </a:lnTo>
                <a:lnTo>
                  <a:pt x="328972" y="1108803"/>
                </a:lnTo>
                <a:lnTo>
                  <a:pt x="338587" y="1079127"/>
                </a:lnTo>
                <a:lnTo>
                  <a:pt x="345414" y="1049185"/>
                </a:lnTo>
                <a:lnTo>
                  <a:pt x="352464" y="1015178"/>
                </a:lnTo>
                <a:lnTo>
                  <a:pt x="357205" y="987532"/>
                </a:lnTo>
                <a:lnTo>
                  <a:pt x="362751" y="956724"/>
                </a:lnTo>
                <a:lnTo>
                  <a:pt x="370508" y="924512"/>
                </a:lnTo>
                <a:lnTo>
                  <a:pt x="379247" y="889557"/>
                </a:lnTo>
                <a:lnTo>
                  <a:pt x="383800" y="871345"/>
                </a:lnTo>
                <a:lnTo>
                  <a:pt x="388423" y="852855"/>
                </a:lnTo>
                <a:lnTo>
                  <a:pt x="393092" y="834178"/>
                </a:lnTo>
                <a:lnTo>
                  <a:pt x="397793" y="815376"/>
                </a:lnTo>
                <a:lnTo>
                  <a:pt x="403307" y="796492"/>
                </a:lnTo>
                <a:lnTo>
                  <a:pt x="409365" y="777552"/>
                </a:lnTo>
                <a:lnTo>
                  <a:pt x="415785" y="758576"/>
                </a:lnTo>
                <a:lnTo>
                  <a:pt x="421653" y="739575"/>
                </a:lnTo>
                <a:lnTo>
                  <a:pt x="427152" y="720558"/>
                </a:lnTo>
                <a:lnTo>
                  <a:pt x="432405" y="701530"/>
                </a:lnTo>
                <a:lnTo>
                  <a:pt x="438289" y="681700"/>
                </a:lnTo>
                <a:lnTo>
                  <a:pt x="444592" y="661337"/>
                </a:lnTo>
                <a:lnTo>
                  <a:pt x="451176" y="640618"/>
                </a:lnTo>
                <a:lnTo>
                  <a:pt x="457947" y="619661"/>
                </a:lnTo>
                <a:lnTo>
                  <a:pt x="464841" y="598547"/>
                </a:lnTo>
                <a:lnTo>
                  <a:pt x="471819" y="577326"/>
                </a:lnTo>
                <a:lnTo>
                  <a:pt x="478852" y="555242"/>
                </a:lnTo>
                <a:lnTo>
                  <a:pt x="485922" y="532582"/>
                </a:lnTo>
                <a:lnTo>
                  <a:pt x="493017" y="509537"/>
                </a:lnTo>
                <a:lnTo>
                  <a:pt x="500128" y="486237"/>
                </a:lnTo>
                <a:lnTo>
                  <a:pt x="507250" y="462765"/>
                </a:lnTo>
                <a:lnTo>
                  <a:pt x="514379" y="439181"/>
                </a:lnTo>
                <a:lnTo>
                  <a:pt x="520719" y="416314"/>
                </a:lnTo>
                <a:lnTo>
                  <a:pt x="526534" y="393925"/>
                </a:lnTo>
                <a:lnTo>
                  <a:pt x="531997" y="371856"/>
                </a:lnTo>
                <a:lnTo>
                  <a:pt x="538021" y="349999"/>
                </a:lnTo>
                <a:lnTo>
                  <a:pt x="544418" y="328284"/>
                </a:lnTo>
                <a:lnTo>
                  <a:pt x="551064" y="306664"/>
                </a:lnTo>
                <a:lnTo>
                  <a:pt x="557082" y="285900"/>
                </a:lnTo>
                <a:lnTo>
                  <a:pt x="562682" y="265708"/>
                </a:lnTo>
                <a:lnTo>
                  <a:pt x="568002" y="245896"/>
                </a:lnTo>
                <a:lnTo>
                  <a:pt x="573931" y="227132"/>
                </a:lnTo>
                <a:lnTo>
                  <a:pt x="586868" y="191467"/>
                </a:lnTo>
                <a:lnTo>
                  <a:pt x="598438" y="159211"/>
                </a:lnTo>
                <a:lnTo>
                  <a:pt x="608079" y="129795"/>
                </a:lnTo>
                <a:lnTo>
                  <a:pt x="615009" y="103491"/>
                </a:lnTo>
                <a:lnTo>
                  <a:pt x="627166" y="70162"/>
                </a:lnTo>
                <a:lnTo>
                  <a:pt x="639792" y="36953"/>
                </a:lnTo>
                <a:lnTo>
                  <a:pt x="649948" y="6842"/>
                </a:lnTo>
                <a:lnTo>
                  <a:pt x="650076" y="36287"/>
                </a:lnTo>
                <a:lnTo>
                  <a:pt x="653872" y="71272"/>
                </a:lnTo>
                <a:lnTo>
                  <a:pt x="656231" y="104802"/>
                </a:lnTo>
                <a:lnTo>
                  <a:pt x="658900" y="132335"/>
                </a:lnTo>
                <a:lnTo>
                  <a:pt x="662732" y="163093"/>
                </a:lnTo>
                <a:lnTo>
                  <a:pt x="667081" y="195284"/>
                </a:lnTo>
                <a:lnTo>
                  <a:pt x="671659" y="230229"/>
                </a:lnTo>
                <a:lnTo>
                  <a:pt x="673992" y="248437"/>
                </a:lnTo>
                <a:lnTo>
                  <a:pt x="677134" y="266927"/>
                </a:lnTo>
                <a:lnTo>
                  <a:pt x="680816" y="285603"/>
                </a:lnTo>
                <a:lnTo>
                  <a:pt x="684859" y="304403"/>
                </a:lnTo>
                <a:lnTo>
                  <a:pt x="688347" y="324875"/>
                </a:lnTo>
                <a:lnTo>
                  <a:pt x="691467" y="346459"/>
                </a:lnTo>
                <a:lnTo>
                  <a:pt x="694340" y="368787"/>
                </a:lnTo>
                <a:lnTo>
                  <a:pt x="697050" y="390816"/>
                </a:lnTo>
                <a:lnTo>
                  <a:pt x="699650" y="412645"/>
                </a:lnTo>
                <a:lnTo>
                  <a:pt x="702177" y="434342"/>
                </a:lnTo>
                <a:lnTo>
                  <a:pt x="704655" y="457538"/>
                </a:lnTo>
                <a:lnTo>
                  <a:pt x="707101" y="481733"/>
                </a:lnTo>
                <a:lnTo>
                  <a:pt x="709526" y="506594"/>
                </a:lnTo>
                <a:lnTo>
                  <a:pt x="711142" y="531106"/>
                </a:lnTo>
                <a:lnTo>
                  <a:pt x="712220" y="555385"/>
                </a:lnTo>
                <a:lnTo>
                  <a:pt x="712938" y="579508"/>
                </a:lnTo>
                <a:lnTo>
                  <a:pt x="713417" y="603528"/>
                </a:lnTo>
                <a:lnTo>
                  <a:pt x="713736" y="627478"/>
                </a:lnTo>
                <a:lnTo>
                  <a:pt x="713949" y="651383"/>
                </a:lnTo>
                <a:lnTo>
                  <a:pt x="714091" y="675257"/>
                </a:lnTo>
                <a:lnTo>
                  <a:pt x="714186" y="699110"/>
                </a:lnTo>
                <a:lnTo>
                  <a:pt x="714249" y="722950"/>
                </a:lnTo>
                <a:lnTo>
                  <a:pt x="714291" y="746781"/>
                </a:lnTo>
                <a:lnTo>
                  <a:pt x="714319" y="770605"/>
                </a:lnTo>
                <a:lnTo>
                  <a:pt x="714337" y="794426"/>
                </a:lnTo>
                <a:lnTo>
                  <a:pt x="713556" y="816656"/>
                </a:lnTo>
                <a:lnTo>
                  <a:pt x="712242" y="837827"/>
                </a:lnTo>
                <a:lnTo>
                  <a:pt x="710571" y="858290"/>
                </a:lnTo>
                <a:lnTo>
                  <a:pt x="709458" y="878282"/>
                </a:lnTo>
                <a:lnTo>
                  <a:pt x="708716" y="897960"/>
                </a:lnTo>
                <a:lnTo>
                  <a:pt x="708221" y="917429"/>
                </a:lnTo>
                <a:lnTo>
                  <a:pt x="707891" y="935965"/>
                </a:lnTo>
                <a:lnTo>
                  <a:pt x="707524" y="971377"/>
                </a:lnTo>
                <a:lnTo>
                  <a:pt x="707361" y="1003519"/>
                </a:lnTo>
                <a:lnTo>
                  <a:pt x="707289" y="1032092"/>
                </a:lnTo>
                <a:lnTo>
                  <a:pt x="707248" y="1064441"/>
                </a:lnTo>
                <a:lnTo>
                  <a:pt x="708030" y="1084786"/>
                </a:lnTo>
                <a:lnTo>
                  <a:pt x="711026" y="1095727"/>
                </a:lnTo>
                <a:lnTo>
                  <a:pt x="712936" y="1099280"/>
                </a:lnTo>
                <a:lnTo>
                  <a:pt x="715003" y="1101648"/>
                </a:lnTo>
                <a:lnTo>
                  <a:pt x="717175" y="1103227"/>
                </a:lnTo>
                <a:lnTo>
                  <a:pt x="719416" y="1103487"/>
                </a:lnTo>
                <a:lnTo>
                  <a:pt x="724024" y="1101657"/>
                </a:lnTo>
                <a:lnTo>
                  <a:pt x="731080" y="1088581"/>
                </a:lnTo>
                <a:lnTo>
                  <a:pt x="742955" y="1053799"/>
                </a:lnTo>
                <a:lnTo>
                  <a:pt x="750095" y="1022807"/>
                </a:lnTo>
                <a:lnTo>
                  <a:pt x="754857" y="997008"/>
                </a:lnTo>
                <a:lnTo>
                  <a:pt x="759619" y="969667"/>
                </a:lnTo>
                <a:lnTo>
                  <a:pt x="764381" y="937407"/>
                </a:lnTo>
                <a:lnTo>
                  <a:pt x="768350" y="902697"/>
                </a:lnTo>
                <a:lnTo>
                  <a:pt x="770114" y="868749"/>
                </a:lnTo>
                <a:lnTo>
                  <a:pt x="771378" y="851124"/>
                </a:lnTo>
                <a:lnTo>
                  <a:pt x="773014" y="833023"/>
                </a:lnTo>
                <a:lnTo>
                  <a:pt x="774899" y="814607"/>
                </a:lnTo>
                <a:lnTo>
                  <a:pt x="776155" y="795185"/>
                </a:lnTo>
                <a:lnTo>
                  <a:pt x="776993" y="775094"/>
                </a:lnTo>
                <a:lnTo>
                  <a:pt x="777552" y="754555"/>
                </a:lnTo>
                <a:lnTo>
                  <a:pt x="777924" y="733720"/>
                </a:lnTo>
                <a:lnTo>
                  <a:pt x="778172" y="712685"/>
                </a:lnTo>
                <a:lnTo>
                  <a:pt x="778338" y="691519"/>
                </a:lnTo>
                <a:lnTo>
                  <a:pt x="778448" y="670264"/>
                </a:lnTo>
                <a:lnTo>
                  <a:pt x="778521" y="648950"/>
                </a:lnTo>
                <a:lnTo>
                  <a:pt x="778570" y="627598"/>
                </a:lnTo>
                <a:lnTo>
                  <a:pt x="778603" y="605425"/>
                </a:lnTo>
                <a:lnTo>
                  <a:pt x="778625" y="582706"/>
                </a:lnTo>
                <a:lnTo>
                  <a:pt x="778639" y="559622"/>
                </a:lnTo>
                <a:lnTo>
                  <a:pt x="778649" y="537089"/>
                </a:lnTo>
                <a:lnTo>
                  <a:pt x="778656" y="514923"/>
                </a:lnTo>
                <a:lnTo>
                  <a:pt x="778660" y="493003"/>
                </a:lnTo>
                <a:lnTo>
                  <a:pt x="778663" y="471245"/>
                </a:lnTo>
                <a:lnTo>
                  <a:pt x="778665" y="449596"/>
                </a:lnTo>
                <a:lnTo>
                  <a:pt x="778666" y="428020"/>
                </a:lnTo>
                <a:lnTo>
                  <a:pt x="778667" y="406492"/>
                </a:lnTo>
                <a:lnTo>
                  <a:pt x="778667" y="384996"/>
                </a:lnTo>
                <a:lnTo>
                  <a:pt x="778668" y="363522"/>
                </a:lnTo>
                <a:lnTo>
                  <a:pt x="778668" y="342062"/>
                </a:lnTo>
                <a:lnTo>
                  <a:pt x="778668" y="320611"/>
                </a:lnTo>
                <a:lnTo>
                  <a:pt x="778668" y="299168"/>
                </a:lnTo>
                <a:lnTo>
                  <a:pt x="779462" y="279315"/>
                </a:lnTo>
                <a:lnTo>
                  <a:pt x="780785" y="260524"/>
                </a:lnTo>
                <a:lnTo>
                  <a:pt x="783578" y="225622"/>
                </a:lnTo>
                <a:lnTo>
                  <a:pt x="784819" y="194235"/>
                </a:lnTo>
                <a:lnTo>
                  <a:pt x="785371" y="164410"/>
                </a:lnTo>
                <a:lnTo>
                  <a:pt x="785616" y="136074"/>
                </a:lnTo>
                <a:lnTo>
                  <a:pt x="785725" y="110251"/>
                </a:lnTo>
                <a:lnTo>
                  <a:pt x="785773" y="85544"/>
                </a:lnTo>
                <a:lnTo>
                  <a:pt x="787383" y="62922"/>
                </a:lnTo>
                <a:lnTo>
                  <a:pt x="797117" y="31113"/>
                </a:lnTo>
                <a:lnTo>
                  <a:pt x="800048" y="0"/>
                </a:lnTo>
                <a:lnTo>
                  <a:pt x="800084" y="3162"/>
                </a:lnTo>
                <a:lnTo>
                  <a:pt x="803888" y="12919"/>
                </a:lnTo>
                <a:lnTo>
                  <a:pt x="803635" y="23500"/>
                </a:lnTo>
                <a:lnTo>
                  <a:pt x="802465" y="36934"/>
                </a:lnTo>
                <a:lnTo>
                  <a:pt x="806269" y="63142"/>
                </a:lnTo>
                <a:lnTo>
                  <a:pt x="813216" y="95690"/>
                </a:lnTo>
                <a:lnTo>
                  <a:pt x="824977" y="131263"/>
                </a:lnTo>
                <a:lnTo>
                  <a:pt x="833910" y="157854"/>
                </a:lnTo>
                <a:lnTo>
                  <a:pt x="841056" y="185547"/>
                </a:lnTo>
                <a:lnTo>
                  <a:pt x="847671" y="214524"/>
                </a:lnTo>
                <a:lnTo>
                  <a:pt x="855903" y="245924"/>
                </a:lnTo>
                <a:lnTo>
                  <a:pt x="864853" y="278400"/>
                </a:lnTo>
                <a:lnTo>
                  <a:pt x="874123" y="312148"/>
                </a:lnTo>
                <a:lnTo>
                  <a:pt x="878817" y="330038"/>
                </a:lnTo>
                <a:lnTo>
                  <a:pt x="883534" y="348314"/>
                </a:lnTo>
                <a:lnTo>
                  <a:pt x="893009" y="383438"/>
                </a:lnTo>
                <a:lnTo>
                  <a:pt x="897758" y="400583"/>
                </a:lnTo>
                <a:lnTo>
                  <a:pt x="902511" y="419157"/>
                </a:lnTo>
                <a:lnTo>
                  <a:pt x="907268" y="438683"/>
                </a:lnTo>
                <a:lnTo>
                  <a:pt x="912026" y="458844"/>
                </a:lnTo>
                <a:lnTo>
                  <a:pt x="917580" y="478635"/>
                </a:lnTo>
                <a:lnTo>
                  <a:pt x="923664" y="498179"/>
                </a:lnTo>
                <a:lnTo>
                  <a:pt x="930101" y="517559"/>
                </a:lnTo>
                <a:lnTo>
                  <a:pt x="935979" y="537622"/>
                </a:lnTo>
                <a:lnTo>
                  <a:pt x="941486" y="558141"/>
                </a:lnTo>
                <a:lnTo>
                  <a:pt x="946745" y="578964"/>
                </a:lnTo>
                <a:lnTo>
                  <a:pt x="951838" y="599196"/>
                </a:lnTo>
                <a:lnTo>
                  <a:pt x="956821" y="619034"/>
                </a:lnTo>
                <a:lnTo>
                  <a:pt x="961731" y="638610"/>
                </a:lnTo>
                <a:lnTo>
                  <a:pt x="966591" y="658804"/>
                </a:lnTo>
                <a:lnTo>
                  <a:pt x="971419" y="679410"/>
                </a:lnTo>
                <a:lnTo>
                  <a:pt x="976225" y="700292"/>
                </a:lnTo>
                <a:lnTo>
                  <a:pt x="981017" y="720562"/>
                </a:lnTo>
                <a:lnTo>
                  <a:pt x="985798" y="740427"/>
                </a:lnTo>
                <a:lnTo>
                  <a:pt x="990574" y="760019"/>
                </a:lnTo>
                <a:lnTo>
                  <a:pt x="995345" y="778637"/>
                </a:lnTo>
                <a:lnTo>
                  <a:pt x="1004880" y="814140"/>
                </a:lnTo>
                <a:lnTo>
                  <a:pt x="1008851" y="832181"/>
                </a:lnTo>
                <a:lnTo>
                  <a:pt x="1012292" y="850557"/>
                </a:lnTo>
                <a:lnTo>
                  <a:pt x="1015380" y="869158"/>
                </a:lnTo>
                <a:lnTo>
                  <a:pt x="1023045" y="902526"/>
                </a:lnTo>
                <a:lnTo>
                  <a:pt x="1030949" y="933232"/>
                </a:lnTo>
                <a:lnTo>
                  <a:pt x="1037108" y="962753"/>
                </a:lnTo>
                <a:lnTo>
                  <a:pt x="1044607" y="991749"/>
                </a:lnTo>
                <a:lnTo>
                  <a:pt x="1052439" y="1019717"/>
                </a:lnTo>
                <a:lnTo>
                  <a:pt x="1058565" y="1045377"/>
                </a:lnTo>
                <a:lnTo>
                  <a:pt x="1062684" y="1074551"/>
                </a:lnTo>
                <a:lnTo>
                  <a:pt x="1069779" y="1104154"/>
                </a:lnTo>
                <a:lnTo>
                  <a:pt x="1078589" y="1127318"/>
                </a:lnTo>
                <a:lnTo>
                  <a:pt x="1078696" y="1117830"/>
                </a:lnTo>
                <a:lnTo>
                  <a:pt x="1066520" y="1082121"/>
                </a:lnTo>
                <a:lnTo>
                  <a:pt x="1058780" y="1051748"/>
                </a:lnTo>
                <a:lnTo>
                  <a:pt x="1046784" y="1016819"/>
                </a:lnTo>
                <a:lnTo>
                  <a:pt x="1037796" y="990378"/>
                </a:lnTo>
                <a:lnTo>
                  <a:pt x="1028509" y="962752"/>
                </a:lnTo>
                <a:lnTo>
                  <a:pt x="1019090" y="934599"/>
                </a:lnTo>
                <a:lnTo>
                  <a:pt x="1009612" y="906211"/>
                </a:lnTo>
                <a:lnTo>
                  <a:pt x="1000108" y="875603"/>
                </a:lnTo>
                <a:lnTo>
                  <a:pt x="990592" y="843478"/>
                </a:lnTo>
                <a:lnTo>
                  <a:pt x="981071" y="810679"/>
                </a:lnTo>
                <a:lnTo>
                  <a:pt x="971548" y="779698"/>
                </a:lnTo>
                <a:lnTo>
                  <a:pt x="962024" y="749260"/>
                </a:lnTo>
                <a:lnTo>
                  <a:pt x="952499" y="717211"/>
                </a:lnTo>
                <a:lnTo>
                  <a:pt x="942975" y="686563"/>
                </a:lnTo>
                <a:lnTo>
                  <a:pt x="933450" y="657067"/>
                </a:lnTo>
                <a:lnTo>
                  <a:pt x="923925" y="628082"/>
                </a:lnTo>
                <a:lnTo>
                  <a:pt x="914400" y="599325"/>
                </a:lnTo>
                <a:lnTo>
                  <a:pt x="904875" y="571463"/>
                </a:lnTo>
                <a:lnTo>
                  <a:pt x="895350" y="545851"/>
                </a:lnTo>
                <a:lnTo>
                  <a:pt x="885825" y="521238"/>
                </a:lnTo>
                <a:lnTo>
                  <a:pt x="876300" y="497070"/>
                </a:lnTo>
                <a:lnTo>
                  <a:pt x="862012" y="462739"/>
                </a:lnTo>
                <a:lnTo>
                  <a:pt x="847725" y="435986"/>
                </a:lnTo>
                <a:lnTo>
                  <a:pt x="830791" y="403137"/>
                </a:lnTo>
                <a:lnTo>
                  <a:pt x="817047" y="370957"/>
                </a:lnTo>
                <a:lnTo>
                  <a:pt x="800225" y="335325"/>
                </a:lnTo>
                <a:lnTo>
                  <a:pt x="800137" y="334998"/>
                </a:lnTo>
                <a:lnTo>
                  <a:pt x="810046" y="344816"/>
                </a:lnTo>
                <a:lnTo>
                  <a:pt x="827742" y="374805"/>
                </a:lnTo>
                <a:lnTo>
                  <a:pt x="846423" y="405692"/>
                </a:lnTo>
                <a:lnTo>
                  <a:pt x="864625" y="433018"/>
                </a:lnTo>
                <a:lnTo>
                  <a:pt x="882013" y="462017"/>
                </a:lnTo>
                <a:lnTo>
                  <a:pt x="905774" y="495391"/>
                </a:lnTo>
                <a:lnTo>
                  <a:pt x="928248" y="530416"/>
                </a:lnTo>
                <a:lnTo>
                  <a:pt x="950782" y="565929"/>
                </a:lnTo>
                <a:lnTo>
                  <a:pt x="968140" y="589693"/>
                </a:lnTo>
                <a:lnTo>
                  <a:pt x="984322" y="615601"/>
                </a:lnTo>
                <a:lnTo>
                  <a:pt x="1000245" y="642197"/>
                </a:lnTo>
                <a:lnTo>
                  <a:pt x="1017905" y="667246"/>
                </a:lnTo>
                <a:lnTo>
                  <a:pt x="1034221" y="693725"/>
                </a:lnTo>
                <a:lnTo>
                  <a:pt x="1049410" y="720575"/>
                </a:lnTo>
                <a:lnTo>
                  <a:pt x="1064098" y="745737"/>
                </a:lnTo>
                <a:lnTo>
                  <a:pt x="1080680" y="772266"/>
                </a:lnTo>
                <a:lnTo>
                  <a:pt x="1097840" y="799138"/>
                </a:lnTo>
                <a:lnTo>
                  <a:pt x="1113403" y="824311"/>
                </a:lnTo>
                <a:lnTo>
                  <a:pt x="1126142" y="848727"/>
                </a:lnTo>
                <a:lnTo>
                  <a:pt x="1137095" y="872809"/>
                </a:lnTo>
                <a:lnTo>
                  <a:pt x="1152186" y="907885"/>
                </a:lnTo>
                <a:lnTo>
                  <a:pt x="1165919" y="938739"/>
                </a:lnTo>
                <a:lnTo>
                  <a:pt x="1175367" y="967195"/>
                </a:lnTo>
                <a:lnTo>
                  <a:pt x="1185671" y="994313"/>
                </a:lnTo>
                <a:lnTo>
                  <a:pt x="1193006" y="100637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SMARTInkShape-6089"/>
          <p:cNvSpPr/>
          <p:nvPr>
            <p:custDataLst>
              <p:tags r:id="rId4"/>
            </p:custDataLst>
          </p:nvPr>
        </p:nvSpPr>
        <p:spPr>
          <a:xfrm>
            <a:off x="2671763" y="3393281"/>
            <a:ext cx="1042901" cy="321458"/>
          </a:xfrm>
          <a:custGeom>
            <a:avLst/>
            <a:gdLst/>
            <a:ahLst/>
            <a:cxnLst/>
            <a:rect l="0" t="0" r="0" b="0"/>
            <a:pathLst>
              <a:path w="1042901" h="321458">
                <a:moveTo>
                  <a:pt x="157162" y="0"/>
                </a:moveTo>
                <a:lnTo>
                  <a:pt x="157162" y="0"/>
                </a:lnTo>
                <a:lnTo>
                  <a:pt x="160954" y="3792"/>
                </a:lnTo>
                <a:lnTo>
                  <a:pt x="167049" y="5655"/>
                </a:lnTo>
                <a:lnTo>
                  <a:pt x="200537" y="7105"/>
                </a:lnTo>
                <a:lnTo>
                  <a:pt x="229608" y="7933"/>
                </a:lnTo>
                <a:lnTo>
                  <a:pt x="264451" y="13294"/>
                </a:lnTo>
                <a:lnTo>
                  <a:pt x="298623" y="14091"/>
                </a:lnTo>
                <a:lnTo>
                  <a:pt x="326517" y="15023"/>
                </a:lnTo>
                <a:lnTo>
                  <a:pt x="354891" y="19180"/>
                </a:lnTo>
                <a:lnTo>
                  <a:pt x="384200" y="21558"/>
                </a:lnTo>
                <a:lnTo>
                  <a:pt x="416873" y="26144"/>
                </a:lnTo>
                <a:lnTo>
                  <a:pt x="447809" y="28649"/>
                </a:lnTo>
                <a:lnTo>
                  <a:pt x="480964" y="33271"/>
                </a:lnTo>
                <a:lnTo>
                  <a:pt x="512042" y="35788"/>
                </a:lnTo>
                <a:lnTo>
                  <a:pt x="546033" y="40414"/>
                </a:lnTo>
                <a:lnTo>
                  <a:pt x="580446" y="42931"/>
                </a:lnTo>
                <a:lnTo>
                  <a:pt x="611104" y="48351"/>
                </a:lnTo>
                <a:lnTo>
                  <a:pt x="641090" y="54190"/>
                </a:lnTo>
                <a:lnTo>
                  <a:pt x="673963" y="57067"/>
                </a:lnTo>
                <a:lnTo>
                  <a:pt x="704165" y="62594"/>
                </a:lnTo>
                <a:lnTo>
                  <a:pt x="733221" y="69258"/>
                </a:lnTo>
                <a:lnTo>
                  <a:pt x="761939" y="75466"/>
                </a:lnTo>
                <a:lnTo>
                  <a:pt x="789763" y="78452"/>
                </a:lnTo>
                <a:lnTo>
                  <a:pt x="820900" y="84053"/>
                </a:lnTo>
                <a:lnTo>
                  <a:pt x="849981" y="89187"/>
                </a:lnTo>
                <a:lnTo>
                  <a:pt x="883691" y="98038"/>
                </a:lnTo>
                <a:lnTo>
                  <a:pt x="918932" y="100730"/>
                </a:lnTo>
                <a:lnTo>
                  <a:pt x="939841" y="106488"/>
                </a:lnTo>
                <a:lnTo>
                  <a:pt x="959614" y="107130"/>
                </a:lnTo>
                <a:lnTo>
                  <a:pt x="964393" y="109261"/>
                </a:lnTo>
                <a:lnTo>
                  <a:pt x="970136" y="113305"/>
                </a:lnTo>
                <a:lnTo>
                  <a:pt x="976974" y="114104"/>
                </a:lnTo>
                <a:lnTo>
                  <a:pt x="989237" y="114292"/>
                </a:lnTo>
                <a:lnTo>
                  <a:pt x="990485" y="113501"/>
                </a:lnTo>
                <a:lnTo>
                  <a:pt x="991317" y="112180"/>
                </a:lnTo>
                <a:lnTo>
                  <a:pt x="992652" y="108149"/>
                </a:lnTo>
                <a:lnTo>
                  <a:pt x="994951" y="107598"/>
                </a:lnTo>
                <a:lnTo>
                  <a:pt x="1006249" y="107159"/>
                </a:lnTo>
                <a:lnTo>
                  <a:pt x="1006588" y="107952"/>
                </a:lnTo>
                <a:lnTo>
                  <a:pt x="1008062" y="141491"/>
                </a:lnTo>
                <a:lnTo>
                  <a:pt x="1013419" y="158578"/>
                </a:lnTo>
                <a:lnTo>
                  <a:pt x="1015148" y="176950"/>
                </a:lnTo>
                <a:lnTo>
                  <a:pt x="1020555" y="194262"/>
                </a:lnTo>
                <a:lnTo>
                  <a:pt x="1022152" y="209500"/>
                </a:lnTo>
                <a:lnTo>
                  <a:pt x="1027171" y="223093"/>
                </a:lnTo>
                <a:lnTo>
                  <a:pt x="1029292" y="244691"/>
                </a:lnTo>
                <a:lnTo>
                  <a:pt x="1034824" y="259167"/>
                </a:lnTo>
                <a:lnTo>
                  <a:pt x="1035840" y="292892"/>
                </a:lnTo>
                <a:lnTo>
                  <a:pt x="1035843" y="306065"/>
                </a:lnTo>
                <a:lnTo>
                  <a:pt x="1029692" y="313234"/>
                </a:lnTo>
                <a:lnTo>
                  <a:pt x="1027024" y="313840"/>
                </a:lnTo>
                <a:lnTo>
                  <a:pt x="1018844" y="314229"/>
                </a:lnTo>
                <a:lnTo>
                  <a:pt x="1017366" y="315055"/>
                </a:lnTo>
                <a:lnTo>
                  <a:pt x="1016382" y="316399"/>
                </a:lnTo>
                <a:lnTo>
                  <a:pt x="1015725" y="318089"/>
                </a:lnTo>
                <a:lnTo>
                  <a:pt x="1014494" y="319216"/>
                </a:lnTo>
                <a:lnTo>
                  <a:pt x="1011009" y="320468"/>
                </a:lnTo>
                <a:lnTo>
                  <a:pt x="977006" y="321457"/>
                </a:lnTo>
                <a:lnTo>
                  <a:pt x="947853" y="319351"/>
                </a:lnTo>
                <a:lnTo>
                  <a:pt x="914895" y="314987"/>
                </a:lnTo>
                <a:lnTo>
                  <a:pt x="881000" y="314412"/>
                </a:lnTo>
                <a:lnTo>
                  <a:pt x="845654" y="314342"/>
                </a:lnTo>
                <a:lnTo>
                  <a:pt x="812802" y="314329"/>
                </a:lnTo>
                <a:lnTo>
                  <a:pt x="785342" y="312209"/>
                </a:lnTo>
                <a:lnTo>
                  <a:pt x="754981" y="308671"/>
                </a:lnTo>
                <a:lnTo>
                  <a:pt x="720850" y="307623"/>
                </a:lnTo>
                <a:lnTo>
                  <a:pt x="685601" y="307312"/>
                </a:lnTo>
                <a:lnTo>
                  <a:pt x="650022" y="307220"/>
                </a:lnTo>
                <a:lnTo>
                  <a:pt x="614345" y="305076"/>
                </a:lnTo>
                <a:lnTo>
                  <a:pt x="578638" y="301531"/>
                </a:lnTo>
                <a:lnTo>
                  <a:pt x="554035" y="300701"/>
                </a:lnTo>
                <a:lnTo>
                  <a:pt x="527225" y="300332"/>
                </a:lnTo>
                <a:lnTo>
                  <a:pt x="501551" y="300169"/>
                </a:lnTo>
                <a:lnTo>
                  <a:pt x="476911" y="300096"/>
                </a:lnTo>
                <a:lnTo>
                  <a:pt x="452731" y="300064"/>
                </a:lnTo>
                <a:lnTo>
                  <a:pt x="426639" y="300049"/>
                </a:lnTo>
                <a:lnTo>
                  <a:pt x="399961" y="300043"/>
                </a:lnTo>
                <a:lnTo>
                  <a:pt x="374875" y="300040"/>
                </a:lnTo>
                <a:lnTo>
                  <a:pt x="350496" y="297922"/>
                </a:lnTo>
                <a:lnTo>
                  <a:pt x="316575" y="294384"/>
                </a:lnTo>
                <a:lnTo>
                  <a:pt x="284300" y="293335"/>
                </a:lnTo>
                <a:lnTo>
                  <a:pt x="251718" y="293025"/>
                </a:lnTo>
                <a:lnTo>
                  <a:pt x="219839" y="292933"/>
                </a:lnTo>
                <a:lnTo>
                  <a:pt x="187375" y="295022"/>
                </a:lnTo>
                <a:lnTo>
                  <a:pt x="157647" y="298552"/>
                </a:lnTo>
                <a:lnTo>
                  <a:pt x="122951" y="299744"/>
                </a:lnTo>
                <a:lnTo>
                  <a:pt x="88040" y="299999"/>
                </a:lnTo>
                <a:lnTo>
                  <a:pt x="57307" y="300032"/>
                </a:lnTo>
                <a:lnTo>
                  <a:pt x="22918" y="300037"/>
                </a:lnTo>
                <a:lnTo>
                  <a:pt x="8894" y="300038"/>
                </a:lnTo>
                <a:lnTo>
                  <a:pt x="8310" y="299244"/>
                </a:lnTo>
                <a:lnTo>
                  <a:pt x="7147" y="292920"/>
                </a:lnTo>
                <a:lnTo>
                  <a:pt x="7143" y="268983"/>
                </a:lnTo>
                <a:lnTo>
                  <a:pt x="14885" y="233410"/>
                </a:lnTo>
                <a:lnTo>
                  <a:pt x="19903" y="219820"/>
                </a:lnTo>
                <a:lnTo>
                  <a:pt x="21342" y="188023"/>
                </a:lnTo>
                <a:lnTo>
                  <a:pt x="23536" y="162177"/>
                </a:lnTo>
                <a:lnTo>
                  <a:pt x="28280" y="127911"/>
                </a:lnTo>
                <a:lnTo>
                  <a:pt x="29351" y="95880"/>
                </a:lnTo>
                <a:lnTo>
                  <a:pt x="35055" y="69697"/>
                </a:lnTo>
                <a:lnTo>
                  <a:pt x="35707" y="36213"/>
                </a:lnTo>
                <a:lnTo>
                  <a:pt x="35718" y="15407"/>
                </a:lnTo>
                <a:lnTo>
                  <a:pt x="36512" y="15034"/>
                </a:lnTo>
                <a:lnTo>
                  <a:pt x="48507" y="13500"/>
                </a:lnTo>
                <a:lnTo>
                  <a:pt x="55030" y="9380"/>
                </a:lnTo>
                <a:lnTo>
                  <a:pt x="62783" y="7806"/>
                </a:lnTo>
                <a:lnTo>
                  <a:pt x="97758" y="7170"/>
                </a:lnTo>
                <a:lnTo>
                  <a:pt x="130009" y="7146"/>
                </a:lnTo>
                <a:lnTo>
                  <a:pt x="158237" y="7145"/>
                </a:lnTo>
                <a:lnTo>
                  <a:pt x="191447" y="7144"/>
                </a:lnTo>
                <a:lnTo>
                  <a:pt x="218120" y="7144"/>
                </a:lnTo>
                <a:lnTo>
                  <a:pt x="249042" y="7144"/>
                </a:lnTo>
                <a:lnTo>
                  <a:pt x="278313" y="7144"/>
                </a:lnTo>
                <a:lnTo>
                  <a:pt x="309210" y="7144"/>
                </a:lnTo>
                <a:lnTo>
                  <a:pt x="332689" y="7938"/>
                </a:lnTo>
                <a:lnTo>
                  <a:pt x="358999" y="10936"/>
                </a:lnTo>
                <a:lnTo>
                  <a:pt x="384451" y="12798"/>
                </a:lnTo>
                <a:lnTo>
                  <a:pt x="408992" y="13626"/>
                </a:lnTo>
                <a:lnTo>
                  <a:pt x="433128" y="13994"/>
                </a:lnTo>
                <a:lnTo>
                  <a:pt x="459201" y="14157"/>
                </a:lnTo>
                <a:lnTo>
                  <a:pt x="486664" y="15023"/>
                </a:lnTo>
                <a:lnTo>
                  <a:pt x="514745" y="18054"/>
                </a:lnTo>
                <a:lnTo>
                  <a:pt x="540984" y="19930"/>
                </a:lnTo>
                <a:lnTo>
                  <a:pt x="566668" y="20764"/>
                </a:lnTo>
                <a:lnTo>
                  <a:pt x="593958" y="21135"/>
                </a:lnTo>
                <a:lnTo>
                  <a:pt x="619846" y="21300"/>
                </a:lnTo>
                <a:lnTo>
                  <a:pt x="644580" y="22167"/>
                </a:lnTo>
                <a:lnTo>
                  <a:pt x="668803" y="25198"/>
                </a:lnTo>
                <a:lnTo>
                  <a:pt x="692798" y="27074"/>
                </a:lnTo>
                <a:lnTo>
                  <a:pt x="716691" y="27908"/>
                </a:lnTo>
                <a:lnTo>
                  <a:pt x="751662" y="28378"/>
                </a:lnTo>
                <a:lnTo>
                  <a:pt x="783278" y="28517"/>
                </a:lnTo>
                <a:lnTo>
                  <a:pt x="816635" y="28558"/>
                </a:lnTo>
                <a:lnTo>
                  <a:pt x="846186" y="29364"/>
                </a:lnTo>
                <a:lnTo>
                  <a:pt x="877906" y="34228"/>
                </a:lnTo>
                <a:lnTo>
                  <a:pt x="907103" y="35424"/>
                </a:lnTo>
                <a:lnTo>
                  <a:pt x="940838" y="41335"/>
                </a:lnTo>
                <a:lnTo>
                  <a:pt x="976187" y="42773"/>
                </a:lnTo>
                <a:lnTo>
                  <a:pt x="1003939" y="50133"/>
                </a:lnTo>
                <a:lnTo>
                  <a:pt x="1014225" y="55529"/>
                </a:lnTo>
                <a:lnTo>
                  <a:pt x="1016668" y="56070"/>
                </a:lnTo>
                <a:lnTo>
                  <a:pt x="1023900" y="60623"/>
                </a:lnTo>
                <a:lnTo>
                  <a:pt x="1026566" y="64779"/>
                </a:lnTo>
                <a:lnTo>
                  <a:pt x="1027277" y="66998"/>
                </a:lnTo>
                <a:lnTo>
                  <a:pt x="1028545" y="68478"/>
                </a:lnTo>
                <a:lnTo>
                  <a:pt x="1032071" y="70122"/>
                </a:lnTo>
                <a:lnTo>
                  <a:pt x="1033328" y="71355"/>
                </a:lnTo>
                <a:lnTo>
                  <a:pt x="1034725" y="74841"/>
                </a:lnTo>
                <a:lnTo>
                  <a:pt x="1035838" y="109690"/>
                </a:lnTo>
                <a:lnTo>
                  <a:pt x="1035843" y="140825"/>
                </a:lnTo>
                <a:lnTo>
                  <a:pt x="1035843" y="172952"/>
                </a:lnTo>
                <a:lnTo>
                  <a:pt x="1036637" y="190551"/>
                </a:lnTo>
                <a:lnTo>
                  <a:pt x="1041994" y="212252"/>
                </a:lnTo>
                <a:lnTo>
                  <a:pt x="1042900" y="230592"/>
                </a:lnTo>
                <a:lnTo>
                  <a:pt x="1035707" y="254109"/>
                </a:lnTo>
                <a:lnTo>
                  <a:pt x="1030319" y="264184"/>
                </a:lnTo>
                <a:lnTo>
                  <a:pt x="1029779" y="266610"/>
                </a:lnTo>
                <a:lnTo>
                  <a:pt x="1025227" y="273817"/>
                </a:lnTo>
                <a:lnTo>
                  <a:pt x="1021071" y="276478"/>
                </a:lnTo>
                <a:lnTo>
                  <a:pt x="987093" y="289212"/>
                </a:lnTo>
                <a:lnTo>
                  <a:pt x="968152" y="292167"/>
                </a:lnTo>
                <a:lnTo>
                  <a:pt x="932505" y="292830"/>
                </a:lnTo>
                <a:lnTo>
                  <a:pt x="901101" y="290765"/>
                </a:lnTo>
                <a:lnTo>
                  <a:pt x="871732" y="286740"/>
                </a:lnTo>
                <a:lnTo>
                  <a:pt x="837298" y="285946"/>
                </a:lnTo>
                <a:lnTo>
                  <a:pt x="808563" y="285808"/>
                </a:lnTo>
                <a:lnTo>
                  <a:pt x="776061" y="285767"/>
                </a:lnTo>
                <a:lnTo>
                  <a:pt x="745176" y="285756"/>
                </a:lnTo>
                <a:lnTo>
                  <a:pt x="711242" y="285752"/>
                </a:lnTo>
                <a:lnTo>
                  <a:pt x="676052" y="285751"/>
                </a:lnTo>
                <a:lnTo>
                  <a:pt x="640490" y="285751"/>
                </a:lnTo>
                <a:lnTo>
                  <a:pt x="616714" y="285750"/>
                </a:lnTo>
                <a:lnTo>
                  <a:pt x="590801" y="283634"/>
                </a:lnTo>
                <a:lnTo>
                  <a:pt x="563409" y="280841"/>
                </a:lnTo>
                <a:lnTo>
                  <a:pt x="535360" y="279599"/>
                </a:lnTo>
                <a:lnTo>
                  <a:pt x="507019" y="279048"/>
                </a:lnTo>
                <a:lnTo>
                  <a:pt x="478548" y="278803"/>
                </a:lnTo>
                <a:lnTo>
                  <a:pt x="450019" y="278694"/>
                </a:lnTo>
                <a:lnTo>
                  <a:pt x="419348" y="278645"/>
                </a:lnTo>
                <a:lnTo>
                  <a:pt x="388783" y="277830"/>
                </a:lnTo>
                <a:lnTo>
                  <a:pt x="361969" y="274822"/>
                </a:lnTo>
                <a:lnTo>
                  <a:pt x="334706" y="272956"/>
                </a:lnTo>
                <a:lnTo>
                  <a:pt x="306714" y="272126"/>
                </a:lnTo>
                <a:lnTo>
                  <a:pt x="278398" y="271757"/>
                </a:lnTo>
                <a:lnTo>
                  <a:pt x="252055" y="271594"/>
                </a:lnTo>
                <a:lnTo>
                  <a:pt x="227118" y="271521"/>
                </a:lnTo>
                <a:lnTo>
                  <a:pt x="202806" y="271489"/>
                </a:lnTo>
                <a:lnTo>
                  <a:pt x="178771" y="269357"/>
                </a:lnTo>
                <a:lnTo>
                  <a:pt x="145044" y="265812"/>
                </a:lnTo>
                <a:lnTo>
                  <a:pt x="114942" y="264761"/>
                </a:lnTo>
                <a:lnTo>
                  <a:pt x="80119" y="264406"/>
                </a:lnTo>
                <a:lnTo>
                  <a:pt x="45181" y="269985"/>
                </a:lnTo>
                <a:lnTo>
                  <a:pt x="12922" y="272199"/>
                </a:lnTo>
                <a:lnTo>
                  <a:pt x="10996" y="273541"/>
                </a:lnTo>
                <a:lnTo>
                  <a:pt x="9711" y="275229"/>
                </a:lnTo>
                <a:lnTo>
                  <a:pt x="6168" y="277105"/>
                </a:lnTo>
                <a:lnTo>
                  <a:pt x="1218" y="278310"/>
                </a:lnTo>
                <a:lnTo>
                  <a:pt x="812" y="279203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SMARTInkShape-6090"/>
          <p:cNvSpPr/>
          <p:nvPr>
            <p:custDataLst>
              <p:tags r:id="rId5"/>
            </p:custDataLst>
          </p:nvPr>
        </p:nvSpPr>
        <p:spPr>
          <a:xfrm>
            <a:off x="2200598" y="3278981"/>
            <a:ext cx="2014118" cy="407157"/>
          </a:xfrm>
          <a:custGeom>
            <a:avLst/>
            <a:gdLst/>
            <a:ahLst/>
            <a:cxnLst/>
            <a:rect l="0" t="0" r="0" b="0"/>
            <a:pathLst>
              <a:path w="2014118" h="407157">
                <a:moveTo>
                  <a:pt x="13965" y="0"/>
                </a:moveTo>
                <a:lnTo>
                  <a:pt x="13965" y="0"/>
                </a:lnTo>
                <a:lnTo>
                  <a:pt x="13965" y="6151"/>
                </a:lnTo>
                <a:lnTo>
                  <a:pt x="18874" y="12651"/>
                </a:lnTo>
                <a:lnTo>
                  <a:pt x="21240" y="19271"/>
                </a:lnTo>
                <a:lnTo>
                  <a:pt x="25822" y="26259"/>
                </a:lnTo>
                <a:lnTo>
                  <a:pt x="27532" y="33357"/>
                </a:lnTo>
                <a:lnTo>
                  <a:pt x="28240" y="65970"/>
                </a:lnTo>
                <a:lnTo>
                  <a:pt x="30365" y="81195"/>
                </a:lnTo>
                <a:lnTo>
                  <a:pt x="34733" y="109735"/>
                </a:lnTo>
                <a:lnTo>
                  <a:pt x="39101" y="143215"/>
                </a:lnTo>
                <a:lnTo>
                  <a:pt x="42087" y="172985"/>
                </a:lnTo>
                <a:lnTo>
                  <a:pt x="42480" y="206577"/>
                </a:lnTo>
                <a:lnTo>
                  <a:pt x="42532" y="236764"/>
                </a:lnTo>
                <a:lnTo>
                  <a:pt x="48690" y="268753"/>
                </a:lnTo>
                <a:lnTo>
                  <a:pt x="50419" y="297490"/>
                </a:lnTo>
                <a:lnTo>
                  <a:pt x="56160" y="318342"/>
                </a:lnTo>
                <a:lnTo>
                  <a:pt x="56739" y="330896"/>
                </a:lnTo>
                <a:lnTo>
                  <a:pt x="57562" y="332516"/>
                </a:lnTo>
                <a:lnTo>
                  <a:pt x="58905" y="333596"/>
                </a:lnTo>
                <a:lnTo>
                  <a:pt x="63674" y="335630"/>
                </a:lnTo>
                <a:lnTo>
                  <a:pt x="63883" y="331927"/>
                </a:lnTo>
                <a:lnTo>
                  <a:pt x="61815" y="327969"/>
                </a:lnTo>
                <a:lnTo>
                  <a:pt x="59044" y="323564"/>
                </a:lnTo>
                <a:lnTo>
                  <a:pt x="57265" y="314269"/>
                </a:lnTo>
                <a:lnTo>
                  <a:pt x="56091" y="296708"/>
                </a:lnTo>
                <a:lnTo>
                  <a:pt x="48011" y="262147"/>
                </a:lnTo>
                <a:lnTo>
                  <a:pt x="40903" y="226920"/>
                </a:lnTo>
                <a:lnTo>
                  <a:pt x="30225" y="191244"/>
                </a:lnTo>
                <a:lnTo>
                  <a:pt x="26720" y="173082"/>
                </a:lnTo>
                <a:lnTo>
                  <a:pt x="15286" y="138208"/>
                </a:lnTo>
                <a:lnTo>
                  <a:pt x="6766" y="105574"/>
                </a:lnTo>
                <a:lnTo>
                  <a:pt x="767" y="90907"/>
                </a:lnTo>
                <a:lnTo>
                  <a:pt x="0" y="83468"/>
                </a:lnTo>
                <a:lnTo>
                  <a:pt x="1937" y="78637"/>
                </a:lnTo>
                <a:lnTo>
                  <a:pt x="3565" y="76237"/>
                </a:lnTo>
                <a:lnTo>
                  <a:pt x="5444" y="74637"/>
                </a:lnTo>
                <a:lnTo>
                  <a:pt x="24519" y="66809"/>
                </a:lnTo>
                <a:lnTo>
                  <a:pt x="55022" y="64625"/>
                </a:lnTo>
                <a:lnTo>
                  <a:pt x="81516" y="64392"/>
                </a:lnTo>
                <a:lnTo>
                  <a:pt x="113266" y="64323"/>
                </a:lnTo>
                <a:lnTo>
                  <a:pt x="138267" y="64307"/>
                </a:lnTo>
                <a:lnTo>
                  <a:pt x="165254" y="64300"/>
                </a:lnTo>
                <a:lnTo>
                  <a:pt x="193123" y="64297"/>
                </a:lnTo>
                <a:lnTo>
                  <a:pt x="221384" y="64295"/>
                </a:lnTo>
                <a:lnTo>
                  <a:pt x="250613" y="64295"/>
                </a:lnTo>
                <a:lnTo>
                  <a:pt x="282125" y="64294"/>
                </a:lnTo>
                <a:lnTo>
                  <a:pt x="314651" y="64294"/>
                </a:lnTo>
                <a:lnTo>
                  <a:pt x="347628" y="65088"/>
                </a:lnTo>
                <a:lnTo>
                  <a:pt x="380805" y="68086"/>
                </a:lnTo>
                <a:lnTo>
                  <a:pt x="416188" y="69948"/>
                </a:lnTo>
                <a:lnTo>
                  <a:pt x="434514" y="70445"/>
                </a:lnTo>
                <a:lnTo>
                  <a:pt x="469692" y="70996"/>
                </a:lnTo>
                <a:lnTo>
                  <a:pt x="503848" y="71242"/>
                </a:lnTo>
                <a:lnTo>
                  <a:pt x="537548" y="71351"/>
                </a:lnTo>
                <a:lnTo>
                  <a:pt x="571048" y="71399"/>
                </a:lnTo>
                <a:lnTo>
                  <a:pt x="604457" y="71421"/>
                </a:lnTo>
                <a:lnTo>
                  <a:pt x="637826" y="71430"/>
                </a:lnTo>
                <a:lnTo>
                  <a:pt x="671178" y="71434"/>
                </a:lnTo>
                <a:lnTo>
                  <a:pt x="705316" y="70642"/>
                </a:lnTo>
                <a:lnTo>
                  <a:pt x="723309" y="69320"/>
                </a:lnTo>
                <a:lnTo>
                  <a:pt x="741655" y="67645"/>
                </a:lnTo>
                <a:lnTo>
                  <a:pt x="760235" y="66528"/>
                </a:lnTo>
                <a:lnTo>
                  <a:pt x="778972" y="65783"/>
                </a:lnTo>
                <a:lnTo>
                  <a:pt x="797813" y="65287"/>
                </a:lnTo>
                <a:lnTo>
                  <a:pt x="816724" y="64956"/>
                </a:lnTo>
                <a:lnTo>
                  <a:pt x="835681" y="64735"/>
                </a:lnTo>
                <a:lnTo>
                  <a:pt x="854669" y="64588"/>
                </a:lnTo>
                <a:lnTo>
                  <a:pt x="874472" y="64490"/>
                </a:lnTo>
                <a:lnTo>
                  <a:pt x="894817" y="64425"/>
                </a:lnTo>
                <a:lnTo>
                  <a:pt x="915525" y="64381"/>
                </a:lnTo>
                <a:lnTo>
                  <a:pt x="935680" y="64352"/>
                </a:lnTo>
                <a:lnTo>
                  <a:pt x="955466" y="64333"/>
                </a:lnTo>
                <a:lnTo>
                  <a:pt x="975007" y="64320"/>
                </a:lnTo>
                <a:lnTo>
                  <a:pt x="995178" y="64311"/>
                </a:lnTo>
                <a:lnTo>
                  <a:pt x="1015770" y="64306"/>
                </a:lnTo>
                <a:lnTo>
                  <a:pt x="1036641" y="64302"/>
                </a:lnTo>
                <a:lnTo>
                  <a:pt x="1056905" y="64299"/>
                </a:lnTo>
                <a:lnTo>
                  <a:pt x="1076764" y="64297"/>
                </a:lnTo>
                <a:lnTo>
                  <a:pt x="1096354" y="64296"/>
                </a:lnTo>
                <a:lnTo>
                  <a:pt x="1115764" y="64296"/>
                </a:lnTo>
                <a:lnTo>
                  <a:pt x="1135053" y="64295"/>
                </a:lnTo>
                <a:lnTo>
                  <a:pt x="1154264" y="64295"/>
                </a:lnTo>
                <a:lnTo>
                  <a:pt x="1174214" y="64295"/>
                </a:lnTo>
                <a:lnTo>
                  <a:pt x="1194658" y="64294"/>
                </a:lnTo>
                <a:lnTo>
                  <a:pt x="1215431" y="64294"/>
                </a:lnTo>
                <a:lnTo>
                  <a:pt x="1235630" y="64294"/>
                </a:lnTo>
                <a:lnTo>
                  <a:pt x="1255445" y="64294"/>
                </a:lnTo>
                <a:lnTo>
                  <a:pt x="1275006" y="64294"/>
                </a:lnTo>
                <a:lnTo>
                  <a:pt x="1294396" y="65088"/>
                </a:lnTo>
                <a:lnTo>
                  <a:pt x="1313673" y="66411"/>
                </a:lnTo>
                <a:lnTo>
                  <a:pt x="1332874" y="68086"/>
                </a:lnTo>
                <a:lnTo>
                  <a:pt x="1351231" y="69204"/>
                </a:lnTo>
                <a:lnTo>
                  <a:pt x="1386445" y="70445"/>
                </a:lnTo>
                <a:lnTo>
                  <a:pt x="1404408" y="70776"/>
                </a:lnTo>
                <a:lnTo>
                  <a:pt x="1422733" y="70996"/>
                </a:lnTo>
                <a:lnTo>
                  <a:pt x="1441300" y="71144"/>
                </a:lnTo>
                <a:lnTo>
                  <a:pt x="1460027" y="72035"/>
                </a:lnTo>
                <a:lnTo>
                  <a:pt x="1478863" y="73424"/>
                </a:lnTo>
                <a:lnTo>
                  <a:pt x="1497770" y="75143"/>
                </a:lnTo>
                <a:lnTo>
                  <a:pt x="1515930" y="77083"/>
                </a:lnTo>
                <a:lnTo>
                  <a:pt x="1550926" y="81355"/>
                </a:lnTo>
                <a:lnTo>
                  <a:pt x="1585000" y="83783"/>
                </a:lnTo>
                <a:lnTo>
                  <a:pt x="1617871" y="85656"/>
                </a:lnTo>
                <a:lnTo>
                  <a:pt x="1648356" y="89134"/>
                </a:lnTo>
                <a:lnTo>
                  <a:pt x="1679896" y="93326"/>
                </a:lnTo>
                <a:lnTo>
                  <a:pt x="1710847" y="97040"/>
                </a:lnTo>
                <a:lnTo>
                  <a:pt x="1737833" y="98692"/>
                </a:lnTo>
                <a:lnTo>
                  <a:pt x="1765172" y="99426"/>
                </a:lnTo>
                <a:lnTo>
                  <a:pt x="1791610" y="100546"/>
                </a:lnTo>
                <a:lnTo>
                  <a:pt x="1825138" y="104845"/>
                </a:lnTo>
                <a:lnTo>
                  <a:pt x="1858267" y="106472"/>
                </a:lnTo>
                <a:lnTo>
                  <a:pt x="1891600" y="107021"/>
                </a:lnTo>
                <a:lnTo>
                  <a:pt x="1921115" y="107130"/>
                </a:lnTo>
                <a:lnTo>
                  <a:pt x="1956603" y="107154"/>
                </a:lnTo>
                <a:lnTo>
                  <a:pt x="1981502" y="107157"/>
                </a:lnTo>
                <a:lnTo>
                  <a:pt x="1982881" y="107950"/>
                </a:lnTo>
                <a:lnTo>
                  <a:pt x="1983800" y="109273"/>
                </a:lnTo>
                <a:lnTo>
                  <a:pt x="1985276" y="113307"/>
                </a:lnTo>
                <a:lnTo>
                  <a:pt x="1989325" y="117798"/>
                </a:lnTo>
                <a:lnTo>
                  <a:pt x="1989683" y="119808"/>
                </a:lnTo>
                <a:lnTo>
                  <a:pt x="1989129" y="121940"/>
                </a:lnTo>
                <a:lnTo>
                  <a:pt x="1987966" y="124156"/>
                </a:lnTo>
                <a:lnTo>
                  <a:pt x="1985844" y="144293"/>
                </a:lnTo>
                <a:lnTo>
                  <a:pt x="1984886" y="160294"/>
                </a:lnTo>
                <a:lnTo>
                  <a:pt x="1979494" y="187248"/>
                </a:lnTo>
                <a:lnTo>
                  <a:pt x="1979487" y="209701"/>
                </a:lnTo>
                <a:lnTo>
                  <a:pt x="1984673" y="243221"/>
                </a:lnTo>
                <a:lnTo>
                  <a:pt x="1987629" y="272996"/>
                </a:lnTo>
                <a:lnTo>
                  <a:pt x="1992898" y="306590"/>
                </a:lnTo>
                <a:lnTo>
                  <a:pt x="2004115" y="338671"/>
                </a:lnTo>
                <a:lnTo>
                  <a:pt x="2008604" y="360674"/>
                </a:lnTo>
                <a:lnTo>
                  <a:pt x="2011721" y="368262"/>
                </a:lnTo>
                <a:lnTo>
                  <a:pt x="2014117" y="394930"/>
                </a:lnTo>
                <a:lnTo>
                  <a:pt x="2012055" y="399891"/>
                </a:lnTo>
                <a:lnTo>
                  <a:pt x="2010393" y="402326"/>
                </a:lnTo>
                <a:lnTo>
                  <a:pt x="2006431" y="405030"/>
                </a:lnTo>
                <a:lnTo>
                  <a:pt x="1999737" y="406553"/>
                </a:lnTo>
                <a:lnTo>
                  <a:pt x="1979455" y="407156"/>
                </a:lnTo>
                <a:lnTo>
                  <a:pt x="1949106" y="401535"/>
                </a:lnTo>
                <a:lnTo>
                  <a:pt x="1917393" y="396551"/>
                </a:lnTo>
                <a:lnTo>
                  <a:pt x="1889924" y="390194"/>
                </a:lnTo>
                <a:lnTo>
                  <a:pt x="1857884" y="387075"/>
                </a:lnTo>
                <a:lnTo>
                  <a:pt x="1823256" y="386152"/>
                </a:lnTo>
                <a:lnTo>
                  <a:pt x="1787860" y="382085"/>
                </a:lnTo>
                <a:lnTo>
                  <a:pt x="1752237" y="379646"/>
                </a:lnTo>
                <a:lnTo>
                  <a:pt x="1716546" y="375131"/>
                </a:lnTo>
                <a:lnTo>
                  <a:pt x="1680836" y="372558"/>
                </a:lnTo>
                <a:lnTo>
                  <a:pt x="1654909" y="371957"/>
                </a:lnTo>
                <a:lnTo>
                  <a:pt x="1627511" y="371689"/>
                </a:lnTo>
                <a:lnTo>
                  <a:pt x="1599459" y="371570"/>
                </a:lnTo>
                <a:lnTo>
                  <a:pt x="1571116" y="369401"/>
                </a:lnTo>
                <a:lnTo>
                  <a:pt x="1541851" y="366584"/>
                </a:lnTo>
                <a:lnTo>
                  <a:pt x="1510323" y="365333"/>
                </a:lnTo>
                <a:lnTo>
                  <a:pt x="1479906" y="364776"/>
                </a:lnTo>
                <a:lnTo>
                  <a:pt x="1450513" y="364529"/>
                </a:lnTo>
                <a:lnTo>
                  <a:pt x="1421574" y="364419"/>
                </a:lnTo>
                <a:lnTo>
                  <a:pt x="1390721" y="364371"/>
                </a:lnTo>
                <a:lnTo>
                  <a:pt x="1359281" y="364349"/>
                </a:lnTo>
                <a:lnTo>
                  <a:pt x="1329433" y="364339"/>
                </a:lnTo>
                <a:lnTo>
                  <a:pt x="1300292" y="364335"/>
                </a:lnTo>
                <a:lnTo>
                  <a:pt x="1270672" y="364333"/>
                </a:lnTo>
                <a:lnTo>
                  <a:pt x="1238987" y="364332"/>
                </a:lnTo>
                <a:lnTo>
                  <a:pt x="1208500" y="364332"/>
                </a:lnTo>
                <a:lnTo>
                  <a:pt x="1179076" y="364332"/>
                </a:lnTo>
                <a:lnTo>
                  <a:pt x="1150123" y="364332"/>
                </a:lnTo>
                <a:lnTo>
                  <a:pt x="1121380" y="364332"/>
                </a:lnTo>
                <a:lnTo>
                  <a:pt x="1091937" y="365125"/>
                </a:lnTo>
                <a:lnTo>
                  <a:pt x="1060330" y="368124"/>
                </a:lnTo>
                <a:lnTo>
                  <a:pt x="1029878" y="367869"/>
                </a:lnTo>
                <a:lnTo>
                  <a:pt x="1000469" y="365904"/>
                </a:lnTo>
                <a:lnTo>
                  <a:pt x="971523" y="365030"/>
                </a:lnTo>
                <a:lnTo>
                  <a:pt x="942784" y="364642"/>
                </a:lnTo>
                <a:lnTo>
                  <a:pt x="914136" y="364469"/>
                </a:lnTo>
                <a:lnTo>
                  <a:pt x="885528" y="364393"/>
                </a:lnTo>
                <a:lnTo>
                  <a:pt x="854822" y="364359"/>
                </a:lnTo>
                <a:lnTo>
                  <a:pt x="823448" y="364344"/>
                </a:lnTo>
                <a:lnTo>
                  <a:pt x="793629" y="364337"/>
                </a:lnTo>
                <a:lnTo>
                  <a:pt x="764501" y="364334"/>
                </a:lnTo>
                <a:lnTo>
                  <a:pt x="735680" y="364333"/>
                </a:lnTo>
                <a:lnTo>
                  <a:pt x="706996" y="364332"/>
                </a:lnTo>
                <a:lnTo>
                  <a:pt x="678372" y="364332"/>
                </a:lnTo>
                <a:lnTo>
                  <a:pt x="649775" y="364332"/>
                </a:lnTo>
                <a:lnTo>
                  <a:pt x="621191" y="364332"/>
                </a:lnTo>
                <a:lnTo>
                  <a:pt x="594728" y="364332"/>
                </a:lnTo>
                <a:lnTo>
                  <a:pt x="569738" y="364332"/>
                </a:lnTo>
                <a:lnTo>
                  <a:pt x="534150" y="364332"/>
                </a:lnTo>
                <a:lnTo>
                  <a:pt x="502350" y="365125"/>
                </a:lnTo>
                <a:lnTo>
                  <a:pt x="468940" y="368447"/>
                </a:lnTo>
                <a:lnTo>
                  <a:pt x="437785" y="365904"/>
                </a:lnTo>
                <a:lnTo>
                  <a:pt x="405359" y="364797"/>
                </a:lnTo>
                <a:lnTo>
                  <a:pt x="370148" y="364423"/>
                </a:lnTo>
                <a:lnTo>
                  <a:pt x="342280" y="364359"/>
                </a:lnTo>
                <a:lnTo>
                  <a:pt x="308211" y="364337"/>
                </a:lnTo>
                <a:lnTo>
                  <a:pt x="278550" y="364333"/>
                </a:lnTo>
                <a:lnTo>
                  <a:pt x="249761" y="364332"/>
                </a:lnTo>
                <a:lnTo>
                  <a:pt x="214621" y="364332"/>
                </a:lnTo>
                <a:lnTo>
                  <a:pt x="179963" y="364332"/>
                </a:lnTo>
                <a:lnTo>
                  <a:pt x="165129" y="364332"/>
                </a:lnTo>
                <a:lnTo>
                  <a:pt x="156840" y="371475"/>
                </a:lnTo>
                <a:lnTo>
                  <a:pt x="156840" y="3643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1932"/>
          <p:cNvGrpSpPr/>
          <p:nvPr/>
        </p:nvGrpSpPr>
        <p:grpSpPr>
          <a:xfrm>
            <a:off x="5836445" y="3529013"/>
            <a:ext cx="135731" cy="764382"/>
            <a:chOff x="5836445" y="3529013"/>
            <a:chExt cx="135731" cy="764382"/>
          </a:xfrm>
        </p:grpSpPr>
        <p:sp>
          <p:nvSpPr>
            <p:cNvPr id="354" name="SMARTInkShape-6091"/>
            <p:cNvSpPr/>
            <p:nvPr>
              <p:custDataLst>
                <p:tags r:id="rId24"/>
              </p:custDataLst>
            </p:nvPr>
          </p:nvSpPr>
          <p:spPr>
            <a:xfrm>
              <a:off x="5850731" y="3921919"/>
              <a:ext cx="121445" cy="371476"/>
            </a:xfrm>
            <a:custGeom>
              <a:avLst/>
              <a:gdLst/>
              <a:ahLst/>
              <a:cxnLst/>
              <a:rect l="0" t="0" r="0" b="0"/>
              <a:pathLst>
                <a:path w="121445" h="371476">
                  <a:moveTo>
                    <a:pt x="0" y="0"/>
                  </a:moveTo>
                  <a:lnTo>
                    <a:pt x="0" y="0"/>
                  </a:lnTo>
                  <a:lnTo>
                    <a:pt x="0" y="35321"/>
                  </a:lnTo>
                  <a:lnTo>
                    <a:pt x="0" y="37835"/>
                  </a:lnTo>
                  <a:lnTo>
                    <a:pt x="6850" y="70166"/>
                  </a:lnTo>
                  <a:lnTo>
                    <a:pt x="9130" y="76958"/>
                  </a:lnTo>
                  <a:lnTo>
                    <a:pt x="18518" y="95183"/>
                  </a:lnTo>
                  <a:lnTo>
                    <a:pt x="21362" y="104050"/>
                  </a:lnTo>
                  <a:lnTo>
                    <a:pt x="26085" y="112497"/>
                  </a:lnTo>
                  <a:lnTo>
                    <a:pt x="28631" y="123908"/>
                  </a:lnTo>
                  <a:lnTo>
                    <a:pt x="33266" y="133463"/>
                  </a:lnTo>
                  <a:lnTo>
                    <a:pt x="35786" y="145201"/>
                  </a:lnTo>
                  <a:lnTo>
                    <a:pt x="40413" y="154853"/>
                  </a:lnTo>
                  <a:lnTo>
                    <a:pt x="47708" y="188051"/>
                  </a:lnTo>
                  <a:lnTo>
                    <a:pt x="51989" y="212679"/>
                  </a:lnTo>
                  <a:lnTo>
                    <a:pt x="54856" y="219143"/>
                  </a:lnTo>
                  <a:lnTo>
                    <a:pt x="57264" y="230913"/>
                  </a:lnTo>
                  <a:lnTo>
                    <a:pt x="62670" y="242404"/>
                  </a:lnTo>
                  <a:lnTo>
                    <a:pt x="63212" y="244946"/>
                  </a:lnTo>
                  <a:lnTo>
                    <a:pt x="76948" y="277113"/>
                  </a:lnTo>
                  <a:lnTo>
                    <a:pt x="79161" y="290315"/>
                  </a:lnTo>
                  <a:lnTo>
                    <a:pt x="84194" y="299998"/>
                  </a:lnTo>
                  <a:lnTo>
                    <a:pt x="84704" y="302393"/>
                  </a:lnTo>
                  <a:lnTo>
                    <a:pt x="96341" y="323849"/>
                  </a:lnTo>
                  <a:lnTo>
                    <a:pt x="104197" y="333374"/>
                  </a:lnTo>
                  <a:lnTo>
                    <a:pt x="108688" y="342900"/>
                  </a:lnTo>
                  <a:lnTo>
                    <a:pt x="113192" y="348633"/>
                  </a:lnTo>
                  <a:lnTo>
                    <a:pt x="113972" y="353418"/>
                  </a:lnTo>
                  <a:lnTo>
                    <a:pt x="114203" y="359863"/>
                  </a:lnTo>
                  <a:lnTo>
                    <a:pt x="115029" y="361352"/>
                  </a:lnTo>
                  <a:lnTo>
                    <a:pt x="116374" y="362345"/>
                  </a:lnTo>
                  <a:lnTo>
                    <a:pt x="118064" y="363007"/>
                  </a:lnTo>
                  <a:lnTo>
                    <a:pt x="119191" y="364242"/>
                  </a:lnTo>
                  <a:lnTo>
                    <a:pt x="121444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092"/>
            <p:cNvSpPr/>
            <p:nvPr>
              <p:custDataLst>
                <p:tags r:id="rId25"/>
              </p:custDataLst>
            </p:nvPr>
          </p:nvSpPr>
          <p:spPr>
            <a:xfrm>
              <a:off x="5836445" y="3529013"/>
              <a:ext cx="107156" cy="750094"/>
            </a:xfrm>
            <a:custGeom>
              <a:avLst/>
              <a:gdLst/>
              <a:ahLst/>
              <a:cxnLst/>
              <a:rect l="0" t="0" r="0" b="0"/>
              <a:pathLst>
                <a:path w="107156" h="750094">
                  <a:moveTo>
                    <a:pt x="7143" y="0"/>
                  </a:moveTo>
                  <a:lnTo>
                    <a:pt x="7143" y="0"/>
                  </a:lnTo>
                  <a:lnTo>
                    <a:pt x="7143" y="33853"/>
                  </a:lnTo>
                  <a:lnTo>
                    <a:pt x="7936" y="47580"/>
                  </a:lnTo>
                  <a:lnTo>
                    <a:pt x="19000" y="80891"/>
                  </a:lnTo>
                  <a:lnTo>
                    <a:pt x="21217" y="103119"/>
                  </a:lnTo>
                  <a:lnTo>
                    <a:pt x="21425" y="138793"/>
                  </a:lnTo>
                  <a:lnTo>
                    <a:pt x="21430" y="174511"/>
                  </a:lnTo>
                  <a:lnTo>
                    <a:pt x="20636" y="187526"/>
                  </a:lnTo>
                  <a:lnTo>
                    <a:pt x="15776" y="201554"/>
                  </a:lnTo>
                  <a:lnTo>
                    <a:pt x="13689" y="223245"/>
                  </a:lnTo>
                  <a:lnTo>
                    <a:pt x="8671" y="237273"/>
                  </a:lnTo>
                  <a:lnTo>
                    <a:pt x="5160" y="264452"/>
                  </a:lnTo>
                  <a:lnTo>
                    <a:pt x="1018" y="279602"/>
                  </a:lnTo>
                  <a:lnTo>
                    <a:pt x="25" y="313024"/>
                  </a:lnTo>
                  <a:lnTo>
                    <a:pt x="0" y="348683"/>
                  </a:lnTo>
                  <a:lnTo>
                    <a:pt x="793" y="374577"/>
                  </a:lnTo>
                  <a:lnTo>
                    <a:pt x="6481" y="397585"/>
                  </a:lnTo>
                  <a:lnTo>
                    <a:pt x="7740" y="409461"/>
                  </a:lnTo>
                  <a:lnTo>
                    <a:pt x="13268" y="423533"/>
                  </a:lnTo>
                  <a:lnTo>
                    <a:pt x="14274" y="457065"/>
                  </a:lnTo>
                  <a:lnTo>
                    <a:pt x="14285" y="480011"/>
                  </a:lnTo>
                  <a:lnTo>
                    <a:pt x="16402" y="485330"/>
                  </a:lnTo>
                  <a:lnTo>
                    <a:pt x="19196" y="490339"/>
                  </a:lnTo>
                  <a:lnTo>
                    <a:pt x="20768" y="498416"/>
                  </a:lnTo>
                  <a:lnTo>
                    <a:pt x="21343" y="515730"/>
                  </a:lnTo>
                  <a:lnTo>
                    <a:pt x="23508" y="521048"/>
                  </a:lnTo>
                  <a:lnTo>
                    <a:pt x="26322" y="526058"/>
                  </a:lnTo>
                  <a:lnTo>
                    <a:pt x="28700" y="533341"/>
                  </a:lnTo>
                  <a:lnTo>
                    <a:pt x="33286" y="540526"/>
                  </a:lnTo>
                  <a:lnTo>
                    <a:pt x="44494" y="571058"/>
                  </a:lnTo>
                  <a:lnTo>
                    <a:pt x="47556" y="576066"/>
                  </a:lnTo>
                  <a:lnTo>
                    <a:pt x="50073" y="583348"/>
                  </a:lnTo>
                  <a:lnTo>
                    <a:pt x="54699" y="590532"/>
                  </a:lnTo>
                  <a:lnTo>
                    <a:pt x="56423" y="597688"/>
                  </a:lnTo>
                  <a:lnTo>
                    <a:pt x="57053" y="609599"/>
                  </a:lnTo>
                  <a:lnTo>
                    <a:pt x="59223" y="614362"/>
                  </a:lnTo>
                  <a:lnTo>
                    <a:pt x="62040" y="619124"/>
                  </a:lnTo>
                  <a:lnTo>
                    <a:pt x="63848" y="628650"/>
                  </a:lnTo>
                  <a:lnTo>
                    <a:pt x="63996" y="631031"/>
                  </a:lnTo>
                  <a:lnTo>
                    <a:pt x="66277" y="635793"/>
                  </a:lnTo>
                  <a:lnTo>
                    <a:pt x="69143" y="640556"/>
                  </a:lnTo>
                  <a:lnTo>
                    <a:pt x="71551" y="647700"/>
                  </a:lnTo>
                  <a:lnTo>
                    <a:pt x="76144" y="655637"/>
                  </a:lnTo>
                  <a:lnTo>
                    <a:pt x="78260" y="669108"/>
                  </a:lnTo>
                  <a:lnTo>
                    <a:pt x="84192" y="678966"/>
                  </a:lnTo>
                  <a:lnTo>
                    <a:pt x="86316" y="690603"/>
                  </a:lnTo>
                  <a:lnTo>
                    <a:pt x="91338" y="700095"/>
                  </a:lnTo>
                  <a:lnTo>
                    <a:pt x="93460" y="711994"/>
                  </a:lnTo>
                  <a:lnTo>
                    <a:pt x="98482" y="721519"/>
                  </a:lnTo>
                  <a:lnTo>
                    <a:pt x="99985" y="739180"/>
                  </a:lnTo>
                  <a:lnTo>
                    <a:pt x="100787" y="740436"/>
                  </a:lnTo>
                  <a:lnTo>
                    <a:pt x="102117" y="741274"/>
                  </a:lnTo>
                  <a:lnTo>
                    <a:pt x="103796" y="741833"/>
                  </a:lnTo>
                  <a:lnTo>
                    <a:pt x="104916" y="742999"/>
                  </a:lnTo>
                  <a:lnTo>
                    <a:pt x="107153" y="750087"/>
                  </a:lnTo>
                  <a:lnTo>
                    <a:pt x="107155" y="750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7" name="SMARTInkShape-6093"/>
          <p:cNvSpPr/>
          <p:nvPr>
            <p:custDataLst>
              <p:tags r:id="rId6"/>
            </p:custDataLst>
          </p:nvPr>
        </p:nvSpPr>
        <p:spPr>
          <a:xfrm>
            <a:off x="4879182" y="3907631"/>
            <a:ext cx="92869" cy="371475"/>
          </a:xfrm>
          <a:custGeom>
            <a:avLst/>
            <a:gdLst/>
            <a:ahLst/>
            <a:cxnLst/>
            <a:rect l="0" t="0" r="0" b="0"/>
            <a:pathLst>
              <a:path w="92869" h="371475">
                <a:moveTo>
                  <a:pt x="92868" y="14288"/>
                </a:moveTo>
                <a:lnTo>
                  <a:pt x="92868" y="14288"/>
                </a:lnTo>
                <a:lnTo>
                  <a:pt x="89076" y="14288"/>
                </a:lnTo>
                <a:lnTo>
                  <a:pt x="87958" y="15082"/>
                </a:lnTo>
                <a:lnTo>
                  <a:pt x="87214" y="16404"/>
                </a:lnTo>
                <a:lnTo>
                  <a:pt x="86018" y="24231"/>
                </a:lnTo>
                <a:lnTo>
                  <a:pt x="84989" y="38330"/>
                </a:lnTo>
                <a:lnTo>
                  <a:pt x="79581" y="52104"/>
                </a:lnTo>
                <a:lnTo>
                  <a:pt x="76596" y="66373"/>
                </a:lnTo>
                <a:lnTo>
                  <a:pt x="72965" y="77081"/>
                </a:lnTo>
                <a:lnTo>
                  <a:pt x="64179" y="111240"/>
                </a:lnTo>
                <a:lnTo>
                  <a:pt x="59585" y="119655"/>
                </a:lnTo>
                <a:lnTo>
                  <a:pt x="56569" y="139814"/>
                </a:lnTo>
                <a:lnTo>
                  <a:pt x="52303" y="148230"/>
                </a:lnTo>
                <a:lnTo>
                  <a:pt x="49272" y="176011"/>
                </a:lnTo>
                <a:lnTo>
                  <a:pt x="45114" y="184091"/>
                </a:lnTo>
                <a:lnTo>
                  <a:pt x="42126" y="211734"/>
                </a:lnTo>
                <a:lnTo>
                  <a:pt x="37219" y="221417"/>
                </a:lnTo>
                <a:lnTo>
                  <a:pt x="34942" y="254598"/>
                </a:lnTo>
                <a:lnTo>
                  <a:pt x="30067" y="264280"/>
                </a:lnTo>
                <a:lnTo>
                  <a:pt x="29570" y="266674"/>
                </a:lnTo>
                <a:lnTo>
                  <a:pt x="22511" y="280985"/>
                </a:lnTo>
                <a:lnTo>
                  <a:pt x="20655" y="304800"/>
                </a:lnTo>
                <a:lnTo>
                  <a:pt x="15780" y="314325"/>
                </a:lnTo>
                <a:lnTo>
                  <a:pt x="14295" y="338432"/>
                </a:lnTo>
                <a:lnTo>
                  <a:pt x="13498" y="339921"/>
                </a:lnTo>
                <a:lnTo>
                  <a:pt x="12174" y="340914"/>
                </a:lnTo>
                <a:lnTo>
                  <a:pt x="10497" y="341576"/>
                </a:lnTo>
                <a:lnTo>
                  <a:pt x="9379" y="342811"/>
                </a:lnTo>
                <a:lnTo>
                  <a:pt x="7438" y="348935"/>
                </a:lnTo>
                <a:lnTo>
                  <a:pt x="7144" y="364009"/>
                </a:lnTo>
                <a:lnTo>
                  <a:pt x="0" y="371474"/>
                </a:lnTo>
                <a:lnTo>
                  <a:pt x="6150" y="365324"/>
                </a:lnTo>
                <a:lnTo>
                  <a:pt x="6849" y="360833"/>
                </a:lnTo>
                <a:lnTo>
                  <a:pt x="7879" y="351411"/>
                </a:lnTo>
                <a:lnTo>
                  <a:pt x="15959" y="329041"/>
                </a:lnTo>
                <a:lnTo>
                  <a:pt x="17783" y="326517"/>
                </a:lnTo>
                <a:lnTo>
                  <a:pt x="19809" y="319479"/>
                </a:lnTo>
                <a:lnTo>
                  <a:pt x="22161" y="290567"/>
                </a:lnTo>
                <a:lnTo>
                  <a:pt x="27073" y="276971"/>
                </a:lnTo>
                <a:lnTo>
                  <a:pt x="30245" y="263835"/>
                </a:lnTo>
                <a:lnTo>
                  <a:pt x="34096" y="249888"/>
                </a:lnTo>
                <a:lnTo>
                  <a:pt x="35654" y="218407"/>
                </a:lnTo>
                <a:lnTo>
                  <a:pt x="35715" y="185699"/>
                </a:lnTo>
                <a:lnTo>
                  <a:pt x="35718" y="154118"/>
                </a:lnTo>
                <a:lnTo>
                  <a:pt x="35718" y="121405"/>
                </a:lnTo>
                <a:lnTo>
                  <a:pt x="35718" y="89824"/>
                </a:lnTo>
                <a:lnTo>
                  <a:pt x="36512" y="66764"/>
                </a:lnTo>
                <a:lnTo>
                  <a:pt x="42200" y="45983"/>
                </a:lnTo>
                <a:lnTo>
                  <a:pt x="42861" y="10914"/>
                </a:lnTo>
                <a:lnTo>
                  <a:pt x="4286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0" name="SMARTInkShape-Group1934"/>
          <p:cNvGrpSpPr/>
          <p:nvPr/>
        </p:nvGrpSpPr>
        <p:grpSpPr>
          <a:xfrm>
            <a:off x="5829300" y="3986213"/>
            <a:ext cx="64294" cy="300027"/>
            <a:chOff x="5829300" y="3986213"/>
            <a:chExt cx="64294" cy="300027"/>
          </a:xfrm>
        </p:grpSpPr>
        <p:sp>
          <p:nvSpPr>
            <p:cNvPr id="358" name="SMARTInkShape-6094"/>
            <p:cNvSpPr/>
            <p:nvPr>
              <p:custDataLst>
                <p:tags r:id="rId22"/>
              </p:custDataLst>
            </p:nvPr>
          </p:nvSpPr>
          <p:spPr>
            <a:xfrm>
              <a:off x="5829300" y="4007644"/>
              <a:ext cx="64294" cy="278596"/>
            </a:xfrm>
            <a:custGeom>
              <a:avLst/>
              <a:gdLst/>
              <a:ahLst/>
              <a:cxnLst/>
              <a:rect l="0" t="0" r="0" b="0"/>
              <a:pathLst>
                <a:path w="64294" h="278596">
                  <a:moveTo>
                    <a:pt x="0" y="0"/>
                  </a:moveTo>
                  <a:lnTo>
                    <a:pt x="0" y="0"/>
                  </a:lnTo>
                  <a:lnTo>
                    <a:pt x="794" y="31921"/>
                  </a:lnTo>
                  <a:lnTo>
                    <a:pt x="8819" y="64350"/>
                  </a:lnTo>
                  <a:lnTo>
                    <a:pt x="21579" y="94990"/>
                  </a:lnTo>
                  <a:lnTo>
                    <a:pt x="30077" y="130263"/>
                  </a:lnTo>
                  <a:lnTo>
                    <a:pt x="37340" y="163826"/>
                  </a:lnTo>
                  <a:lnTo>
                    <a:pt x="41226" y="178451"/>
                  </a:lnTo>
                  <a:lnTo>
                    <a:pt x="44494" y="192839"/>
                  </a:lnTo>
                  <a:lnTo>
                    <a:pt x="48373" y="207156"/>
                  </a:lnTo>
                  <a:lnTo>
                    <a:pt x="51639" y="221453"/>
                  </a:lnTo>
                  <a:lnTo>
                    <a:pt x="56062" y="236713"/>
                  </a:lnTo>
                  <a:lnTo>
                    <a:pt x="57729" y="252280"/>
                  </a:lnTo>
                  <a:lnTo>
                    <a:pt x="63272" y="266369"/>
                  </a:lnTo>
                  <a:lnTo>
                    <a:pt x="64293" y="278595"/>
                  </a:lnTo>
                  <a:lnTo>
                    <a:pt x="60502" y="274810"/>
                  </a:lnTo>
                  <a:lnTo>
                    <a:pt x="58639" y="270834"/>
                  </a:lnTo>
                  <a:lnTo>
                    <a:pt x="57150" y="264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095"/>
            <p:cNvSpPr/>
            <p:nvPr>
              <p:custDataLst>
                <p:tags r:id="rId23"/>
              </p:custDataLst>
            </p:nvPr>
          </p:nvSpPr>
          <p:spPr>
            <a:xfrm>
              <a:off x="5829300" y="3986213"/>
              <a:ext cx="28576" cy="192882"/>
            </a:xfrm>
            <a:custGeom>
              <a:avLst/>
              <a:gdLst/>
              <a:ahLst/>
              <a:cxnLst/>
              <a:rect l="0" t="0" r="0" b="0"/>
              <a:pathLst>
                <a:path w="28576" h="192882">
                  <a:moveTo>
                    <a:pt x="28575" y="192881"/>
                  </a:moveTo>
                  <a:lnTo>
                    <a:pt x="28575" y="192881"/>
                  </a:lnTo>
                  <a:lnTo>
                    <a:pt x="24783" y="189089"/>
                  </a:lnTo>
                  <a:lnTo>
                    <a:pt x="22921" y="182993"/>
                  </a:lnTo>
                  <a:lnTo>
                    <a:pt x="19756" y="170637"/>
                  </a:lnTo>
                  <a:lnTo>
                    <a:pt x="15908" y="156921"/>
                  </a:lnTo>
                  <a:lnTo>
                    <a:pt x="12651" y="142803"/>
                  </a:lnTo>
                  <a:lnTo>
                    <a:pt x="10815" y="138064"/>
                  </a:lnTo>
                  <a:lnTo>
                    <a:pt x="10892" y="126449"/>
                  </a:lnTo>
                  <a:lnTo>
                    <a:pt x="14089" y="94550"/>
                  </a:lnTo>
                  <a:lnTo>
                    <a:pt x="14276" y="60299"/>
                  </a:lnTo>
                  <a:lnTo>
                    <a:pt x="13491" y="47147"/>
                  </a:lnTo>
                  <a:lnTo>
                    <a:pt x="7805" y="23917"/>
                  </a:lnTo>
                  <a:lnTo>
                    <a:pt x="6546" y="120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1" name="SMARTInkShape-6096"/>
          <p:cNvSpPr/>
          <p:nvPr>
            <p:custDataLst>
              <p:tags r:id="rId7"/>
            </p:custDataLst>
          </p:nvPr>
        </p:nvSpPr>
        <p:spPr>
          <a:xfrm>
            <a:off x="2235994" y="2039074"/>
            <a:ext cx="121441" cy="96907"/>
          </a:xfrm>
          <a:custGeom>
            <a:avLst/>
            <a:gdLst/>
            <a:ahLst/>
            <a:cxnLst/>
            <a:rect l="0" t="0" r="0" b="0"/>
            <a:pathLst>
              <a:path w="121441" h="96907">
                <a:moveTo>
                  <a:pt x="7144" y="89764"/>
                </a:moveTo>
                <a:lnTo>
                  <a:pt x="7144" y="89764"/>
                </a:lnTo>
                <a:lnTo>
                  <a:pt x="0" y="89764"/>
                </a:lnTo>
                <a:lnTo>
                  <a:pt x="0" y="95914"/>
                </a:lnTo>
                <a:lnTo>
                  <a:pt x="0" y="92821"/>
                </a:lnTo>
                <a:lnTo>
                  <a:pt x="794" y="91802"/>
                </a:lnTo>
                <a:lnTo>
                  <a:pt x="9943" y="86240"/>
                </a:lnTo>
                <a:lnTo>
                  <a:pt x="44222" y="59695"/>
                </a:lnTo>
                <a:lnTo>
                  <a:pt x="73148" y="33016"/>
                </a:lnTo>
                <a:lnTo>
                  <a:pt x="90566" y="21554"/>
                </a:lnTo>
                <a:lnTo>
                  <a:pt x="101535" y="18489"/>
                </a:lnTo>
                <a:lnTo>
                  <a:pt x="103409" y="16847"/>
                </a:lnTo>
                <a:lnTo>
                  <a:pt x="110208" y="8509"/>
                </a:lnTo>
                <a:lnTo>
                  <a:pt x="114598" y="6025"/>
                </a:lnTo>
                <a:lnTo>
                  <a:pt x="120091" y="4431"/>
                </a:lnTo>
                <a:lnTo>
                  <a:pt x="120542" y="3506"/>
                </a:lnTo>
                <a:lnTo>
                  <a:pt x="121176" y="0"/>
                </a:lnTo>
                <a:lnTo>
                  <a:pt x="121440" y="7770"/>
                </a:lnTo>
                <a:lnTo>
                  <a:pt x="120648" y="8908"/>
                </a:lnTo>
                <a:lnTo>
                  <a:pt x="119325" y="9666"/>
                </a:lnTo>
                <a:lnTo>
                  <a:pt x="117650" y="10171"/>
                </a:lnTo>
                <a:lnTo>
                  <a:pt x="113672" y="14966"/>
                </a:lnTo>
                <a:lnTo>
                  <a:pt x="90111" y="46106"/>
                </a:lnTo>
                <a:lnTo>
                  <a:pt x="58251" y="73202"/>
                </a:lnTo>
                <a:lnTo>
                  <a:pt x="28792" y="90285"/>
                </a:lnTo>
                <a:lnTo>
                  <a:pt x="11449" y="95599"/>
                </a:lnTo>
                <a:lnTo>
                  <a:pt x="13" y="96906"/>
                </a:lnTo>
                <a:lnTo>
                  <a:pt x="0" y="89851"/>
                </a:lnTo>
                <a:lnTo>
                  <a:pt x="31227" y="62331"/>
                </a:lnTo>
                <a:lnTo>
                  <a:pt x="65503" y="37468"/>
                </a:lnTo>
                <a:lnTo>
                  <a:pt x="84081" y="21944"/>
                </a:lnTo>
                <a:lnTo>
                  <a:pt x="89757" y="19140"/>
                </a:lnTo>
                <a:lnTo>
                  <a:pt x="97415" y="13893"/>
                </a:lnTo>
                <a:lnTo>
                  <a:pt x="107030" y="11214"/>
                </a:lnTo>
                <a:lnTo>
                  <a:pt x="107118" y="14984"/>
                </a:lnTo>
                <a:lnTo>
                  <a:pt x="103352" y="28713"/>
                </a:lnTo>
                <a:lnTo>
                  <a:pt x="85832" y="47862"/>
                </a:lnTo>
                <a:lnTo>
                  <a:pt x="51468" y="69963"/>
                </a:lnTo>
                <a:lnTo>
                  <a:pt x="18339" y="85382"/>
                </a:lnTo>
                <a:lnTo>
                  <a:pt x="0" y="897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SMARTInkShape-6097"/>
          <p:cNvSpPr/>
          <p:nvPr>
            <p:custDataLst>
              <p:tags r:id="rId8"/>
            </p:custDataLst>
          </p:nvPr>
        </p:nvSpPr>
        <p:spPr>
          <a:xfrm>
            <a:off x="8093870" y="3814763"/>
            <a:ext cx="64294" cy="435769"/>
          </a:xfrm>
          <a:custGeom>
            <a:avLst/>
            <a:gdLst/>
            <a:ahLst/>
            <a:cxnLst/>
            <a:rect l="0" t="0" r="0" b="0"/>
            <a:pathLst>
              <a:path w="64294" h="435769">
                <a:moveTo>
                  <a:pt x="64293" y="0"/>
                </a:moveTo>
                <a:lnTo>
                  <a:pt x="64293" y="0"/>
                </a:lnTo>
                <a:lnTo>
                  <a:pt x="64293" y="6150"/>
                </a:lnTo>
                <a:lnTo>
                  <a:pt x="59383" y="12651"/>
                </a:lnTo>
                <a:lnTo>
                  <a:pt x="57017" y="19270"/>
                </a:lnTo>
                <a:lnTo>
                  <a:pt x="52436" y="26259"/>
                </a:lnTo>
                <a:lnTo>
                  <a:pt x="49931" y="33356"/>
                </a:lnTo>
                <a:lnTo>
                  <a:pt x="45309" y="40487"/>
                </a:lnTo>
                <a:lnTo>
                  <a:pt x="43587" y="48420"/>
                </a:lnTo>
                <a:lnTo>
                  <a:pt x="42283" y="59678"/>
                </a:lnTo>
                <a:lnTo>
                  <a:pt x="38016" y="69188"/>
                </a:lnTo>
                <a:lnTo>
                  <a:pt x="35777" y="102327"/>
                </a:lnTo>
                <a:lnTo>
                  <a:pt x="34942" y="111987"/>
                </a:lnTo>
                <a:lnTo>
                  <a:pt x="29569" y="129880"/>
                </a:lnTo>
                <a:lnTo>
                  <a:pt x="27838" y="154849"/>
                </a:lnTo>
                <a:lnTo>
                  <a:pt x="22431" y="172742"/>
                </a:lnTo>
                <a:lnTo>
                  <a:pt x="19445" y="193364"/>
                </a:lnTo>
                <a:lnTo>
                  <a:pt x="15306" y="208234"/>
                </a:lnTo>
                <a:lnTo>
                  <a:pt x="13694" y="223724"/>
                </a:lnTo>
                <a:lnTo>
                  <a:pt x="8672" y="237367"/>
                </a:lnTo>
                <a:lnTo>
                  <a:pt x="7169" y="272754"/>
                </a:lnTo>
                <a:lnTo>
                  <a:pt x="6354" y="288063"/>
                </a:lnTo>
                <a:lnTo>
                  <a:pt x="992" y="302096"/>
                </a:lnTo>
                <a:lnTo>
                  <a:pt x="25" y="334483"/>
                </a:lnTo>
                <a:lnTo>
                  <a:pt x="0" y="365624"/>
                </a:lnTo>
                <a:lnTo>
                  <a:pt x="2116" y="370991"/>
                </a:lnTo>
                <a:lnTo>
                  <a:pt x="4909" y="376022"/>
                </a:lnTo>
                <a:lnTo>
                  <a:pt x="7274" y="383317"/>
                </a:lnTo>
                <a:lnTo>
                  <a:pt x="11855" y="390506"/>
                </a:lnTo>
                <a:lnTo>
                  <a:pt x="13567" y="397662"/>
                </a:lnTo>
                <a:lnTo>
                  <a:pt x="14286" y="433313"/>
                </a:lnTo>
                <a:lnTo>
                  <a:pt x="14286" y="4357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SMARTInkShape-6098"/>
          <p:cNvSpPr/>
          <p:nvPr>
            <p:custDataLst>
              <p:tags r:id="rId9"/>
            </p:custDataLst>
          </p:nvPr>
        </p:nvSpPr>
        <p:spPr>
          <a:xfrm>
            <a:off x="7322344" y="3764756"/>
            <a:ext cx="214313" cy="478633"/>
          </a:xfrm>
          <a:custGeom>
            <a:avLst/>
            <a:gdLst/>
            <a:ahLst/>
            <a:cxnLst/>
            <a:rect l="0" t="0" r="0" b="0"/>
            <a:pathLst>
              <a:path w="214313" h="478633">
                <a:moveTo>
                  <a:pt x="0" y="0"/>
                </a:moveTo>
                <a:lnTo>
                  <a:pt x="0" y="0"/>
                </a:lnTo>
                <a:lnTo>
                  <a:pt x="0" y="23929"/>
                </a:lnTo>
                <a:lnTo>
                  <a:pt x="2117" y="28627"/>
                </a:lnTo>
                <a:lnTo>
                  <a:pt x="4910" y="33361"/>
                </a:lnTo>
                <a:lnTo>
                  <a:pt x="7275" y="40488"/>
                </a:lnTo>
                <a:lnTo>
                  <a:pt x="11856" y="48421"/>
                </a:lnTo>
                <a:lnTo>
                  <a:pt x="14361" y="59679"/>
                </a:lnTo>
                <a:lnTo>
                  <a:pt x="19799" y="70997"/>
                </a:lnTo>
                <a:lnTo>
                  <a:pt x="24901" y="84668"/>
                </a:lnTo>
                <a:lnTo>
                  <a:pt x="32759" y="97746"/>
                </a:lnTo>
                <a:lnTo>
                  <a:pt x="37250" y="112677"/>
                </a:lnTo>
                <a:lnTo>
                  <a:pt x="54034" y="140562"/>
                </a:lnTo>
                <a:lnTo>
                  <a:pt x="55765" y="148727"/>
                </a:lnTo>
                <a:lnTo>
                  <a:pt x="57814" y="152332"/>
                </a:lnTo>
                <a:lnTo>
                  <a:pt x="68276" y="163823"/>
                </a:lnTo>
                <a:lnTo>
                  <a:pt x="80174" y="192428"/>
                </a:lnTo>
                <a:lnTo>
                  <a:pt x="102421" y="227328"/>
                </a:lnTo>
                <a:lnTo>
                  <a:pt x="108649" y="242407"/>
                </a:lnTo>
                <a:lnTo>
                  <a:pt x="125470" y="262713"/>
                </a:lnTo>
                <a:lnTo>
                  <a:pt x="130088" y="277113"/>
                </a:lnTo>
                <a:lnTo>
                  <a:pt x="139897" y="291110"/>
                </a:lnTo>
                <a:lnTo>
                  <a:pt x="144403" y="305653"/>
                </a:lnTo>
                <a:lnTo>
                  <a:pt x="168293" y="338267"/>
                </a:lnTo>
                <a:lnTo>
                  <a:pt x="171308" y="346996"/>
                </a:lnTo>
                <a:lnTo>
                  <a:pt x="176082" y="354609"/>
                </a:lnTo>
                <a:lnTo>
                  <a:pt x="177849" y="361892"/>
                </a:lnTo>
                <a:lnTo>
                  <a:pt x="178263" y="366686"/>
                </a:lnTo>
                <a:lnTo>
                  <a:pt x="180563" y="371464"/>
                </a:lnTo>
                <a:lnTo>
                  <a:pt x="183438" y="376232"/>
                </a:lnTo>
                <a:lnTo>
                  <a:pt x="185850" y="383380"/>
                </a:lnTo>
                <a:lnTo>
                  <a:pt x="190445" y="390524"/>
                </a:lnTo>
                <a:lnTo>
                  <a:pt x="192159" y="397669"/>
                </a:lnTo>
                <a:lnTo>
                  <a:pt x="192560" y="402432"/>
                </a:lnTo>
                <a:lnTo>
                  <a:pt x="194855" y="407194"/>
                </a:lnTo>
                <a:lnTo>
                  <a:pt x="197727" y="411957"/>
                </a:lnTo>
                <a:lnTo>
                  <a:pt x="199571" y="421482"/>
                </a:lnTo>
                <a:lnTo>
                  <a:pt x="199722" y="423863"/>
                </a:lnTo>
                <a:lnTo>
                  <a:pt x="202007" y="428625"/>
                </a:lnTo>
                <a:lnTo>
                  <a:pt x="206148" y="434358"/>
                </a:lnTo>
                <a:lnTo>
                  <a:pt x="206967" y="441193"/>
                </a:lnTo>
                <a:lnTo>
                  <a:pt x="207079" y="445588"/>
                </a:lnTo>
                <a:lnTo>
                  <a:pt x="207903" y="447078"/>
                </a:lnTo>
                <a:lnTo>
                  <a:pt x="209245" y="448071"/>
                </a:lnTo>
                <a:lnTo>
                  <a:pt x="210934" y="448733"/>
                </a:lnTo>
                <a:lnTo>
                  <a:pt x="212060" y="449967"/>
                </a:lnTo>
                <a:lnTo>
                  <a:pt x="214016" y="456091"/>
                </a:lnTo>
                <a:lnTo>
                  <a:pt x="214312" y="4786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SMARTInkShape-Group1938"/>
          <p:cNvGrpSpPr/>
          <p:nvPr/>
        </p:nvGrpSpPr>
        <p:grpSpPr>
          <a:xfrm>
            <a:off x="6407944" y="2350294"/>
            <a:ext cx="835817" cy="764382"/>
            <a:chOff x="6407944" y="2350294"/>
            <a:chExt cx="835817" cy="764382"/>
          </a:xfrm>
        </p:grpSpPr>
        <p:sp>
          <p:nvSpPr>
            <p:cNvPr id="364" name="SMARTInkShape-6099"/>
            <p:cNvSpPr/>
            <p:nvPr>
              <p:custDataLst>
                <p:tags r:id="rId19"/>
              </p:custDataLst>
            </p:nvPr>
          </p:nvSpPr>
          <p:spPr>
            <a:xfrm>
              <a:off x="6893719" y="2428875"/>
              <a:ext cx="321470" cy="685801"/>
            </a:xfrm>
            <a:custGeom>
              <a:avLst/>
              <a:gdLst/>
              <a:ahLst/>
              <a:cxnLst/>
              <a:rect l="0" t="0" r="0" b="0"/>
              <a:pathLst>
                <a:path w="321470" h="685801">
                  <a:moveTo>
                    <a:pt x="321469" y="0"/>
                  </a:moveTo>
                  <a:lnTo>
                    <a:pt x="321469" y="0"/>
                  </a:lnTo>
                  <a:lnTo>
                    <a:pt x="320675" y="31922"/>
                  </a:lnTo>
                  <a:lnTo>
                    <a:pt x="309284" y="65319"/>
                  </a:lnTo>
                  <a:lnTo>
                    <a:pt x="293827" y="100147"/>
                  </a:lnTo>
                  <a:lnTo>
                    <a:pt x="284351" y="121484"/>
                  </a:lnTo>
                  <a:lnTo>
                    <a:pt x="259992" y="137866"/>
                  </a:lnTo>
                  <a:lnTo>
                    <a:pt x="229059" y="155730"/>
                  </a:lnTo>
                  <a:lnTo>
                    <a:pt x="210018" y="174253"/>
                  </a:lnTo>
                  <a:lnTo>
                    <a:pt x="190373" y="206323"/>
                  </a:lnTo>
                  <a:lnTo>
                    <a:pt x="178292" y="237169"/>
                  </a:lnTo>
                  <a:lnTo>
                    <a:pt x="165893" y="270209"/>
                  </a:lnTo>
                  <a:lnTo>
                    <a:pt x="155956" y="301342"/>
                  </a:lnTo>
                  <a:lnTo>
                    <a:pt x="147985" y="334467"/>
                  </a:lnTo>
                  <a:lnTo>
                    <a:pt x="136804" y="369417"/>
                  </a:lnTo>
                  <a:lnTo>
                    <a:pt x="123437" y="401116"/>
                  </a:lnTo>
                  <a:lnTo>
                    <a:pt x="109423" y="434409"/>
                  </a:lnTo>
                  <a:lnTo>
                    <a:pt x="95216" y="465617"/>
                  </a:lnTo>
                  <a:lnTo>
                    <a:pt x="80951" y="494972"/>
                  </a:lnTo>
                  <a:lnTo>
                    <a:pt x="66672" y="523778"/>
                  </a:lnTo>
                  <a:lnTo>
                    <a:pt x="52386" y="552421"/>
                  </a:lnTo>
                  <a:lnTo>
                    <a:pt x="41892" y="581016"/>
                  </a:lnTo>
                  <a:lnTo>
                    <a:pt x="26325" y="613420"/>
                  </a:lnTo>
                  <a:lnTo>
                    <a:pt x="12237" y="646165"/>
                  </a:lnTo>
                  <a:lnTo>
                    <a:pt x="1440" y="672348"/>
                  </a:lnTo>
                  <a:lnTo>
                    <a:pt x="0" y="685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6100"/>
            <p:cNvSpPr/>
            <p:nvPr>
              <p:custDataLst>
                <p:tags r:id="rId20"/>
              </p:custDataLst>
            </p:nvPr>
          </p:nvSpPr>
          <p:spPr>
            <a:xfrm>
              <a:off x="6407944" y="2400434"/>
              <a:ext cx="750095" cy="21298"/>
            </a:xfrm>
            <a:custGeom>
              <a:avLst/>
              <a:gdLst/>
              <a:ahLst/>
              <a:cxnLst/>
              <a:rect l="0" t="0" r="0" b="0"/>
              <a:pathLst>
                <a:path w="750095" h="21298">
                  <a:moveTo>
                    <a:pt x="0" y="21297"/>
                  </a:moveTo>
                  <a:lnTo>
                    <a:pt x="0" y="21297"/>
                  </a:lnTo>
                  <a:lnTo>
                    <a:pt x="31063" y="21297"/>
                  </a:lnTo>
                  <a:lnTo>
                    <a:pt x="65226" y="21297"/>
                  </a:lnTo>
                  <a:lnTo>
                    <a:pt x="89314" y="21297"/>
                  </a:lnTo>
                  <a:lnTo>
                    <a:pt x="115895" y="21297"/>
                  </a:lnTo>
                  <a:lnTo>
                    <a:pt x="143584" y="21297"/>
                  </a:lnTo>
                  <a:lnTo>
                    <a:pt x="173881" y="19181"/>
                  </a:lnTo>
                  <a:lnTo>
                    <a:pt x="206662" y="16388"/>
                  </a:lnTo>
                  <a:lnTo>
                    <a:pt x="224293" y="15643"/>
                  </a:lnTo>
                  <a:lnTo>
                    <a:pt x="242397" y="15146"/>
                  </a:lnTo>
                  <a:lnTo>
                    <a:pt x="260817" y="14022"/>
                  </a:lnTo>
                  <a:lnTo>
                    <a:pt x="279446" y="12478"/>
                  </a:lnTo>
                  <a:lnTo>
                    <a:pt x="298216" y="10655"/>
                  </a:lnTo>
                  <a:lnTo>
                    <a:pt x="333889" y="8630"/>
                  </a:lnTo>
                  <a:lnTo>
                    <a:pt x="369058" y="7730"/>
                  </a:lnTo>
                  <a:lnTo>
                    <a:pt x="387326" y="7490"/>
                  </a:lnTo>
                  <a:lnTo>
                    <a:pt x="405855" y="7330"/>
                  </a:lnTo>
                  <a:lnTo>
                    <a:pt x="441259" y="5035"/>
                  </a:lnTo>
                  <a:lnTo>
                    <a:pt x="476309" y="2163"/>
                  </a:lnTo>
                  <a:lnTo>
                    <a:pt x="494546" y="1398"/>
                  </a:lnTo>
                  <a:lnTo>
                    <a:pt x="530154" y="547"/>
                  </a:lnTo>
                  <a:lnTo>
                    <a:pt x="561855" y="169"/>
                  </a:lnTo>
                  <a:lnTo>
                    <a:pt x="589703" y="0"/>
                  </a:lnTo>
                  <a:lnTo>
                    <a:pt x="615309" y="720"/>
                  </a:lnTo>
                  <a:lnTo>
                    <a:pt x="639918" y="3685"/>
                  </a:lnTo>
                  <a:lnTo>
                    <a:pt x="672294" y="6025"/>
                  </a:lnTo>
                  <a:lnTo>
                    <a:pt x="707883" y="6880"/>
                  </a:lnTo>
                  <a:lnTo>
                    <a:pt x="742596" y="7006"/>
                  </a:lnTo>
                  <a:lnTo>
                    <a:pt x="750094" y="7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6101"/>
            <p:cNvSpPr/>
            <p:nvPr>
              <p:custDataLst>
                <p:tags r:id="rId21"/>
              </p:custDataLst>
            </p:nvPr>
          </p:nvSpPr>
          <p:spPr>
            <a:xfrm>
              <a:off x="6429375" y="2350294"/>
              <a:ext cx="814386" cy="735807"/>
            </a:xfrm>
            <a:custGeom>
              <a:avLst/>
              <a:gdLst/>
              <a:ahLst/>
              <a:cxnLst/>
              <a:rect l="0" t="0" r="0" b="0"/>
              <a:pathLst>
                <a:path w="814386" h="735807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4910" y="12651"/>
                  </a:lnTo>
                  <a:lnTo>
                    <a:pt x="17000" y="44721"/>
                  </a:lnTo>
                  <a:lnTo>
                    <a:pt x="37136" y="79737"/>
                  </a:lnTo>
                  <a:lnTo>
                    <a:pt x="53138" y="108178"/>
                  </a:lnTo>
                  <a:lnTo>
                    <a:pt x="73702" y="143547"/>
                  </a:lnTo>
                  <a:lnTo>
                    <a:pt x="91423" y="171649"/>
                  </a:lnTo>
                  <a:lnTo>
                    <a:pt x="96667" y="181108"/>
                  </a:lnTo>
                  <a:lnTo>
                    <a:pt x="93814" y="190589"/>
                  </a:lnTo>
                  <a:lnTo>
                    <a:pt x="68190" y="219101"/>
                  </a:lnTo>
                  <a:lnTo>
                    <a:pt x="66891" y="228617"/>
                  </a:lnTo>
                  <a:lnTo>
                    <a:pt x="74324" y="257180"/>
                  </a:lnTo>
                  <a:lnTo>
                    <a:pt x="88697" y="285751"/>
                  </a:lnTo>
                  <a:lnTo>
                    <a:pt x="108037" y="314325"/>
                  </a:lnTo>
                  <a:lnTo>
                    <a:pt x="128849" y="345016"/>
                  </a:lnTo>
                  <a:lnTo>
                    <a:pt x="147979" y="377129"/>
                  </a:lnTo>
                  <a:lnTo>
                    <a:pt x="165819" y="406752"/>
                  </a:lnTo>
                  <a:lnTo>
                    <a:pt x="186186" y="437754"/>
                  </a:lnTo>
                  <a:lnTo>
                    <a:pt x="205185" y="469959"/>
                  </a:lnTo>
                  <a:lnTo>
                    <a:pt x="220869" y="499609"/>
                  </a:lnTo>
                  <a:lnTo>
                    <a:pt x="235569" y="528503"/>
                  </a:lnTo>
                  <a:lnTo>
                    <a:pt x="254760" y="562918"/>
                  </a:lnTo>
                  <a:lnTo>
                    <a:pt x="273043" y="597557"/>
                  </a:lnTo>
                  <a:lnTo>
                    <a:pt x="287238" y="628152"/>
                  </a:lnTo>
                  <a:lnTo>
                    <a:pt x="312339" y="663698"/>
                  </a:lnTo>
                  <a:lnTo>
                    <a:pt x="338986" y="696739"/>
                  </a:lnTo>
                  <a:lnTo>
                    <a:pt x="346177" y="709485"/>
                  </a:lnTo>
                  <a:lnTo>
                    <a:pt x="355855" y="720096"/>
                  </a:lnTo>
                  <a:lnTo>
                    <a:pt x="356595" y="723003"/>
                  </a:lnTo>
                  <a:lnTo>
                    <a:pt x="357188" y="735806"/>
                  </a:lnTo>
                  <a:lnTo>
                    <a:pt x="357188" y="728688"/>
                  </a:lnTo>
                  <a:lnTo>
                    <a:pt x="357188" y="735780"/>
                  </a:lnTo>
                  <a:lnTo>
                    <a:pt x="391384" y="735806"/>
                  </a:lnTo>
                  <a:lnTo>
                    <a:pt x="426186" y="735806"/>
                  </a:lnTo>
                  <a:lnTo>
                    <a:pt x="450055" y="735806"/>
                  </a:lnTo>
                  <a:lnTo>
                    <a:pt x="450056" y="719013"/>
                  </a:lnTo>
                  <a:lnTo>
                    <a:pt x="453849" y="708164"/>
                  </a:lnTo>
                  <a:lnTo>
                    <a:pt x="471543" y="672504"/>
                  </a:lnTo>
                  <a:lnTo>
                    <a:pt x="487897" y="637370"/>
                  </a:lnTo>
                  <a:lnTo>
                    <a:pt x="498574" y="619856"/>
                  </a:lnTo>
                  <a:lnTo>
                    <a:pt x="509293" y="588813"/>
                  </a:lnTo>
                  <a:lnTo>
                    <a:pt x="523964" y="557016"/>
                  </a:lnTo>
                  <a:lnTo>
                    <a:pt x="533515" y="530255"/>
                  </a:lnTo>
                  <a:lnTo>
                    <a:pt x="545252" y="502217"/>
                  </a:lnTo>
                  <a:lnTo>
                    <a:pt x="554903" y="473801"/>
                  </a:lnTo>
                  <a:lnTo>
                    <a:pt x="567465" y="446067"/>
                  </a:lnTo>
                  <a:lnTo>
                    <a:pt x="583815" y="412844"/>
                  </a:lnTo>
                  <a:lnTo>
                    <a:pt x="594464" y="385320"/>
                  </a:lnTo>
                  <a:lnTo>
                    <a:pt x="612284" y="351367"/>
                  </a:lnTo>
                  <a:lnTo>
                    <a:pt x="631091" y="316821"/>
                  </a:lnTo>
                  <a:lnTo>
                    <a:pt x="647977" y="286243"/>
                  </a:lnTo>
                  <a:lnTo>
                    <a:pt x="662983" y="253480"/>
                  </a:lnTo>
                  <a:lnTo>
                    <a:pt x="691005" y="237276"/>
                  </a:lnTo>
                  <a:lnTo>
                    <a:pt x="724626" y="222137"/>
                  </a:lnTo>
                  <a:lnTo>
                    <a:pt x="748016" y="201020"/>
                  </a:lnTo>
                  <a:lnTo>
                    <a:pt x="759974" y="183563"/>
                  </a:lnTo>
                  <a:lnTo>
                    <a:pt x="776109" y="148387"/>
                  </a:lnTo>
                  <a:lnTo>
                    <a:pt x="792946" y="114344"/>
                  </a:lnTo>
                  <a:lnTo>
                    <a:pt x="805126" y="91383"/>
                  </a:lnTo>
                  <a:lnTo>
                    <a:pt x="807096" y="83477"/>
                  </a:lnTo>
                  <a:lnTo>
                    <a:pt x="813643" y="71805"/>
                  </a:lnTo>
                  <a:lnTo>
                    <a:pt x="814385" y="57474"/>
                  </a:lnTo>
                  <a:lnTo>
                    <a:pt x="781563" y="57151"/>
                  </a:lnTo>
                  <a:lnTo>
                    <a:pt x="770430" y="57944"/>
                  </a:lnTo>
                  <a:lnTo>
                    <a:pt x="734978" y="63632"/>
                  </a:lnTo>
                  <a:lnTo>
                    <a:pt x="704951" y="64163"/>
                  </a:lnTo>
                  <a:lnTo>
                    <a:pt x="677980" y="64255"/>
                  </a:lnTo>
                  <a:lnTo>
                    <a:pt x="644215" y="64286"/>
                  </a:lnTo>
                  <a:lnTo>
                    <a:pt x="618093" y="64291"/>
                  </a:lnTo>
                  <a:lnTo>
                    <a:pt x="586451" y="64293"/>
                  </a:lnTo>
                  <a:lnTo>
                    <a:pt x="551942" y="64293"/>
                  </a:lnTo>
                  <a:lnTo>
                    <a:pt x="516581" y="64294"/>
                  </a:lnTo>
                  <a:lnTo>
                    <a:pt x="480968" y="64294"/>
                  </a:lnTo>
                  <a:lnTo>
                    <a:pt x="445281" y="64294"/>
                  </a:lnTo>
                  <a:lnTo>
                    <a:pt x="409571" y="64294"/>
                  </a:lnTo>
                  <a:lnTo>
                    <a:pt x="373855" y="64294"/>
                  </a:lnTo>
                  <a:lnTo>
                    <a:pt x="338137" y="64294"/>
                  </a:lnTo>
                  <a:lnTo>
                    <a:pt x="302419" y="64294"/>
                  </a:lnTo>
                  <a:lnTo>
                    <a:pt x="266700" y="68086"/>
                  </a:lnTo>
                  <a:lnTo>
                    <a:pt x="234774" y="70444"/>
                  </a:lnTo>
                  <a:lnTo>
                    <a:pt x="205205" y="71143"/>
                  </a:lnTo>
                  <a:lnTo>
                    <a:pt x="176337" y="71350"/>
                  </a:lnTo>
                  <a:lnTo>
                    <a:pt x="144635" y="71420"/>
                  </a:lnTo>
                  <a:lnTo>
                    <a:pt x="112282" y="71436"/>
                  </a:lnTo>
                  <a:lnTo>
                    <a:pt x="98533" y="72231"/>
                  </a:lnTo>
                  <a:lnTo>
                    <a:pt x="83776" y="77588"/>
                  </a:lnTo>
                  <a:lnTo>
                    <a:pt x="76329" y="78287"/>
                  </a:lnTo>
                  <a:lnTo>
                    <a:pt x="74698" y="79178"/>
                  </a:lnTo>
                  <a:lnTo>
                    <a:pt x="73611" y="80567"/>
                  </a:lnTo>
                  <a:lnTo>
                    <a:pt x="72404" y="84226"/>
                  </a:lnTo>
                  <a:lnTo>
                    <a:pt x="71867" y="88498"/>
                  </a:lnTo>
                  <a:lnTo>
                    <a:pt x="73745" y="93043"/>
                  </a:lnTo>
                  <a:lnTo>
                    <a:pt x="83811" y="107172"/>
                  </a:lnTo>
                  <a:lnTo>
                    <a:pt x="89140" y="120477"/>
                  </a:lnTo>
                  <a:lnTo>
                    <a:pt x="109564" y="155112"/>
                  </a:lnTo>
                  <a:lnTo>
                    <a:pt x="123827" y="189536"/>
                  </a:lnTo>
                  <a:lnTo>
                    <a:pt x="118270" y="195413"/>
                  </a:lnTo>
                  <a:lnTo>
                    <a:pt x="84256" y="215063"/>
                  </a:lnTo>
                  <a:lnTo>
                    <a:pt x="79189" y="221956"/>
                  </a:lnTo>
                  <a:lnTo>
                    <a:pt x="76605" y="228933"/>
                  </a:lnTo>
                  <a:lnTo>
                    <a:pt x="76471" y="235966"/>
                  </a:lnTo>
                  <a:lnTo>
                    <a:pt x="80553" y="250130"/>
                  </a:lnTo>
                  <a:lnTo>
                    <a:pt x="100586" y="280109"/>
                  </a:lnTo>
                  <a:lnTo>
                    <a:pt x="123901" y="314523"/>
                  </a:lnTo>
                  <a:lnTo>
                    <a:pt x="147648" y="350070"/>
                  </a:lnTo>
                  <a:lnTo>
                    <a:pt x="165895" y="383533"/>
                  </a:lnTo>
                  <a:lnTo>
                    <a:pt x="180084" y="413897"/>
                  </a:lnTo>
                  <a:lnTo>
                    <a:pt x="197938" y="442825"/>
                  </a:lnTo>
                  <a:lnTo>
                    <a:pt x="211842" y="471470"/>
                  </a:lnTo>
                  <a:lnTo>
                    <a:pt x="229053" y="500059"/>
                  </a:lnTo>
                  <a:lnTo>
                    <a:pt x="247740" y="528637"/>
                  </a:lnTo>
                  <a:lnTo>
                    <a:pt x="269357" y="562239"/>
                  </a:lnTo>
                  <a:lnTo>
                    <a:pt x="283885" y="592799"/>
                  </a:lnTo>
                  <a:lnTo>
                    <a:pt x="309258" y="627163"/>
                  </a:lnTo>
                  <a:lnTo>
                    <a:pt x="319312" y="648082"/>
                  </a:lnTo>
                  <a:lnTo>
                    <a:pt x="321304" y="653955"/>
                  </a:lnTo>
                  <a:lnTo>
                    <a:pt x="333770" y="671460"/>
                  </a:lnTo>
                  <a:lnTo>
                    <a:pt x="336289" y="683412"/>
                  </a:lnTo>
                  <a:lnTo>
                    <a:pt x="342596" y="692525"/>
                  </a:lnTo>
                  <a:lnTo>
                    <a:pt x="346602" y="692820"/>
                  </a:lnTo>
                  <a:lnTo>
                    <a:pt x="347749" y="693655"/>
                  </a:lnTo>
                  <a:lnTo>
                    <a:pt x="350004" y="699955"/>
                  </a:lnTo>
                  <a:lnTo>
                    <a:pt x="350044" y="700087"/>
                  </a:lnTo>
                  <a:lnTo>
                    <a:pt x="350044" y="692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1939"/>
          <p:cNvGrpSpPr/>
          <p:nvPr/>
        </p:nvGrpSpPr>
        <p:grpSpPr>
          <a:xfrm>
            <a:off x="6483929" y="2000250"/>
            <a:ext cx="759745" cy="1071564"/>
            <a:chOff x="6483929" y="2000250"/>
            <a:chExt cx="759745" cy="1071564"/>
          </a:xfrm>
        </p:grpSpPr>
        <p:sp>
          <p:nvSpPr>
            <p:cNvPr id="368" name="SMARTInkShape-6102"/>
            <p:cNvSpPr/>
            <p:nvPr>
              <p:custDataLst>
                <p:tags r:id="rId15"/>
              </p:custDataLst>
            </p:nvPr>
          </p:nvSpPr>
          <p:spPr>
            <a:xfrm>
              <a:off x="6796734" y="2000250"/>
              <a:ext cx="75555" cy="392907"/>
            </a:xfrm>
            <a:custGeom>
              <a:avLst/>
              <a:gdLst/>
              <a:ahLst/>
              <a:cxnLst/>
              <a:rect l="0" t="0" r="0" b="0"/>
              <a:pathLst>
                <a:path w="75555" h="392907">
                  <a:moveTo>
                    <a:pt x="4116" y="0"/>
                  </a:moveTo>
                  <a:lnTo>
                    <a:pt x="4116" y="0"/>
                  </a:lnTo>
                  <a:lnTo>
                    <a:pt x="4116" y="30539"/>
                  </a:lnTo>
                  <a:lnTo>
                    <a:pt x="1999" y="59655"/>
                  </a:lnTo>
                  <a:lnTo>
                    <a:pt x="0" y="76519"/>
                  </a:lnTo>
                  <a:lnTo>
                    <a:pt x="3068" y="108866"/>
                  </a:lnTo>
                  <a:lnTo>
                    <a:pt x="3805" y="136238"/>
                  </a:lnTo>
                  <a:lnTo>
                    <a:pt x="6141" y="164456"/>
                  </a:lnTo>
                  <a:lnTo>
                    <a:pt x="9743" y="192926"/>
                  </a:lnTo>
                  <a:lnTo>
                    <a:pt x="10810" y="221469"/>
                  </a:lnTo>
                  <a:lnTo>
                    <a:pt x="14963" y="255766"/>
                  </a:lnTo>
                  <a:lnTo>
                    <a:pt x="22633" y="285472"/>
                  </a:lnTo>
                  <a:lnTo>
                    <a:pt x="26271" y="307099"/>
                  </a:lnTo>
                  <a:lnTo>
                    <a:pt x="41528" y="339097"/>
                  </a:lnTo>
                  <a:lnTo>
                    <a:pt x="58844" y="372979"/>
                  </a:lnTo>
                  <a:lnTo>
                    <a:pt x="63629" y="379552"/>
                  </a:lnTo>
                  <a:lnTo>
                    <a:pt x="68402" y="383002"/>
                  </a:lnTo>
                  <a:lnTo>
                    <a:pt x="70786" y="383922"/>
                  </a:lnTo>
                  <a:lnTo>
                    <a:pt x="72375" y="385329"/>
                  </a:lnTo>
                  <a:lnTo>
                    <a:pt x="75552" y="392900"/>
                  </a:lnTo>
                  <a:lnTo>
                    <a:pt x="75554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6103"/>
            <p:cNvSpPr/>
            <p:nvPr>
              <p:custDataLst>
                <p:tags r:id="rId16"/>
              </p:custDataLst>
            </p:nvPr>
          </p:nvSpPr>
          <p:spPr>
            <a:xfrm>
              <a:off x="6483929" y="2378869"/>
              <a:ext cx="759745" cy="692945"/>
            </a:xfrm>
            <a:custGeom>
              <a:avLst/>
              <a:gdLst/>
              <a:ahLst/>
              <a:cxnLst/>
              <a:rect l="0" t="0" r="0" b="0"/>
              <a:pathLst>
                <a:path w="759745" h="692945">
                  <a:moveTo>
                    <a:pt x="2596" y="0"/>
                  </a:moveTo>
                  <a:lnTo>
                    <a:pt x="2596" y="0"/>
                  </a:lnTo>
                  <a:lnTo>
                    <a:pt x="8747" y="6151"/>
                  </a:lnTo>
                  <a:lnTo>
                    <a:pt x="10337" y="12651"/>
                  </a:lnTo>
                  <a:lnTo>
                    <a:pt x="14591" y="20064"/>
                  </a:lnTo>
                  <a:lnTo>
                    <a:pt x="16998" y="31168"/>
                  </a:lnTo>
                  <a:lnTo>
                    <a:pt x="33649" y="62246"/>
                  </a:lnTo>
                  <a:lnTo>
                    <a:pt x="50227" y="95269"/>
                  </a:lnTo>
                  <a:lnTo>
                    <a:pt x="66890" y="130705"/>
                  </a:lnTo>
                  <a:lnTo>
                    <a:pt x="75523" y="163865"/>
                  </a:lnTo>
                  <a:lnTo>
                    <a:pt x="77408" y="168774"/>
                  </a:lnTo>
                  <a:lnTo>
                    <a:pt x="71520" y="173635"/>
                  </a:lnTo>
                  <a:lnTo>
                    <a:pt x="36247" y="188854"/>
                  </a:lnTo>
                  <a:lnTo>
                    <a:pt x="29793" y="194959"/>
                  </a:lnTo>
                  <a:lnTo>
                    <a:pt x="25490" y="201410"/>
                  </a:lnTo>
                  <a:lnTo>
                    <a:pt x="23415" y="207298"/>
                  </a:lnTo>
                  <a:lnTo>
                    <a:pt x="23789" y="233066"/>
                  </a:lnTo>
                  <a:lnTo>
                    <a:pt x="31767" y="262790"/>
                  </a:lnTo>
                  <a:lnTo>
                    <a:pt x="36375" y="278153"/>
                  </a:lnTo>
                  <a:lnTo>
                    <a:pt x="39857" y="292759"/>
                  </a:lnTo>
                  <a:lnTo>
                    <a:pt x="43799" y="307141"/>
                  </a:lnTo>
                  <a:lnTo>
                    <a:pt x="50967" y="341407"/>
                  </a:lnTo>
                  <a:lnTo>
                    <a:pt x="54234" y="356745"/>
                  </a:lnTo>
                  <a:lnTo>
                    <a:pt x="58113" y="371344"/>
                  </a:lnTo>
                  <a:lnTo>
                    <a:pt x="59814" y="380148"/>
                  </a:lnTo>
                  <a:lnTo>
                    <a:pt x="64440" y="390360"/>
                  </a:lnTo>
                  <a:lnTo>
                    <a:pt x="72944" y="422538"/>
                  </a:lnTo>
                  <a:lnTo>
                    <a:pt x="74613" y="438035"/>
                  </a:lnTo>
                  <a:lnTo>
                    <a:pt x="79646" y="451680"/>
                  </a:lnTo>
                  <a:lnTo>
                    <a:pt x="81290" y="459509"/>
                  </a:lnTo>
                  <a:lnTo>
                    <a:pt x="85885" y="469173"/>
                  </a:lnTo>
                  <a:lnTo>
                    <a:pt x="93167" y="502375"/>
                  </a:lnTo>
                  <a:lnTo>
                    <a:pt x="96199" y="526192"/>
                  </a:lnTo>
                  <a:lnTo>
                    <a:pt x="101107" y="535769"/>
                  </a:lnTo>
                  <a:lnTo>
                    <a:pt x="103344" y="554830"/>
                  </a:lnTo>
                  <a:lnTo>
                    <a:pt x="108251" y="564356"/>
                  </a:lnTo>
                  <a:lnTo>
                    <a:pt x="109665" y="577232"/>
                  </a:lnTo>
                  <a:lnTo>
                    <a:pt x="115895" y="584670"/>
                  </a:lnTo>
                  <a:lnTo>
                    <a:pt x="116600" y="589249"/>
                  </a:lnTo>
                  <a:lnTo>
                    <a:pt x="117492" y="590476"/>
                  </a:lnTo>
                  <a:lnTo>
                    <a:pt x="118881" y="591294"/>
                  </a:lnTo>
                  <a:lnTo>
                    <a:pt x="120601" y="591840"/>
                  </a:lnTo>
                  <a:lnTo>
                    <a:pt x="121747" y="592997"/>
                  </a:lnTo>
                  <a:lnTo>
                    <a:pt x="123950" y="599752"/>
                  </a:lnTo>
                  <a:lnTo>
                    <a:pt x="124040" y="634092"/>
                  </a:lnTo>
                  <a:lnTo>
                    <a:pt x="124040" y="655903"/>
                  </a:lnTo>
                  <a:lnTo>
                    <a:pt x="128950" y="662667"/>
                  </a:lnTo>
                  <a:lnTo>
                    <a:pt x="131097" y="671121"/>
                  </a:lnTo>
                  <a:lnTo>
                    <a:pt x="131158" y="675189"/>
                  </a:lnTo>
                  <a:lnTo>
                    <a:pt x="131960" y="676345"/>
                  </a:lnTo>
                  <a:lnTo>
                    <a:pt x="133289" y="677115"/>
                  </a:lnTo>
                  <a:lnTo>
                    <a:pt x="138033" y="678566"/>
                  </a:lnTo>
                  <a:lnTo>
                    <a:pt x="138240" y="682422"/>
                  </a:lnTo>
                  <a:lnTo>
                    <a:pt x="139063" y="683548"/>
                  </a:lnTo>
                  <a:lnTo>
                    <a:pt x="144470" y="685503"/>
                  </a:lnTo>
                  <a:lnTo>
                    <a:pt x="177388" y="685798"/>
                  </a:lnTo>
                  <a:lnTo>
                    <a:pt x="211937" y="685800"/>
                  </a:lnTo>
                  <a:lnTo>
                    <a:pt x="245047" y="685800"/>
                  </a:lnTo>
                  <a:lnTo>
                    <a:pt x="278796" y="685800"/>
                  </a:lnTo>
                  <a:lnTo>
                    <a:pt x="311363" y="685800"/>
                  </a:lnTo>
                  <a:lnTo>
                    <a:pt x="343164" y="685800"/>
                  </a:lnTo>
                  <a:lnTo>
                    <a:pt x="377463" y="685800"/>
                  </a:lnTo>
                  <a:lnTo>
                    <a:pt x="395205" y="685800"/>
                  </a:lnTo>
                  <a:lnTo>
                    <a:pt x="378441" y="685800"/>
                  </a:lnTo>
                  <a:lnTo>
                    <a:pt x="373897" y="683683"/>
                  </a:lnTo>
                  <a:lnTo>
                    <a:pt x="371573" y="682007"/>
                  </a:lnTo>
                  <a:lnTo>
                    <a:pt x="360720" y="679649"/>
                  </a:lnTo>
                  <a:lnTo>
                    <a:pt x="328742" y="678714"/>
                  </a:lnTo>
                  <a:lnTo>
                    <a:pt x="295335" y="678661"/>
                  </a:lnTo>
                  <a:lnTo>
                    <a:pt x="272382" y="676540"/>
                  </a:lnTo>
                  <a:lnTo>
                    <a:pt x="238119" y="672174"/>
                  </a:lnTo>
                  <a:lnTo>
                    <a:pt x="202592" y="671599"/>
                  </a:lnTo>
                  <a:lnTo>
                    <a:pt x="166898" y="671523"/>
                  </a:lnTo>
                  <a:lnTo>
                    <a:pt x="137680" y="670720"/>
                  </a:lnTo>
                  <a:lnTo>
                    <a:pt x="122736" y="665858"/>
                  </a:lnTo>
                  <a:lnTo>
                    <a:pt x="95598" y="664371"/>
                  </a:lnTo>
                  <a:lnTo>
                    <a:pt x="95504" y="668162"/>
                  </a:lnTo>
                  <a:lnTo>
                    <a:pt x="96285" y="669278"/>
                  </a:lnTo>
                  <a:lnTo>
                    <a:pt x="97599" y="670023"/>
                  </a:lnTo>
                  <a:lnTo>
                    <a:pt x="105411" y="671218"/>
                  </a:lnTo>
                  <a:lnTo>
                    <a:pt x="140646" y="671501"/>
                  </a:lnTo>
                  <a:lnTo>
                    <a:pt x="170235" y="672305"/>
                  </a:lnTo>
                  <a:lnTo>
                    <a:pt x="201633" y="677166"/>
                  </a:lnTo>
                  <a:lnTo>
                    <a:pt x="231001" y="682154"/>
                  </a:lnTo>
                  <a:lnTo>
                    <a:pt x="264642" y="685080"/>
                  </a:lnTo>
                  <a:lnTo>
                    <a:pt x="292924" y="687774"/>
                  </a:lnTo>
                  <a:lnTo>
                    <a:pt x="314033" y="691922"/>
                  </a:lnTo>
                  <a:lnTo>
                    <a:pt x="347446" y="692917"/>
                  </a:lnTo>
                  <a:lnTo>
                    <a:pt x="363576" y="692944"/>
                  </a:lnTo>
                  <a:lnTo>
                    <a:pt x="364693" y="692150"/>
                  </a:lnTo>
                  <a:lnTo>
                    <a:pt x="365437" y="690827"/>
                  </a:lnTo>
                  <a:lnTo>
                    <a:pt x="366633" y="686793"/>
                  </a:lnTo>
                  <a:lnTo>
                    <a:pt x="371779" y="680293"/>
                  </a:lnTo>
                  <a:lnTo>
                    <a:pt x="374186" y="673673"/>
                  </a:lnTo>
                  <a:lnTo>
                    <a:pt x="397662" y="641258"/>
                  </a:lnTo>
                  <a:lnTo>
                    <a:pt x="416496" y="619869"/>
                  </a:lnTo>
                  <a:lnTo>
                    <a:pt x="439727" y="588073"/>
                  </a:lnTo>
                  <a:lnTo>
                    <a:pt x="458149" y="554826"/>
                  </a:lnTo>
                  <a:lnTo>
                    <a:pt x="472582" y="533663"/>
                  </a:lnTo>
                  <a:lnTo>
                    <a:pt x="490356" y="498387"/>
                  </a:lnTo>
                  <a:lnTo>
                    <a:pt x="509350" y="462707"/>
                  </a:lnTo>
                  <a:lnTo>
                    <a:pt x="515157" y="450122"/>
                  </a:lnTo>
                  <a:lnTo>
                    <a:pt x="532595" y="420392"/>
                  </a:lnTo>
                  <a:lnTo>
                    <a:pt x="545387" y="387736"/>
                  </a:lnTo>
                  <a:lnTo>
                    <a:pt x="557410" y="357300"/>
                  </a:lnTo>
                  <a:lnTo>
                    <a:pt x="569332" y="327530"/>
                  </a:lnTo>
                  <a:lnTo>
                    <a:pt x="583621" y="295598"/>
                  </a:lnTo>
                  <a:lnTo>
                    <a:pt x="597909" y="260577"/>
                  </a:lnTo>
                  <a:lnTo>
                    <a:pt x="614577" y="226278"/>
                  </a:lnTo>
                  <a:lnTo>
                    <a:pt x="619340" y="216720"/>
                  </a:lnTo>
                  <a:lnTo>
                    <a:pt x="643152" y="205064"/>
                  </a:lnTo>
                  <a:lnTo>
                    <a:pt x="673050" y="192739"/>
                  </a:lnTo>
                  <a:lnTo>
                    <a:pt x="694344" y="176876"/>
                  </a:lnTo>
                  <a:lnTo>
                    <a:pt x="714067" y="147695"/>
                  </a:lnTo>
                  <a:lnTo>
                    <a:pt x="736008" y="112052"/>
                  </a:lnTo>
                  <a:lnTo>
                    <a:pt x="749513" y="90561"/>
                  </a:lnTo>
                  <a:lnTo>
                    <a:pt x="752063" y="79066"/>
                  </a:lnTo>
                  <a:lnTo>
                    <a:pt x="752272" y="76523"/>
                  </a:lnTo>
                  <a:lnTo>
                    <a:pt x="754621" y="71581"/>
                  </a:lnTo>
                  <a:lnTo>
                    <a:pt x="758804" y="65733"/>
                  </a:lnTo>
                  <a:lnTo>
                    <a:pt x="759630" y="58875"/>
                  </a:lnTo>
                  <a:lnTo>
                    <a:pt x="759744" y="54477"/>
                  </a:lnTo>
                  <a:lnTo>
                    <a:pt x="758979" y="52986"/>
                  </a:lnTo>
                  <a:lnTo>
                    <a:pt x="757676" y="51993"/>
                  </a:lnTo>
                  <a:lnTo>
                    <a:pt x="756014" y="51331"/>
                  </a:lnTo>
                  <a:lnTo>
                    <a:pt x="754906" y="50095"/>
                  </a:lnTo>
                  <a:lnTo>
                    <a:pt x="753674" y="46606"/>
                  </a:lnTo>
                  <a:lnTo>
                    <a:pt x="752553" y="45358"/>
                  </a:lnTo>
                  <a:lnTo>
                    <a:pt x="749189" y="43972"/>
                  </a:lnTo>
                  <a:lnTo>
                    <a:pt x="716742" y="42905"/>
                  </a:lnTo>
                  <a:lnTo>
                    <a:pt x="700499" y="40758"/>
                  </a:lnTo>
                  <a:lnTo>
                    <a:pt x="666677" y="36382"/>
                  </a:lnTo>
                  <a:lnTo>
                    <a:pt x="636216" y="35849"/>
                  </a:lnTo>
                  <a:lnTo>
                    <a:pt x="603653" y="35744"/>
                  </a:lnTo>
                  <a:lnTo>
                    <a:pt x="573946" y="35726"/>
                  </a:lnTo>
                  <a:lnTo>
                    <a:pt x="543801" y="39513"/>
                  </a:lnTo>
                  <a:lnTo>
                    <a:pt x="510968" y="41870"/>
                  </a:lnTo>
                  <a:lnTo>
                    <a:pt x="476105" y="42568"/>
                  </a:lnTo>
                  <a:lnTo>
                    <a:pt x="440639" y="42775"/>
                  </a:lnTo>
                  <a:lnTo>
                    <a:pt x="404996" y="42836"/>
                  </a:lnTo>
                  <a:lnTo>
                    <a:pt x="369299" y="42855"/>
                  </a:lnTo>
                  <a:lnTo>
                    <a:pt x="333587" y="46652"/>
                  </a:lnTo>
                  <a:lnTo>
                    <a:pt x="297870" y="49012"/>
                  </a:lnTo>
                  <a:lnTo>
                    <a:pt x="262152" y="49711"/>
                  </a:lnTo>
                  <a:lnTo>
                    <a:pt x="226434" y="53711"/>
                  </a:lnTo>
                  <a:lnTo>
                    <a:pt x="194508" y="56131"/>
                  </a:lnTo>
                  <a:lnTo>
                    <a:pt x="164939" y="56848"/>
                  </a:lnTo>
                  <a:lnTo>
                    <a:pt x="131413" y="61999"/>
                  </a:lnTo>
                  <a:lnTo>
                    <a:pt x="97156" y="63840"/>
                  </a:lnTo>
                  <a:lnTo>
                    <a:pt x="76651" y="66276"/>
                  </a:lnTo>
                  <a:lnTo>
                    <a:pt x="47805" y="73101"/>
                  </a:lnTo>
                  <a:lnTo>
                    <a:pt x="41739" y="76145"/>
                  </a:lnTo>
                  <a:lnTo>
                    <a:pt x="33862" y="78653"/>
                  </a:lnTo>
                  <a:lnTo>
                    <a:pt x="20665" y="89195"/>
                  </a:lnTo>
                  <a:lnTo>
                    <a:pt x="20198" y="91213"/>
                  </a:lnTo>
                  <a:lnTo>
                    <a:pt x="20681" y="93353"/>
                  </a:lnTo>
                  <a:lnTo>
                    <a:pt x="22541" y="97846"/>
                  </a:lnTo>
                  <a:lnTo>
                    <a:pt x="27624" y="113358"/>
                  </a:lnTo>
                  <a:lnTo>
                    <a:pt x="35380" y="126344"/>
                  </a:lnTo>
                  <a:lnTo>
                    <a:pt x="48144" y="162023"/>
                  </a:lnTo>
                  <a:lnTo>
                    <a:pt x="51281" y="176241"/>
                  </a:lnTo>
                  <a:lnTo>
                    <a:pt x="44578" y="180994"/>
                  </a:lnTo>
                  <a:lnTo>
                    <a:pt x="8950" y="196062"/>
                  </a:lnTo>
                  <a:lnTo>
                    <a:pt x="3657" y="202145"/>
                  </a:lnTo>
                  <a:lnTo>
                    <a:pt x="922" y="208582"/>
                  </a:lnTo>
                  <a:lnTo>
                    <a:pt x="0" y="219968"/>
                  </a:lnTo>
                  <a:lnTo>
                    <a:pt x="5876" y="240212"/>
                  </a:lnTo>
                  <a:lnTo>
                    <a:pt x="19344" y="272848"/>
                  </a:lnTo>
                  <a:lnTo>
                    <a:pt x="33559" y="308296"/>
                  </a:lnTo>
                  <a:lnTo>
                    <a:pt x="47841" y="343991"/>
                  </a:lnTo>
                  <a:lnTo>
                    <a:pt x="62127" y="375915"/>
                  </a:lnTo>
                  <a:lnTo>
                    <a:pt x="71917" y="405662"/>
                  </a:lnTo>
                  <a:lnTo>
                    <a:pt x="75523" y="421027"/>
                  </a:lnTo>
                  <a:lnTo>
                    <a:pt x="86335" y="455670"/>
                  </a:lnTo>
                  <a:lnTo>
                    <a:pt x="89850" y="471034"/>
                  </a:lnTo>
                  <a:lnTo>
                    <a:pt x="93801" y="485640"/>
                  </a:lnTo>
                  <a:lnTo>
                    <a:pt x="97089" y="500022"/>
                  </a:lnTo>
                  <a:lnTo>
                    <a:pt x="100973" y="514338"/>
                  </a:lnTo>
                  <a:lnTo>
                    <a:pt x="104240" y="528634"/>
                  </a:lnTo>
                  <a:lnTo>
                    <a:pt x="108119" y="542924"/>
                  </a:lnTo>
                  <a:lnTo>
                    <a:pt x="111385" y="557212"/>
                  </a:lnTo>
                  <a:lnTo>
                    <a:pt x="118528" y="578016"/>
                  </a:lnTo>
                  <a:lnTo>
                    <a:pt x="120366" y="580607"/>
                  </a:lnTo>
                  <a:lnTo>
                    <a:pt x="122951" y="591837"/>
                  </a:lnTo>
                  <a:lnTo>
                    <a:pt x="124815" y="619065"/>
                  </a:lnTo>
                  <a:lnTo>
                    <a:pt x="129690" y="628638"/>
                  </a:lnTo>
                  <a:lnTo>
                    <a:pt x="131184" y="664273"/>
                  </a:lnTo>
                  <a:lnTo>
                    <a:pt x="131184" y="671424"/>
                  </a:lnTo>
                  <a:lnTo>
                    <a:pt x="165512" y="671512"/>
                  </a:lnTo>
                  <a:lnTo>
                    <a:pt x="198217" y="671512"/>
                  </a:lnTo>
                  <a:lnTo>
                    <a:pt x="233671" y="671512"/>
                  </a:lnTo>
                  <a:lnTo>
                    <a:pt x="267241" y="671512"/>
                  </a:lnTo>
                  <a:lnTo>
                    <a:pt x="302676" y="671512"/>
                  </a:lnTo>
                  <a:lnTo>
                    <a:pt x="333449" y="671512"/>
                  </a:lnTo>
                  <a:lnTo>
                    <a:pt x="368564" y="671512"/>
                  </a:lnTo>
                  <a:lnTo>
                    <a:pt x="382581" y="672306"/>
                  </a:lnTo>
                  <a:lnTo>
                    <a:pt x="396948" y="677167"/>
                  </a:lnTo>
                  <a:lnTo>
                    <a:pt x="431055" y="678651"/>
                  </a:lnTo>
                  <a:lnTo>
                    <a:pt x="438365" y="678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6104"/>
            <p:cNvSpPr/>
            <p:nvPr>
              <p:custDataLst>
                <p:tags r:id="rId17"/>
              </p:custDataLst>
            </p:nvPr>
          </p:nvSpPr>
          <p:spPr>
            <a:xfrm>
              <a:off x="6879431" y="2028825"/>
              <a:ext cx="78583" cy="400051"/>
            </a:xfrm>
            <a:custGeom>
              <a:avLst/>
              <a:gdLst/>
              <a:ahLst/>
              <a:cxnLst/>
              <a:rect l="0" t="0" r="0" b="0"/>
              <a:pathLst>
                <a:path w="78583" h="400051">
                  <a:moveTo>
                    <a:pt x="0" y="0"/>
                  </a:moveTo>
                  <a:lnTo>
                    <a:pt x="0" y="0"/>
                  </a:lnTo>
                  <a:lnTo>
                    <a:pt x="0" y="30528"/>
                  </a:lnTo>
                  <a:lnTo>
                    <a:pt x="0" y="65458"/>
                  </a:lnTo>
                  <a:lnTo>
                    <a:pt x="794" y="93893"/>
                  </a:lnTo>
                  <a:lnTo>
                    <a:pt x="7771" y="127143"/>
                  </a:lnTo>
                  <a:lnTo>
                    <a:pt x="13001" y="160670"/>
                  </a:lnTo>
                  <a:lnTo>
                    <a:pt x="19737" y="192163"/>
                  </a:lnTo>
                  <a:lnTo>
                    <a:pt x="28711" y="223431"/>
                  </a:lnTo>
                  <a:lnTo>
                    <a:pt x="38127" y="256154"/>
                  </a:lnTo>
                  <a:lnTo>
                    <a:pt x="47631" y="285548"/>
                  </a:lnTo>
                  <a:lnTo>
                    <a:pt x="59532" y="317650"/>
                  </a:lnTo>
                  <a:lnTo>
                    <a:pt x="65784" y="348365"/>
                  </a:lnTo>
                  <a:lnTo>
                    <a:pt x="69763" y="363834"/>
                  </a:lnTo>
                  <a:lnTo>
                    <a:pt x="71339" y="393847"/>
                  </a:lnTo>
                  <a:lnTo>
                    <a:pt x="72166" y="395915"/>
                  </a:lnTo>
                  <a:lnTo>
                    <a:pt x="73510" y="397293"/>
                  </a:lnTo>
                  <a:lnTo>
                    <a:pt x="78582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6105"/>
            <p:cNvSpPr/>
            <p:nvPr>
              <p:custDataLst>
                <p:tags r:id="rId18"/>
              </p:custDataLst>
            </p:nvPr>
          </p:nvSpPr>
          <p:spPr>
            <a:xfrm>
              <a:off x="6822281" y="2343150"/>
              <a:ext cx="14289" cy="14289"/>
            </a:xfrm>
            <a:custGeom>
              <a:avLst/>
              <a:gdLst/>
              <a:ahLst/>
              <a:cxnLst/>
              <a:rect l="0" t="0" r="0" b="0"/>
              <a:pathLst>
                <a:path w="14289" h="14289">
                  <a:moveTo>
                    <a:pt x="14288" y="14288"/>
                  </a:moveTo>
                  <a:lnTo>
                    <a:pt x="14288" y="14288"/>
                  </a:lnTo>
                  <a:lnTo>
                    <a:pt x="10496" y="14288"/>
                  </a:lnTo>
                  <a:lnTo>
                    <a:pt x="9378" y="13494"/>
                  </a:lnTo>
                  <a:lnTo>
                    <a:pt x="8633" y="12171"/>
                  </a:lnTo>
                  <a:lnTo>
                    <a:pt x="8137" y="104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3" name="SMARTInkShape-6106"/>
          <p:cNvSpPr/>
          <p:nvPr>
            <p:custDataLst>
              <p:tags r:id="rId10"/>
            </p:custDataLst>
          </p:nvPr>
        </p:nvSpPr>
        <p:spPr>
          <a:xfrm>
            <a:off x="7272338" y="3350549"/>
            <a:ext cx="1135830" cy="335626"/>
          </a:xfrm>
          <a:custGeom>
            <a:avLst/>
            <a:gdLst/>
            <a:ahLst/>
            <a:cxnLst/>
            <a:rect l="0" t="0" r="0" b="0"/>
            <a:pathLst>
              <a:path w="1135830" h="335626">
                <a:moveTo>
                  <a:pt x="0" y="35589"/>
                </a:moveTo>
                <a:lnTo>
                  <a:pt x="0" y="35589"/>
                </a:lnTo>
                <a:lnTo>
                  <a:pt x="32715" y="34795"/>
                </a:lnTo>
                <a:lnTo>
                  <a:pt x="64839" y="29438"/>
                </a:lnTo>
                <a:lnTo>
                  <a:pt x="98679" y="28641"/>
                </a:lnTo>
                <a:lnTo>
                  <a:pt x="133822" y="26367"/>
                </a:lnTo>
                <a:lnTo>
                  <a:pt x="160830" y="22802"/>
                </a:lnTo>
                <a:lnTo>
                  <a:pt x="191851" y="21746"/>
                </a:lnTo>
                <a:lnTo>
                  <a:pt x="223267" y="21433"/>
                </a:lnTo>
                <a:lnTo>
                  <a:pt x="255595" y="21340"/>
                </a:lnTo>
                <a:lnTo>
                  <a:pt x="287398" y="19196"/>
                </a:lnTo>
                <a:lnTo>
                  <a:pt x="321957" y="15650"/>
                </a:lnTo>
                <a:lnTo>
                  <a:pt x="355215" y="14599"/>
                </a:lnTo>
                <a:lnTo>
                  <a:pt x="387294" y="14288"/>
                </a:lnTo>
                <a:lnTo>
                  <a:pt x="419818" y="14196"/>
                </a:lnTo>
                <a:lnTo>
                  <a:pt x="451680" y="12052"/>
                </a:lnTo>
                <a:lnTo>
                  <a:pt x="484139" y="8506"/>
                </a:lnTo>
                <a:lnTo>
                  <a:pt x="515981" y="7456"/>
                </a:lnTo>
                <a:lnTo>
                  <a:pt x="550552" y="7144"/>
                </a:lnTo>
                <a:lnTo>
                  <a:pt x="583813" y="7052"/>
                </a:lnTo>
                <a:lnTo>
                  <a:pt x="613778" y="7025"/>
                </a:lnTo>
                <a:lnTo>
                  <a:pt x="642764" y="7017"/>
                </a:lnTo>
                <a:lnTo>
                  <a:pt x="671461" y="4898"/>
                </a:lnTo>
                <a:lnTo>
                  <a:pt x="702188" y="1360"/>
                </a:lnTo>
                <a:lnTo>
                  <a:pt x="734312" y="311"/>
                </a:lnTo>
                <a:lnTo>
                  <a:pt x="763938" y="0"/>
                </a:lnTo>
                <a:lnTo>
                  <a:pt x="798600" y="3688"/>
                </a:lnTo>
                <a:lnTo>
                  <a:pt x="833288" y="6357"/>
                </a:lnTo>
                <a:lnTo>
                  <a:pt x="863893" y="6884"/>
                </a:lnTo>
                <a:lnTo>
                  <a:pt x="899253" y="6996"/>
                </a:lnTo>
                <a:lnTo>
                  <a:pt x="929671" y="7011"/>
                </a:lnTo>
                <a:lnTo>
                  <a:pt x="963631" y="7014"/>
                </a:lnTo>
                <a:lnTo>
                  <a:pt x="981030" y="7014"/>
                </a:lnTo>
                <a:lnTo>
                  <a:pt x="982632" y="7807"/>
                </a:lnTo>
                <a:lnTo>
                  <a:pt x="983700" y="9130"/>
                </a:lnTo>
                <a:lnTo>
                  <a:pt x="984412" y="10806"/>
                </a:lnTo>
                <a:lnTo>
                  <a:pt x="985681" y="11923"/>
                </a:lnTo>
                <a:lnTo>
                  <a:pt x="989207" y="13164"/>
                </a:lnTo>
                <a:lnTo>
                  <a:pt x="990465" y="14289"/>
                </a:lnTo>
                <a:lnTo>
                  <a:pt x="991863" y="17655"/>
                </a:lnTo>
                <a:lnTo>
                  <a:pt x="993554" y="26284"/>
                </a:lnTo>
                <a:lnTo>
                  <a:pt x="1011314" y="53204"/>
                </a:lnTo>
                <a:lnTo>
                  <a:pt x="1015082" y="66825"/>
                </a:lnTo>
                <a:lnTo>
                  <a:pt x="1035534" y="99899"/>
                </a:lnTo>
                <a:lnTo>
                  <a:pt x="1052221" y="130575"/>
                </a:lnTo>
                <a:lnTo>
                  <a:pt x="1076773" y="165851"/>
                </a:lnTo>
                <a:lnTo>
                  <a:pt x="1094940" y="199415"/>
                </a:lnTo>
                <a:lnTo>
                  <a:pt x="1116502" y="233204"/>
                </a:lnTo>
                <a:lnTo>
                  <a:pt x="1125477" y="252277"/>
                </a:lnTo>
                <a:lnTo>
                  <a:pt x="1133538" y="287869"/>
                </a:lnTo>
                <a:lnTo>
                  <a:pt x="1135795" y="311748"/>
                </a:lnTo>
                <a:lnTo>
                  <a:pt x="1135829" y="316547"/>
                </a:lnTo>
                <a:lnTo>
                  <a:pt x="1135044" y="318144"/>
                </a:lnTo>
                <a:lnTo>
                  <a:pt x="1133727" y="319209"/>
                </a:lnTo>
                <a:lnTo>
                  <a:pt x="1132055" y="319919"/>
                </a:lnTo>
                <a:lnTo>
                  <a:pt x="1130941" y="321186"/>
                </a:lnTo>
                <a:lnTo>
                  <a:pt x="1129703" y="324710"/>
                </a:lnTo>
                <a:lnTo>
                  <a:pt x="1128579" y="325968"/>
                </a:lnTo>
                <a:lnTo>
                  <a:pt x="1115791" y="333171"/>
                </a:lnTo>
                <a:lnTo>
                  <a:pt x="1085405" y="335411"/>
                </a:lnTo>
                <a:lnTo>
                  <a:pt x="1056119" y="335597"/>
                </a:lnTo>
                <a:lnTo>
                  <a:pt x="1021404" y="335622"/>
                </a:lnTo>
                <a:lnTo>
                  <a:pt x="992951" y="335625"/>
                </a:lnTo>
                <a:lnTo>
                  <a:pt x="958697" y="330716"/>
                </a:lnTo>
                <a:lnTo>
                  <a:pt x="929994" y="329144"/>
                </a:lnTo>
                <a:lnTo>
                  <a:pt x="897501" y="328678"/>
                </a:lnTo>
                <a:lnTo>
                  <a:pt x="866618" y="328540"/>
                </a:lnTo>
                <a:lnTo>
                  <a:pt x="833479" y="328499"/>
                </a:lnTo>
                <a:lnTo>
                  <a:pt x="802405" y="328488"/>
                </a:lnTo>
                <a:lnTo>
                  <a:pt x="768415" y="328484"/>
                </a:lnTo>
                <a:lnTo>
                  <a:pt x="734003" y="328483"/>
                </a:lnTo>
                <a:lnTo>
                  <a:pt x="702551" y="328483"/>
                </a:lnTo>
                <a:lnTo>
                  <a:pt x="668450" y="328482"/>
                </a:lnTo>
                <a:lnTo>
                  <a:pt x="633210" y="328482"/>
                </a:lnTo>
                <a:lnTo>
                  <a:pt x="597634" y="328482"/>
                </a:lnTo>
                <a:lnTo>
                  <a:pt x="561957" y="328482"/>
                </a:lnTo>
                <a:lnTo>
                  <a:pt x="526250" y="327689"/>
                </a:lnTo>
                <a:lnTo>
                  <a:pt x="490535" y="323573"/>
                </a:lnTo>
                <a:lnTo>
                  <a:pt x="454818" y="322000"/>
                </a:lnTo>
                <a:lnTo>
                  <a:pt x="419100" y="321535"/>
                </a:lnTo>
                <a:lnTo>
                  <a:pt x="383381" y="321397"/>
                </a:lnTo>
                <a:lnTo>
                  <a:pt x="348456" y="321356"/>
                </a:lnTo>
                <a:lnTo>
                  <a:pt x="316853" y="321344"/>
                </a:lnTo>
                <a:lnTo>
                  <a:pt x="283500" y="321340"/>
                </a:lnTo>
                <a:lnTo>
                  <a:pt x="253157" y="320545"/>
                </a:lnTo>
                <a:lnTo>
                  <a:pt x="223263" y="316429"/>
                </a:lnTo>
                <a:lnTo>
                  <a:pt x="191212" y="314857"/>
                </a:lnTo>
                <a:lnTo>
                  <a:pt x="156126" y="314325"/>
                </a:lnTo>
                <a:lnTo>
                  <a:pt x="122650" y="314221"/>
                </a:lnTo>
                <a:lnTo>
                  <a:pt x="93107" y="314200"/>
                </a:lnTo>
                <a:lnTo>
                  <a:pt x="60973" y="314196"/>
                </a:lnTo>
                <a:lnTo>
                  <a:pt x="27071" y="307713"/>
                </a:lnTo>
                <a:lnTo>
                  <a:pt x="7486" y="307053"/>
                </a:lnTo>
                <a:lnTo>
                  <a:pt x="11038" y="307052"/>
                </a:lnTo>
                <a:lnTo>
                  <a:pt x="12120" y="306258"/>
                </a:lnTo>
                <a:lnTo>
                  <a:pt x="13324" y="303259"/>
                </a:lnTo>
                <a:lnTo>
                  <a:pt x="15024" y="287918"/>
                </a:lnTo>
                <a:lnTo>
                  <a:pt x="19930" y="278460"/>
                </a:lnTo>
                <a:lnTo>
                  <a:pt x="28094" y="244688"/>
                </a:lnTo>
                <a:lnTo>
                  <a:pt x="29154" y="238059"/>
                </a:lnTo>
                <a:lnTo>
                  <a:pt x="34187" y="220868"/>
                </a:lnTo>
                <a:lnTo>
                  <a:pt x="35628" y="187962"/>
                </a:lnTo>
                <a:lnTo>
                  <a:pt x="36494" y="164024"/>
                </a:lnTo>
                <a:lnTo>
                  <a:pt x="42198" y="128506"/>
                </a:lnTo>
                <a:lnTo>
                  <a:pt x="43598" y="97714"/>
                </a:lnTo>
                <a:lnTo>
                  <a:pt x="49339" y="68945"/>
                </a:lnTo>
                <a:lnTo>
                  <a:pt x="49980" y="34619"/>
                </a:lnTo>
                <a:lnTo>
                  <a:pt x="50006" y="2130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SMARTInkShape-6107"/>
          <p:cNvSpPr/>
          <p:nvPr>
            <p:custDataLst>
              <p:tags r:id="rId11"/>
            </p:custDataLst>
          </p:nvPr>
        </p:nvSpPr>
        <p:spPr>
          <a:xfrm>
            <a:off x="7408097" y="4007645"/>
            <a:ext cx="700060" cy="307181"/>
          </a:xfrm>
          <a:custGeom>
            <a:avLst/>
            <a:gdLst/>
            <a:ahLst/>
            <a:cxnLst/>
            <a:rect l="0" t="0" r="0" b="0"/>
            <a:pathLst>
              <a:path w="700060" h="307181">
                <a:moveTo>
                  <a:pt x="657197" y="35718"/>
                </a:moveTo>
                <a:lnTo>
                  <a:pt x="657197" y="35718"/>
                </a:lnTo>
                <a:lnTo>
                  <a:pt x="678531" y="35718"/>
                </a:lnTo>
                <a:lnTo>
                  <a:pt x="678599" y="31925"/>
                </a:lnTo>
                <a:lnTo>
                  <a:pt x="677816" y="30808"/>
                </a:lnTo>
                <a:lnTo>
                  <a:pt x="676499" y="30063"/>
                </a:lnTo>
                <a:lnTo>
                  <a:pt x="674827" y="29567"/>
                </a:lnTo>
                <a:lnTo>
                  <a:pt x="664154" y="23050"/>
                </a:lnTo>
                <a:lnTo>
                  <a:pt x="632304" y="20699"/>
                </a:lnTo>
                <a:lnTo>
                  <a:pt x="599591" y="15287"/>
                </a:lnTo>
                <a:lnTo>
                  <a:pt x="565678" y="14484"/>
                </a:lnTo>
                <a:lnTo>
                  <a:pt x="537829" y="13551"/>
                </a:lnTo>
                <a:lnTo>
                  <a:pt x="508675" y="9394"/>
                </a:lnTo>
                <a:lnTo>
                  <a:pt x="476048" y="7810"/>
                </a:lnTo>
                <a:lnTo>
                  <a:pt x="444332" y="6546"/>
                </a:lnTo>
                <a:lnTo>
                  <a:pt x="418921" y="3438"/>
                </a:lnTo>
                <a:lnTo>
                  <a:pt x="393869" y="1527"/>
                </a:lnTo>
                <a:lnTo>
                  <a:pt x="369506" y="678"/>
                </a:lnTo>
                <a:lnTo>
                  <a:pt x="334271" y="200"/>
                </a:lnTo>
                <a:lnTo>
                  <a:pt x="302577" y="58"/>
                </a:lnTo>
                <a:lnTo>
                  <a:pt x="268403" y="17"/>
                </a:lnTo>
                <a:lnTo>
                  <a:pt x="233936" y="4"/>
                </a:lnTo>
                <a:lnTo>
                  <a:pt x="203262" y="0"/>
                </a:lnTo>
                <a:lnTo>
                  <a:pt x="174065" y="0"/>
                </a:lnTo>
                <a:lnTo>
                  <a:pt x="139988" y="2116"/>
                </a:lnTo>
                <a:lnTo>
                  <a:pt x="106751" y="6481"/>
                </a:lnTo>
                <a:lnTo>
                  <a:pt x="80596" y="9128"/>
                </a:lnTo>
                <a:lnTo>
                  <a:pt x="60713" y="13607"/>
                </a:lnTo>
                <a:lnTo>
                  <a:pt x="55278" y="13985"/>
                </a:lnTo>
                <a:lnTo>
                  <a:pt x="50217" y="16269"/>
                </a:lnTo>
                <a:lnTo>
                  <a:pt x="45322" y="19136"/>
                </a:lnTo>
                <a:lnTo>
                  <a:pt x="35711" y="20977"/>
                </a:lnTo>
                <a:lnTo>
                  <a:pt x="29962" y="21340"/>
                </a:lnTo>
                <a:lnTo>
                  <a:pt x="29490" y="22164"/>
                </a:lnTo>
                <a:lnTo>
                  <a:pt x="28967" y="25196"/>
                </a:lnTo>
                <a:lnTo>
                  <a:pt x="28033" y="26322"/>
                </a:lnTo>
                <a:lnTo>
                  <a:pt x="24879" y="27573"/>
                </a:lnTo>
                <a:lnTo>
                  <a:pt x="23721" y="28700"/>
                </a:lnTo>
                <a:lnTo>
                  <a:pt x="21494" y="35397"/>
                </a:lnTo>
                <a:lnTo>
                  <a:pt x="21403" y="59627"/>
                </a:lnTo>
                <a:lnTo>
                  <a:pt x="19286" y="64336"/>
                </a:lnTo>
                <a:lnTo>
                  <a:pt x="16493" y="69074"/>
                </a:lnTo>
                <a:lnTo>
                  <a:pt x="14554" y="77172"/>
                </a:lnTo>
                <a:lnTo>
                  <a:pt x="9408" y="84005"/>
                </a:lnTo>
                <a:lnTo>
                  <a:pt x="694" y="111273"/>
                </a:lnTo>
                <a:lnTo>
                  <a:pt x="0" y="130943"/>
                </a:lnTo>
                <a:lnTo>
                  <a:pt x="2101" y="135719"/>
                </a:lnTo>
                <a:lnTo>
                  <a:pt x="23821" y="159542"/>
                </a:lnTo>
                <a:lnTo>
                  <a:pt x="57309" y="178593"/>
                </a:lnTo>
                <a:lnTo>
                  <a:pt x="67523" y="182561"/>
                </a:lnTo>
                <a:lnTo>
                  <a:pt x="100414" y="189110"/>
                </a:lnTo>
                <a:lnTo>
                  <a:pt x="135760" y="194500"/>
                </a:lnTo>
                <a:lnTo>
                  <a:pt x="168081" y="202725"/>
                </a:lnTo>
                <a:lnTo>
                  <a:pt x="199337" y="211994"/>
                </a:lnTo>
                <a:lnTo>
                  <a:pt x="230558" y="221467"/>
                </a:lnTo>
                <a:lnTo>
                  <a:pt x="263272" y="227190"/>
                </a:lnTo>
                <a:lnTo>
                  <a:pt x="298367" y="233230"/>
                </a:lnTo>
                <a:lnTo>
                  <a:pt x="326422" y="235792"/>
                </a:lnTo>
                <a:lnTo>
                  <a:pt x="354049" y="240431"/>
                </a:lnTo>
                <a:lnTo>
                  <a:pt x="387236" y="244518"/>
                </a:lnTo>
                <a:lnTo>
                  <a:pt x="420339" y="248941"/>
                </a:lnTo>
                <a:lnTo>
                  <a:pt x="454718" y="249815"/>
                </a:lnTo>
                <a:lnTo>
                  <a:pt x="485262" y="252104"/>
                </a:lnTo>
                <a:lnTo>
                  <a:pt x="514226" y="256172"/>
                </a:lnTo>
                <a:lnTo>
                  <a:pt x="547911" y="257042"/>
                </a:lnTo>
                <a:lnTo>
                  <a:pt x="578482" y="257156"/>
                </a:lnTo>
                <a:lnTo>
                  <a:pt x="594539" y="257962"/>
                </a:lnTo>
                <a:lnTo>
                  <a:pt x="629563" y="264023"/>
                </a:lnTo>
                <a:lnTo>
                  <a:pt x="663882" y="264314"/>
                </a:lnTo>
                <a:lnTo>
                  <a:pt x="669983" y="264317"/>
                </a:lnTo>
                <a:lnTo>
                  <a:pt x="679057" y="258663"/>
                </a:lnTo>
                <a:lnTo>
                  <a:pt x="685379" y="257261"/>
                </a:lnTo>
                <a:lnTo>
                  <a:pt x="691888" y="251031"/>
                </a:lnTo>
                <a:lnTo>
                  <a:pt x="692826" y="243967"/>
                </a:lnTo>
                <a:lnTo>
                  <a:pt x="699058" y="236830"/>
                </a:lnTo>
                <a:lnTo>
                  <a:pt x="699763" y="232272"/>
                </a:lnTo>
                <a:lnTo>
                  <a:pt x="700058" y="197640"/>
                </a:lnTo>
                <a:lnTo>
                  <a:pt x="700059" y="162319"/>
                </a:lnTo>
                <a:lnTo>
                  <a:pt x="699266" y="153897"/>
                </a:lnTo>
                <a:lnTo>
                  <a:pt x="693577" y="131037"/>
                </a:lnTo>
                <a:lnTo>
                  <a:pt x="692318" y="119170"/>
                </a:lnTo>
                <a:lnTo>
                  <a:pt x="680571" y="92386"/>
                </a:lnTo>
                <a:lnTo>
                  <a:pt x="678698" y="83922"/>
                </a:lnTo>
                <a:lnTo>
                  <a:pt x="673974" y="73901"/>
                </a:lnTo>
                <a:lnTo>
                  <a:pt x="671428" y="62024"/>
                </a:lnTo>
                <a:lnTo>
                  <a:pt x="665976" y="50498"/>
                </a:lnTo>
                <a:lnTo>
                  <a:pt x="664274" y="45461"/>
                </a:lnTo>
                <a:lnTo>
                  <a:pt x="653727" y="32352"/>
                </a:lnTo>
                <a:lnTo>
                  <a:pt x="649569" y="30253"/>
                </a:lnTo>
                <a:lnTo>
                  <a:pt x="647349" y="29693"/>
                </a:lnTo>
                <a:lnTo>
                  <a:pt x="635723" y="23067"/>
                </a:lnTo>
                <a:lnTo>
                  <a:pt x="605359" y="21526"/>
                </a:lnTo>
                <a:lnTo>
                  <a:pt x="576885" y="19326"/>
                </a:lnTo>
                <a:lnTo>
                  <a:pt x="545907" y="15282"/>
                </a:lnTo>
                <a:lnTo>
                  <a:pt x="514123" y="14483"/>
                </a:lnTo>
                <a:lnTo>
                  <a:pt x="486570" y="13551"/>
                </a:lnTo>
                <a:lnTo>
                  <a:pt x="453623" y="9394"/>
                </a:lnTo>
                <a:lnTo>
                  <a:pt x="419520" y="7810"/>
                </a:lnTo>
                <a:lnTo>
                  <a:pt x="388160" y="7340"/>
                </a:lnTo>
                <a:lnTo>
                  <a:pt x="354086" y="7201"/>
                </a:lnTo>
                <a:lnTo>
                  <a:pt x="318854" y="7160"/>
                </a:lnTo>
                <a:lnTo>
                  <a:pt x="284074" y="7148"/>
                </a:lnTo>
                <a:lnTo>
                  <a:pt x="253307" y="7938"/>
                </a:lnTo>
                <a:lnTo>
                  <a:pt x="224876" y="12052"/>
                </a:lnTo>
                <a:lnTo>
                  <a:pt x="191417" y="15962"/>
                </a:lnTo>
                <a:lnTo>
                  <a:pt x="156446" y="21504"/>
                </a:lnTo>
                <a:lnTo>
                  <a:pt x="123631" y="30207"/>
                </a:lnTo>
                <a:lnTo>
                  <a:pt x="107323" y="40888"/>
                </a:lnTo>
                <a:lnTo>
                  <a:pt x="102452" y="42778"/>
                </a:lnTo>
                <a:lnTo>
                  <a:pt x="95247" y="47511"/>
                </a:lnTo>
                <a:lnTo>
                  <a:pt x="90471" y="48897"/>
                </a:lnTo>
                <a:lnTo>
                  <a:pt x="88880" y="50060"/>
                </a:lnTo>
                <a:lnTo>
                  <a:pt x="87818" y="51629"/>
                </a:lnTo>
                <a:lnTo>
                  <a:pt x="85846" y="55489"/>
                </a:lnTo>
                <a:lnTo>
                  <a:pt x="52354" y="90488"/>
                </a:lnTo>
                <a:lnTo>
                  <a:pt x="46008" y="97631"/>
                </a:lnTo>
                <a:lnTo>
                  <a:pt x="41344" y="107155"/>
                </a:lnTo>
                <a:lnTo>
                  <a:pt x="33015" y="120472"/>
                </a:lnTo>
                <a:lnTo>
                  <a:pt x="29871" y="129975"/>
                </a:lnTo>
                <a:lnTo>
                  <a:pt x="28582" y="162316"/>
                </a:lnTo>
                <a:lnTo>
                  <a:pt x="30679" y="169506"/>
                </a:lnTo>
                <a:lnTo>
                  <a:pt x="38439" y="180133"/>
                </a:lnTo>
                <a:lnTo>
                  <a:pt x="63038" y="212020"/>
                </a:lnTo>
                <a:lnTo>
                  <a:pt x="96712" y="244306"/>
                </a:lnTo>
                <a:lnTo>
                  <a:pt x="122974" y="266038"/>
                </a:lnTo>
                <a:lnTo>
                  <a:pt x="153679" y="285618"/>
                </a:lnTo>
                <a:lnTo>
                  <a:pt x="172515" y="297881"/>
                </a:lnTo>
                <a:lnTo>
                  <a:pt x="199997" y="3071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SMARTInkShape-Group1942"/>
          <p:cNvGrpSpPr/>
          <p:nvPr/>
        </p:nvGrpSpPr>
        <p:grpSpPr>
          <a:xfrm>
            <a:off x="7493794" y="3307556"/>
            <a:ext cx="552815" cy="357189"/>
            <a:chOff x="7493794" y="3307556"/>
            <a:chExt cx="552815" cy="357189"/>
          </a:xfrm>
        </p:grpSpPr>
        <p:sp>
          <p:nvSpPr>
            <p:cNvPr id="375" name="SMARTInkShape-6108"/>
            <p:cNvSpPr/>
            <p:nvPr>
              <p:custDataLst>
                <p:tags r:id="rId13"/>
              </p:custDataLst>
            </p:nvPr>
          </p:nvSpPr>
          <p:spPr>
            <a:xfrm>
              <a:off x="7493794" y="3314700"/>
              <a:ext cx="107157" cy="350045"/>
            </a:xfrm>
            <a:custGeom>
              <a:avLst/>
              <a:gdLst/>
              <a:ahLst/>
              <a:cxnLst/>
              <a:rect l="0" t="0" r="0" b="0"/>
              <a:pathLst>
                <a:path w="107157" h="350045">
                  <a:moveTo>
                    <a:pt x="0" y="0"/>
                  </a:moveTo>
                  <a:lnTo>
                    <a:pt x="0" y="0"/>
                  </a:lnTo>
                  <a:lnTo>
                    <a:pt x="0" y="33792"/>
                  </a:lnTo>
                  <a:lnTo>
                    <a:pt x="6482" y="67495"/>
                  </a:lnTo>
                  <a:lnTo>
                    <a:pt x="10849" y="100434"/>
                  </a:lnTo>
                  <a:lnTo>
                    <a:pt x="13835" y="135787"/>
                  </a:lnTo>
                  <a:lnTo>
                    <a:pt x="14228" y="170663"/>
                  </a:lnTo>
                  <a:lnTo>
                    <a:pt x="16393" y="194372"/>
                  </a:lnTo>
                  <a:lnTo>
                    <a:pt x="23105" y="228104"/>
                  </a:lnTo>
                  <a:lnTo>
                    <a:pt x="26954" y="242741"/>
                  </a:lnTo>
                  <a:lnTo>
                    <a:pt x="28648" y="251554"/>
                  </a:lnTo>
                  <a:lnTo>
                    <a:pt x="33271" y="261771"/>
                  </a:lnTo>
                  <a:lnTo>
                    <a:pt x="35690" y="284535"/>
                  </a:lnTo>
                  <a:lnTo>
                    <a:pt x="36494" y="284940"/>
                  </a:lnTo>
                  <a:lnTo>
                    <a:pt x="41866" y="285643"/>
                  </a:lnTo>
                  <a:lnTo>
                    <a:pt x="42199" y="284885"/>
                  </a:lnTo>
                  <a:lnTo>
                    <a:pt x="42568" y="281926"/>
                  </a:lnTo>
                  <a:lnTo>
                    <a:pt x="41872" y="280819"/>
                  </a:lnTo>
                  <a:lnTo>
                    <a:pt x="40614" y="280082"/>
                  </a:lnTo>
                  <a:lnTo>
                    <a:pt x="38982" y="279590"/>
                  </a:lnTo>
                  <a:lnTo>
                    <a:pt x="37894" y="277675"/>
                  </a:lnTo>
                  <a:lnTo>
                    <a:pt x="35909" y="259204"/>
                  </a:lnTo>
                  <a:lnTo>
                    <a:pt x="35726" y="223731"/>
                  </a:lnTo>
                  <a:lnTo>
                    <a:pt x="35719" y="190494"/>
                  </a:lnTo>
                  <a:lnTo>
                    <a:pt x="35719" y="157015"/>
                  </a:lnTo>
                  <a:lnTo>
                    <a:pt x="35719" y="125609"/>
                  </a:lnTo>
                  <a:lnTo>
                    <a:pt x="35719" y="91832"/>
                  </a:lnTo>
                  <a:lnTo>
                    <a:pt x="34925" y="69714"/>
                  </a:lnTo>
                  <a:lnTo>
                    <a:pt x="28601" y="50140"/>
                  </a:lnTo>
                  <a:lnTo>
                    <a:pt x="29369" y="82722"/>
                  </a:lnTo>
                  <a:lnTo>
                    <a:pt x="35057" y="116898"/>
                  </a:lnTo>
                  <a:lnTo>
                    <a:pt x="39424" y="150361"/>
                  </a:lnTo>
                  <a:lnTo>
                    <a:pt x="42977" y="179455"/>
                  </a:lnTo>
                  <a:lnTo>
                    <a:pt x="50499" y="212836"/>
                  </a:lnTo>
                  <a:lnTo>
                    <a:pt x="59628" y="242596"/>
                  </a:lnTo>
                  <a:lnTo>
                    <a:pt x="69075" y="275521"/>
                  </a:lnTo>
                  <a:lnTo>
                    <a:pt x="77000" y="293655"/>
                  </a:lnTo>
                  <a:lnTo>
                    <a:pt x="94258" y="318874"/>
                  </a:lnTo>
                  <a:lnTo>
                    <a:pt x="107156" y="35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6109"/>
            <p:cNvSpPr/>
            <p:nvPr>
              <p:custDataLst>
                <p:tags r:id="rId14"/>
              </p:custDataLst>
            </p:nvPr>
          </p:nvSpPr>
          <p:spPr>
            <a:xfrm>
              <a:off x="7530557" y="3307556"/>
              <a:ext cx="516052" cy="350045"/>
            </a:xfrm>
            <a:custGeom>
              <a:avLst/>
              <a:gdLst/>
              <a:ahLst/>
              <a:cxnLst/>
              <a:rect l="0" t="0" r="0" b="0"/>
              <a:pathLst>
                <a:path w="516052" h="350045">
                  <a:moveTo>
                    <a:pt x="420437" y="0"/>
                  </a:moveTo>
                  <a:lnTo>
                    <a:pt x="420437" y="0"/>
                  </a:lnTo>
                  <a:lnTo>
                    <a:pt x="389104" y="794"/>
                  </a:lnTo>
                  <a:lnTo>
                    <a:pt x="363352" y="4910"/>
                  </a:lnTo>
                  <a:lnTo>
                    <a:pt x="330938" y="7276"/>
                  </a:lnTo>
                  <a:lnTo>
                    <a:pt x="296199" y="11857"/>
                  </a:lnTo>
                  <a:lnTo>
                    <a:pt x="272616" y="13208"/>
                  </a:lnTo>
                  <a:lnTo>
                    <a:pt x="244672" y="15924"/>
                  </a:lnTo>
                  <a:lnTo>
                    <a:pt x="214525" y="18984"/>
                  </a:lnTo>
                  <a:lnTo>
                    <a:pt x="185252" y="20344"/>
                  </a:lnTo>
                  <a:lnTo>
                    <a:pt x="156366" y="23065"/>
                  </a:lnTo>
                  <a:lnTo>
                    <a:pt x="127653" y="26920"/>
                  </a:lnTo>
                  <a:lnTo>
                    <a:pt x="99018" y="31279"/>
                  </a:lnTo>
                  <a:lnTo>
                    <a:pt x="72532" y="33746"/>
                  </a:lnTo>
                  <a:lnTo>
                    <a:pt x="39541" y="37251"/>
                  </a:lnTo>
                  <a:lnTo>
                    <a:pt x="4244" y="42370"/>
                  </a:lnTo>
                  <a:lnTo>
                    <a:pt x="2481" y="42534"/>
                  </a:lnTo>
                  <a:lnTo>
                    <a:pt x="1306" y="43438"/>
                  </a:lnTo>
                  <a:lnTo>
                    <a:pt x="0" y="46558"/>
                  </a:lnTo>
                  <a:lnTo>
                    <a:pt x="1239" y="47707"/>
                  </a:lnTo>
                  <a:lnTo>
                    <a:pt x="6850" y="48984"/>
                  </a:lnTo>
                  <a:lnTo>
                    <a:pt x="37831" y="49872"/>
                  </a:lnTo>
                  <a:lnTo>
                    <a:pt x="68418" y="49967"/>
                  </a:lnTo>
                  <a:lnTo>
                    <a:pt x="94122" y="49989"/>
                  </a:lnTo>
                  <a:lnTo>
                    <a:pt x="121421" y="49998"/>
                  </a:lnTo>
                  <a:lnTo>
                    <a:pt x="151545" y="50003"/>
                  </a:lnTo>
                  <a:lnTo>
                    <a:pt x="183454" y="50005"/>
                  </a:lnTo>
                  <a:lnTo>
                    <a:pt x="216158" y="50006"/>
                  </a:lnTo>
                  <a:lnTo>
                    <a:pt x="249212" y="50006"/>
                  </a:lnTo>
                  <a:lnTo>
                    <a:pt x="282425" y="50800"/>
                  </a:lnTo>
                  <a:lnTo>
                    <a:pt x="315707" y="53799"/>
                  </a:lnTo>
                  <a:lnTo>
                    <a:pt x="346902" y="55661"/>
                  </a:lnTo>
                  <a:lnTo>
                    <a:pt x="375055" y="57282"/>
                  </a:lnTo>
                  <a:lnTo>
                    <a:pt x="408755" y="62658"/>
                  </a:lnTo>
                  <a:lnTo>
                    <a:pt x="444352" y="69468"/>
                  </a:lnTo>
                  <a:lnTo>
                    <a:pt x="464126" y="71178"/>
                  </a:lnTo>
                  <a:lnTo>
                    <a:pt x="429089" y="71428"/>
                  </a:lnTo>
                  <a:lnTo>
                    <a:pt x="395219" y="67642"/>
                  </a:lnTo>
                  <a:lnTo>
                    <a:pt x="366631" y="65782"/>
                  </a:lnTo>
                  <a:lnTo>
                    <a:pt x="334611" y="64956"/>
                  </a:lnTo>
                  <a:lnTo>
                    <a:pt x="299213" y="64588"/>
                  </a:lnTo>
                  <a:lnTo>
                    <a:pt x="280883" y="65284"/>
                  </a:lnTo>
                  <a:lnTo>
                    <a:pt x="262314" y="66542"/>
                  </a:lnTo>
                  <a:lnTo>
                    <a:pt x="243584" y="68174"/>
                  </a:lnTo>
                  <a:lnTo>
                    <a:pt x="224748" y="70055"/>
                  </a:lnTo>
                  <a:lnTo>
                    <a:pt x="205840" y="72104"/>
                  </a:lnTo>
                  <a:lnTo>
                    <a:pt x="186885" y="74263"/>
                  </a:lnTo>
                  <a:lnTo>
                    <a:pt x="153124" y="78779"/>
                  </a:lnTo>
                  <a:lnTo>
                    <a:pt x="123038" y="83432"/>
                  </a:lnTo>
                  <a:lnTo>
                    <a:pt x="96436" y="88145"/>
                  </a:lnTo>
                  <a:lnTo>
                    <a:pt x="60809" y="96846"/>
                  </a:lnTo>
                  <a:lnTo>
                    <a:pt x="54227" y="98605"/>
                  </a:lnTo>
                  <a:lnTo>
                    <a:pt x="53265" y="99868"/>
                  </a:lnTo>
                  <a:lnTo>
                    <a:pt x="53419" y="101504"/>
                  </a:lnTo>
                  <a:lnTo>
                    <a:pt x="54314" y="103388"/>
                  </a:lnTo>
                  <a:lnTo>
                    <a:pt x="63159" y="109832"/>
                  </a:lnTo>
                  <a:lnTo>
                    <a:pt x="93365" y="119121"/>
                  </a:lnTo>
                  <a:lnTo>
                    <a:pt x="117115" y="123851"/>
                  </a:lnTo>
                  <a:lnTo>
                    <a:pt x="145663" y="128599"/>
                  </a:lnTo>
                  <a:lnTo>
                    <a:pt x="178459" y="133356"/>
                  </a:lnTo>
                  <a:lnTo>
                    <a:pt x="197205" y="135735"/>
                  </a:lnTo>
                  <a:lnTo>
                    <a:pt x="216848" y="138115"/>
                  </a:lnTo>
                  <a:lnTo>
                    <a:pt x="236291" y="141289"/>
                  </a:lnTo>
                  <a:lnTo>
                    <a:pt x="255604" y="144993"/>
                  </a:lnTo>
                  <a:lnTo>
                    <a:pt x="274830" y="149050"/>
                  </a:lnTo>
                  <a:lnTo>
                    <a:pt x="294790" y="152548"/>
                  </a:lnTo>
                  <a:lnTo>
                    <a:pt x="315241" y="155674"/>
                  </a:lnTo>
                  <a:lnTo>
                    <a:pt x="336019" y="158551"/>
                  </a:lnTo>
                  <a:lnTo>
                    <a:pt x="355427" y="161263"/>
                  </a:lnTo>
                  <a:lnTo>
                    <a:pt x="373922" y="163865"/>
                  </a:lnTo>
                  <a:lnTo>
                    <a:pt x="407701" y="168873"/>
                  </a:lnTo>
                  <a:lnTo>
                    <a:pt x="435944" y="173744"/>
                  </a:lnTo>
                  <a:lnTo>
                    <a:pt x="469302" y="181752"/>
                  </a:lnTo>
                  <a:lnTo>
                    <a:pt x="483687" y="179883"/>
                  </a:lnTo>
                  <a:lnTo>
                    <a:pt x="484829" y="179453"/>
                  </a:lnTo>
                  <a:lnTo>
                    <a:pt x="484796" y="179167"/>
                  </a:lnTo>
                  <a:lnTo>
                    <a:pt x="471749" y="173004"/>
                  </a:lnTo>
                  <a:lnTo>
                    <a:pt x="447371" y="167236"/>
                  </a:lnTo>
                  <a:lnTo>
                    <a:pt x="423676" y="165608"/>
                  </a:lnTo>
                  <a:lnTo>
                    <a:pt x="393037" y="164885"/>
                  </a:lnTo>
                  <a:lnTo>
                    <a:pt x="359047" y="164564"/>
                  </a:lnTo>
                  <a:lnTo>
                    <a:pt x="325419" y="164421"/>
                  </a:lnTo>
                  <a:lnTo>
                    <a:pt x="289835" y="164357"/>
                  </a:lnTo>
                  <a:lnTo>
                    <a:pt x="271457" y="164340"/>
                  </a:lnTo>
                  <a:lnTo>
                    <a:pt x="252855" y="164329"/>
                  </a:lnTo>
                  <a:lnTo>
                    <a:pt x="234102" y="164322"/>
                  </a:lnTo>
                  <a:lnTo>
                    <a:pt x="215252" y="164317"/>
                  </a:lnTo>
                  <a:lnTo>
                    <a:pt x="197128" y="165107"/>
                  </a:lnTo>
                  <a:lnTo>
                    <a:pt x="162174" y="168102"/>
                  </a:lnTo>
                  <a:lnTo>
                    <a:pt x="132351" y="169962"/>
                  </a:lnTo>
                  <a:lnTo>
                    <a:pt x="97482" y="173126"/>
                  </a:lnTo>
                  <a:lnTo>
                    <a:pt x="76303" y="179090"/>
                  </a:lnTo>
                  <a:lnTo>
                    <a:pt x="69845" y="182783"/>
                  </a:lnTo>
                  <a:lnTo>
                    <a:pt x="69233" y="183768"/>
                  </a:lnTo>
                  <a:lnTo>
                    <a:pt x="69619" y="184425"/>
                  </a:lnTo>
                  <a:lnTo>
                    <a:pt x="77749" y="189141"/>
                  </a:lnTo>
                  <a:lnTo>
                    <a:pt x="112621" y="197052"/>
                  </a:lnTo>
                  <a:lnTo>
                    <a:pt x="137580" y="198704"/>
                  </a:lnTo>
                  <a:lnTo>
                    <a:pt x="168781" y="201555"/>
                  </a:lnTo>
                  <a:lnTo>
                    <a:pt x="185991" y="203426"/>
                  </a:lnTo>
                  <a:lnTo>
                    <a:pt x="205402" y="206261"/>
                  </a:lnTo>
                  <a:lnTo>
                    <a:pt x="226280" y="209739"/>
                  </a:lnTo>
                  <a:lnTo>
                    <a:pt x="248137" y="213645"/>
                  </a:lnTo>
                  <a:lnTo>
                    <a:pt x="269851" y="217837"/>
                  </a:lnTo>
                  <a:lnTo>
                    <a:pt x="291472" y="222218"/>
                  </a:lnTo>
                  <a:lnTo>
                    <a:pt x="313029" y="226727"/>
                  </a:lnTo>
                  <a:lnTo>
                    <a:pt x="334544" y="231320"/>
                  </a:lnTo>
                  <a:lnTo>
                    <a:pt x="356031" y="235970"/>
                  </a:lnTo>
                  <a:lnTo>
                    <a:pt x="377500" y="240657"/>
                  </a:lnTo>
                  <a:lnTo>
                    <a:pt x="397368" y="245369"/>
                  </a:lnTo>
                  <a:lnTo>
                    <a:pt x="416170" y="250098"/>
                  </a:lnTo>
                  <a:lnTo>
                    <a:pt x="450291" y="258792"/>
                  </a:lnTo>
                  <a:lnTo>
                    <a:pt x="478684" y="265302"/>
                  </a:lnTo>
                  <a:lnTo>
                    <a:pt x="513852" y="270652"/>
                  </a:lnTo>
                  <a:lnTo>
                    <a:pt x="516051" y="270922"/>
                  </a:lnTo>
                  <a:lnTo>
                    <a:pt x="515930" y="271102"/>
                  </a:lnTo>
                  <a:lnTo>
                    <a:pt x="487737" y="270637"/>
                  </a:lnTo>
                  <a:lnTo>
                    <a:pt x="452019" y="265750"/>
                  </a:lnTo>
                  <a:lnTo>
                    <a:pt x="422303" y="261516"/>
                  </a:lnTo>
                  <a:lnTo>
                    <a:pt x="388458" y="259104"/>
                  </a:lnTo>
                  <a:lnTo>
                    <a:pt x="370543" y="258461"/>
                  </a:lnTo>
                  <a:lnTo>
                    <a:pt x="352249" y="258033"/>
                  </a:lnTo>
                  <a:lnTo>
                    <a:pt x="333703" y="257747"/>
                  </a:lnTo>
                  <a:lnTo>
                    <a:pt x="314990" y="257556"/>
                  </a:lnTo>
                  <a:lnTo>
                    <a:pt x="296164" y="257429"/>
                  </a:lnTo>
                  <a:lnTo>
                    <a:pt x="277263" y="257345"/>
                  </a:lnTo>
                  <a:lnTo>
                    <a:pt x="258313" y="257288"/>
                  </a:lnTo>
                  <a:lnTo>
                    <a:pt x="239329" y="257250"/>
                  </a:lnTo>
                  <a:lnTo>
                    <a:pt x="220323" y="257225"/>
                  </a:lnTo>
                  <a:lnTo>
                    <a:pt x="184654" y="257197"/>
                  </a:lnTo>
                  <a:lnTo>
                    <a:pt x="155572" y="257185"/>
                  </a:lnTo>
                  <a:lnTo>
                    <a:pt x="120678" y="260971"/>
                  </a:lnTo>
                  <a:lnTo>
                    <a:pt x="94723" y="270176"/>
                  </a:lnTo>
                  <a:lnTo>
                    <a:pt x="96139" y="271398"/>
                  </a:lnTo>
                  <a:lnTo>
                    <a:pt x="119752" y="279064"/>
                  </a:lnTo>
                  <a:lnTo>
                    <a:pt x="153016" y="285886"/>
                  </a:lnTo>
                  <a:lnTo>
                    <a:pt x="181727" y="290573"/>
                  </a:lnTo>
                  <a:lnTo>
                    <a:pt x="199384" y="292934"/>
                  </a:lnTo>
                  <a:lnTo>
                    <a:pt x="218299" y="295302"/>
                  </a:lnTo>
                  <a:lnTo>
                    <a:pt x="238848" y="297674"/>
                  </a:lnTo>
                  <a:lnTo>
                    <a:pt x="260484" y="300050"/>
                  </a:lnTo>
                  <a:lnTo>
                    <a:pt x="282845" y="302427"/>
                  </a:lnTo>
                  <a:lnTo>
                    <a:pt x="304897" y="305599"/>
                  </a:lnTo>
                  <a:lnTo>
                    <a:pt x="326741" y="309302"/>
                  </a:lnTo>
                  <a:lnTo>
                    <a:pt x="348448" y="313357"/>
                  </a:lnTo>
                  <a:lnTo>
                    <a:pt x="369269" y="317649"/>
                  </a:lnTo>
                  <a:lnTo>
                    <a:pt x="389500" y="322097"/>
                  </a:lnTo>
                  <a:lnTo>
                    <a:pt x="409337" y="326650"/>
                  </a:lnTo>
                  <a:lnTo>
                    <a:pt x="441962" y="333826"/>
                  </a:lnTo>
                  <a:lnTo>
                    <a:pt x="468104" y="338867"/>
                  </a:lnTo>
                  <a:lnTo>
                    <a:pt x="500680" y="342369"/>
                  </a:lnTo>
                  <a:lnTo>
                    <a:pt x="500126" y="341753"/>
                  </a:lnTo>
                  <a:lnTo>
                    <a:pt x="493161" y="338950"/>
                  </a:lnTo>
                  <a:lnTo>
                    <a:pt x="461995" y="335594"/>
                  </a:lnTo>
                  <a:lnTo>
                    <a:pt x="438113" y="332244"/>
                  </a:lnTo>
                  <a:lnTo>
                    <a:pt x="409508" y="330227"/>
                  </a:lnTo>
                  <a:lnTo>
                    <a:pt x="377480" y="329330"/>
                  </a:lnTo>
                  <a:lnTo>
                    <a:pt x="342078" y="328932"/>
                  </a:lnTo>
                  <a:lnTo>
                    <a:pt x="307294" y="326638"/>
                  </a:lnTo>
                  <a:lnTo>
                    <a:pt x="274901" y="323766"/>
                  </a:lnTo>
                  <a:lnTo>
                    <a:pt x="247275" y="322490"/>
                  </a:lnTo>
                  <a:lnTo>
                    <a:pt x="221767" y="324039"/>
                  </a:lnTo>
                  <a:lnTo>
                    <a:pt x="191445" y="327258"/>
                  </a:lnTo>
                  <a:lnTo>
                    <a:pt x="178962" y="328804"/>
                  </a:lnTo>
                  <a:lnTo>
                    <a:pt x="170769" y="332137"/>
                  </a:lnTo>
                  <a:lnTo>
                    <a:pt x="169854" y="334137"/>
                  </a:lnTo>
                  <a:lnTo>
                    <a:pt x="170832" y="336265"/>
                  </a:lnTo>
                  <a:lnTo>
                    <a:pt x="173071" y="338476"/>
                  </a:lnTo>
                  <a:lnTo>
                    <a:pt x="198981" y="35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SMARTInkShape-6110"/>
          <p:cNvSpPr/>
          <p:nvPr>
            <p:custDataLst>
              <p:tags r:id="rId12"/>
            </p:custDataLst>
          </p:nvPr>
        </p:nvSpPr>
        <p:spPr>
          <a:xfrm>
            <a:off x="7958138" y="3307556"/>
            <a:ext cx="164273" cy="382169"/>
          </a:xfrm>
          <a:custGeom>
            <a:avLst/>
            <a:gdLst/>
            <a:ahLst/>
            <a:cxnLst/>
            <a:rect l="0" t="0" r="0" b="0"/>
            <a:pathLst>
              <a:path w="164273" h="382169">
                <a:moveTo>
                  <a:pt x="0" y="0"/>
                </a:moveTo>
                <a:lnTo>
                  <a:pt x="0" y="0"/>
                </a:lnTo>
                <a:lnTo>
                  <a:pt x="0" y="3792"/>
                </a:lnTo>
                <a:lnTo>
                  <a:pt x="2116" y="7771"/>
                </a:lnTo>
                <a:lnTo>
                  <a:pt x="5703" y="13773"/>
                </a:lnTo>
                <a:lnTo>
                  <a:pt x="19132" y="46473"/>
                </a:lnTo>
                <a:lnTo>
                  <a:pt x="28591" y="77648"/>
                </a:lnTo>
                <a:lnTo>
                  <a:pt x="33607" y="103969"/>
                </a:lnTo>
                <a:lnTo>
                  <a:pt x="35093" y="134787"/>
                </a:lnTo>
                <a:lnTo>
                  <a:pt x="35533" y="166144"/>
                </a:lnTo>
                <a:lnTo>
                  <a:pt x="37780" y="198453"/>
                </a:lnTo>
                <a:lnTo>
                  <a:pt x="41356" y="228134"/>
                </a:lnTo>
                <a:lnTo>
                  <a:pt x="44532" y="257037"/>
                </a:lnTo>
                <a:lnTo>
                  <a:pt x="48384" y="285710"/>
                </a:lnTo>
                <a:lnTo>
                  <a:pt x="53478" y="320050"/>
                </a:lnTo>
                <a:lnTo>
                  <a:pt x="66771" y="354264"/>
                </a:lnTo>
                <a:lnTo>
                  <a:pt x="77646" y="377500"/>
                </a:lnTo>
                <a:lnTo>
                  <a:pt x="78165" y="381561"/>
                </a:lnTo>
                <a:lnTo>
                  <a:pt x="79098" y="382168"/>
                </a:lnTo>
                <a:lnTo>
                  <a:pt x="80512" y="381778"/>
                </a:lnTo>
                <a:lnTo>
                  <a:pt x="82250" y="380725"/>
                </a:lnTo>
                <a:lnTo>
                  <a:pt x="83408" y="379229"/>
                </a:lnTo>
                <a:lnTo>
                  <a:pt x="84695" y="375451"/>
                </a:lnTo>
                <a:lnTo>
                  <a:pt x="87706" y="362111"/>
                </a:lnTo>
                <a:lnTo>
                  <a:pt x="90574" y="353026"/>
                </a:lnTo>
                <a:lnTo>
                  <a:pt x="96359" y="320921"/>
                </a:lnTo>
                <a:lnTo>
                  <a:pt x="101648" y="285678"/>
                </a:lnTo>
                <a:lnTo>
                  <a:pt x="107224" y="250022"/>
                </a:lnTo>
                <a:lnTo>
                  <a:pt x="113211" y="214312"/>
                </a:lnTo>
                <a:lnTo>
                  <a:pt x="114156" y="178594"/>
                </a:lnTo>
                <a:lnTo>
                  <a:pt x="114281" y="147785"/>
                </a:lnTo>
                <a:lnTo>
                  <a:pt x="115088" y="128720"/>
                </a:lnTo>
                <a:lnTo>
                  <a:pt x="118414" y="112664"/>
                </a:lnTo>
                <a:lnTo>
                  <a:pt x="114507" y="77640"/>
                </a:lnTo>
                <a:lnTo>
                  <a:pt x="114301" y="64429"/>
                </a:lnTo>
                <a:lnTo>
                  <a:pt x="114300" y="68126"/>
                </a:lnTo>
                <a:lnTo>
                  <a:pt x="116416" y="72083"/>
                </a:lnTo>
                <a:lnTo>
                  <a:pt x="119209" y="76487"/>
                </a:lnTo>
                <a:lnTo>
                  <a:pt x="120781" y="84223"/>
                </a:lnTo>
                <a:lnTo>
                  <a:pt x="125148" y="108997"/>
                </a:lnTo>
                <a:lnTo>
                  <a:pt x="138228" y="144030"/>
                </a:lnTo>
                <a:lnTo>
                  <a:pt x="147917" y="178746"/>
                </a:lnTo>
                <a:lnTo>
                  <a:pt x="155444" y="214333"/>
                </a:lnTo>
                <a:lnTo>
                  <a:pt x="162983" y="250034"/>
                </a:lnTo>
                <a:lnTo>
                  <a:pt x="164189" y="282951"/>
                </a:lnTo>
                <a:lnTo>
                  <a:pt x="164272" y="293740"/>
                </a:lnTo>
                <a:lnTo>
                  <a:pt x="163489" y="295840"/>
                </a:lnTo>
                <a:lnTo>
                  <a:pt x="162173" y="297239"/>
                </a:lnTo>
                <a:lnTo>
                  <a:pt x="157162" y="3000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Population Density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-Limiting Factors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Density-independent limiting factors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Density-dependent limiting factors</a:t>
            </a:r>
          </a:p>
        </p:txBody>
      </p:sp>
      <p:sp>
        <p:nvSpPr>
          <p:cNvPr id="540" name="SMARTInkShape-6198"/>
          <p:cNvSpPr/>
          <p:nvPr>
            <p:custDataLst>
              <p:tags r:id="rId1"/>
            </p:custDataLst>
          </p:nvPr>
        </p:nvSpPr>
        <p:spPr>
          <a:xfrm>
            <a:off x="771525" y="2978944"/>
            <a:ext cx="14289" cy="21432"/>
          </a:xfrm>
          <a:custGeom>
            <a:avLst/>
            <a:gdLst/>
            <a:ahLst/>
            <a:cxnLst/>
            <a:rect l="0" t="0" r="0" b="0"/>
            <a:pathLst>
              <a:path w="14289" h="21432">
                <a:moveTo>
                  <a:pt x="0" y="21431"/>
                </a:moveTo>
                <a:lnTo>
                  <a:pt x="0" y="21431"/>
                </a:lnTo>
                <a:lnTo>
                  <a:pt x="0" y="15280"/>
                </a:lnTo>
                <a:lnTo>
                  <a:pt x="794" y="14949"/>
                </a:lnTo>
                <a:lnTo>
                  <a:pt x="3792" y="14581"/>
                </a:lnTo>
                <a:lnTo>
                  <a:pt x="4909" y="13690"/>
                </a:lnTo>
                <a:lnTo>
                  <a:pt x="7741" y="7029"/>
                </a:lnTo>
                <a:lnTo>
                  <a:pt x="1428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SMARTInkShape-6199"/>
          <p:cNvSpPr/>
          <p:nvPr>
            <p:custDataLst>
              <p:tags r:id="rId2"/>
            </p:custDataLst>
          </p:nvPr>
        </p:nvSpPr>
        <p:spPr>
          <a:xfrm>
            <a:off x="3557588" y="4171950"/>
            <a:ext cx="14288" cy="1"/>
          </a:xfrm>
          <a:custGeom>
            <a:avLst/>
            <a:gdLst/>
            <a:ahLst/>
            <a:cxnLst/>
            <a:rect l="0" t="0" r="0" b="0"/>
            <a:pathLst>
              <a:path w="14288" h="1">
                <a:moveTo>
                  <a:pt x="0" y="0"/>
                </a:moveTo>
                <a:lnTo>
                  <a:pt x="0" y="0"/>
                </a:lnTo>
                <a:lnTo>
                  <a:pt x="1428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4" name="SMARTInkShape-Group1977"/>
          <p:cNvGrpSpPr/>
          <p:nvPr/>
        </p:nvGrpSpPr>
        <p:grpSpPr>
          <a:xfrm>
            <a:off x="621506" y="2636044"/>
            <a:ext cx="14289" cy="1"/>
            <a:chOff x="621506" y="2636044"/>
            <a:chExt cx="14289" cy="1"/>
          </a:xfrm>
        </p:grpSpPr>
        <p:sp>
          <p:nvSpPr>
            <p:cNvPr id="542" name="SMARTInkShape-6200"/>
            <p:cNvSpPr/>
            <p:nvPr>
              <p:custDataLst>
                <p:tags r:id="rId67"/>
              </p:custDataLst>
            </p:nvPr>
          </p:nvSpPr>
          <p:spPr>
            <a:xfrm>
              <a:off x="621506" y="263604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7144" y="0"/>
                  </a:lnTo>
                  <a:lnTo>
                    <a:pt x="87" y="0"/>
                  </a:lnTo>
                  <a:lnTo>
                    <a:pt x="7144" y="0"/>
                  </a:lnTo>
                  <a:lnTo>
                    <a:pt x="1" y="0"/>
                  </a:lnTo>
                  <a:lnTo>
                    <a:pt x="6151" y="0"/>
                  </a:lnTo>
                  <a:lnTo>
                    <a:pt x="0" y="0"/>
                  </a:lnTo>
                  <a:lnTo>
                    <a:pt x="4116" y="0"/>
                  </a:lnTo>
                  <a:lnTo>
                    <a:pt x="62" y="0"/>
                  </a:lnTo>
                  <a:lnTo>
                    <a:pt x="412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201"/>
            <p:cNvSpPr/>
            <p:nvPr>
              <p:custDataLst>
                <p:tags r:id="rId68"/>
              </p:custDataLst>
            </p:nvPr>
          </p:nvSpPr>
          <p:spPr>
            <a:xfrm>
              <a:off x="628650" y="263604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1978"/>
          <p:cNvGrpSpPr/>
          <p:nvPr/>
        </p:nvGrpSpPr>
        <p:grpSpPr>
          <a:xfrm>
            <a:off x="3452092" y="3986213"/>
            <a:ext cx="1434234" cy="335757"/>
            <a:chOff x="3452092" y="3986213"/>
            <a:chExt cx="1434234" cy="335757"/>
          </a:xfrm>
        </p:grpSpPr>
        <p:sp>
          <p:nvSpPr>
            <p:cNvPr id="545" name="SMARTInkShape-6202"/>
            <p:cNvSpPr/>
            <p:nvPr>
              <p:custDataLst>
                <p:tags r:id="rId61"/>
              </p:custDataLst>
            </p:nvPr>
          </p:nvSpPr>
          <p:spPr>
            <a:xfrm>
              <a:off x="4502453" y="4072258"/>
              <a:ext cx="383873" cy="249712"/>
            </a:xfrm>
            <a:custGeom>
              <a:avLst/>
              <a:gdLst/>
              <a:ahLst/>
              <a:cxnLst/>
              <a:rect l="0" t="0" r="0" b="0"/>
              <a:pathLst>
                <a:path w="383873" h="249712">
                  <a:moveTo>
                    <a:pt x="55260" y="13967"/>
                  </a:moveTo>
                  <a:lnTo>
                    <a:pt x="55260" y="13967"/>
                  </a:lnTo>
                  <a:lnTo>
                    <a:pt x="51467" y="10175"/>
                  </a:lnTo>
                  <a:lnTo>
                    <a:pt x="47489" y="8313"/>
                  </a:lnTo>
                  <a:lnTo>
                    <a:pt x="13650" y="0"/>
                  </a:lnTo>
                  <a:lnTo>
                    <a:pt x="10851" y="687"/>
                  </a:lnTo>
                  <a:lnTo>
                    <a:pt x="8985" y="1938"/>
                  </a:lnTo>
                  <a:lnTo>
                    <a:pt x="7741" y="3566"/>
                  </a:lnTo>
                  <a:lnTo>
                    <a:pt x="6359" y="7493"/>
                  </a:lnTo>
                  <a:lnTo>
                    <a:pt x="5990" y="9651"/>
                  </a:lnTo>
                  <a:lnTo>
                    <a:pt x="9814" y="16282"/>
                  </a:lnTo>
                  <a:lnTo>
                    <a:pt x="38857" y="47440"/>
                  </a:lnTo>
                  <a:lnTo>
                    <a:pt x="70209" y="65481"/>
                  </a:lnTo>
                  <a:lnTo>
                    <a:pt x="104559" y="92894"/>
                  </a:lnTo>
                  <a:lnTo>
                    <a:pt x="123970" y="113577"/>
                  </a:lnTo>
                  <a:lnTo>
                    <a:pt x="129454" y="123326"/>
                  </a:lnTo>
                  <a:lnTo>
                    <a:pt x="131891" y="132950"/>
                  </a:lnTo>
                  <a:lnTo>
                    <a:pt x="130953" y="136945"/>
                  </a:lnTo>
                  <a:lnTo>
                    <a:pt x="125678" y="143501"/>
                  </a:lnTo>
                  <a:lnTo>
                    <a:pt x="118042" y="146944"/>
                  </a:lnTo>
                  <a:lnTo>
                    <a:pt x="83074" y="153690"/>
                  </a:lnTo>
                  <a:lnTo>
                    <a:pt x="76184" y="157122"/>
                  </a:lnTo>
                  <a:lnTo>
                    <a:pt x="60062" y="158819"/>
                  </a:lnTo>
                  <a:lnTo>
                    <a:pt x="25876" y="156309"/>
                  </a:lnTo>
                  <a:lnTo>
                    <a:pt x="0" y="150002"/>
                  </a:lnTo>
                  <a:lnTo>
                    <a:pt x="164" y="149901"/>
                  </a:lnTo>
                  <a:lnTo>
                    <a:pt x="21812" y="150510"/>
                  </a:lnTo>
                  <a:lnTo>
                    <a:pt x="34837" y="153499"/>
                  </a:lnTo>
                  <a:lnTo>
                    <a:pt x="50681" y="151123"/>
                  </a:lnTo>
                  <a:lnTo>
                    <a:pt x="79568" y="145093"/>
                  </a:lnTo>
                  <a:lnTo>
                    <a:pt x="113262" y="141190"/>
                  </a:lnTo>
                  <a:lnTo>
                    <a:pt x="137395" y="137186"/>
                  </a:lnTo>
                  <a:lnTo>
                    <a:pt x="163995" y="132760"/>
                  </a:lnTo>
                  <a:lnTo>
                    <a:pt x="198162" y="125806"/>
                  </a:lnTo>
                  <a:lnTo>
                    <a:pt x="228393" y="114926"/>
                  </a:lnTo>
                  <a:lnTo>
                    <a:pt x="260556" y="101937"/>
                  </a:lnTo>
                  <a:lnTo>
                    <a:pt x="276249" y="90215"/>
                  </a:lnTo>
                  <a:lnTo>
                    <a:pt x="280478" y="84103"/>
                  </a:lnTo>
                  <a:lnTo>
                    <a:pt x="282857" y="72407"/>
                  </a:lnTo>
                  <a:lnTo>
                    <a:pt x="281604" y="69596"/>
                  </a:lnTo>
                  <a:lnTo>
                    <a:pt x="279181" y="67721"/>
                  </a:lnTo>
                  <a:lnTo>
                    <a:pt x="272255" y="65639"/>
                  </a:lnTo>
                  <a:lnTo>
                    <a:pt x="246456" y="64193"/>
                  </a:lnTo>
                  <a:lnTo>
                    <a:pt x="226210" y="71623"/>
                  </a:lnTo>
                  <a:lnTo>
                    <a:pt x="208923" y="83879"/>
                  </a:lnTo>
                  <a:lnTo>
                    <a:pt x="197538" y="101356"/>
                  </a:lnTo>
                  <a:lnTo>
                    <a:pt x="192931" y="125409"/>
                  </a:lnTo>
                  <a:lnTo>
                    <a:pt x="199150" y="152644"/>
                  </a:lnTo>
                  <a:lnTo>
                    <a:pt x="214840" y="180822"/>
                  </a:lnTo>
                  <a:lnTo>
                    <a:pt x="242154" y="209279"/>
                  </a:lnTo>
                  <a:lnTo>
                    <a:pt x="275383" y="230234"/>
                  </a:lnTo>
                  <a:lnTo>
                    <a:pt x="310364" y="242705"/>
                  </a:lnTo>
                  <a:lnTo>
                    <a:pt x="342071" y="247635"/>
                  </a:lnTo>
                  <a:lnTo>
                    <a:pt x="383872" y="249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6203"/>
            <p:cNvSpPr/>
            <p:nvPr>
              <p:custDataLst>
                <p:tags r:id="rId62"/>
              </p:custDataLst>
            </p:nvPr>
          </p:nvSpPr>
          <p:spPr>
            <a:xfrm>
              <a:off x="3452092" y="3986213"/>
              <a:ext cx="212653" cy="262497"/>
            </a:xfrm>
            <a:custGeom>
              <a:avLst/>
              <a:gdLst/>
              <a:ahLst/>
              <a:cxnLst/>
              <a:rect l="0" t="0" r="0" b="0"/>
              <a:pathLst>
                <a:path w="212653" h="262497">
                  <a:moveTo>
                    <a:pt x="169789" y="150018"/>
                  </a:moveTo>
                  <a:lnTo>
                    <a:pt x="169789" y="150018"/>
                  </a:lnTo>
                  <a:lnTo>
                    <a:pt x="163638" y="150018"/>
                  </a:lnTo>
                  <a:lnTo>
                    <a:pt x="148211" y="137662"/>
                  </a:lnTo>
                  <a:lnTo>
                    <a:pt x="136937" y="136303"/>
                  </a:lnTo>
                  <a:lnTo>
                    <a:pt x="101514" y="137898"/>
                  </a:lnTo>
                  <a:lnTo>
                    <a:pt x="70402" y="145684"/>
                  </a:lnTo>
                  <a:lnTo>
                    <a:pt x="41325" y="159775"/>
                  </a:lnTo>
                  <a:lnTo>
                    <a:pt x="21394" y="169225"/>
                  </a:lnTo>
                  <a:lnTo>
                    <a:pt x="9756" y="181726"/>
                  </a:lnTo>
                  <a:lnTo>
                    <a:pt x="3943" y="190834"/>
                  </a:lnTo>
                  <a:lnTo>
                    <a:pt x="0" y="208679"/>
                  </a:lnTo>
                  <a:lnTo>
                    <a:pt x="1194" y="220010"/>
                  </a:lnTo>
                  <a:lnTo>
                    <a:pt x="5164" y="230338"/>
                  </a:lnTo>
                  <a:lnTo>
                    <a:pt x="12221" y="240220"/>
                  </a:lnTo>
                  <a:lnTo>
                    <a:pt x="28911" y="250916"/>
                  </a:lnTo>
                  <a:lnTo>
                    <a:pt x="55884" y="260848"/>
                  </a:lnTo>
                  <a:lnTo>
                    <a:pt x="77831" y="262496"/>
                  </a:lnTo>
                  <a:lnTo>
                    <a:pt x="103296" y="257517"/>
                  </a:lnTo>
                  <a:lnTo>
                    <a:pt x="126275" y="245546"/>
                  </a:lnTo>
                  <a:lnTo>
                    <a:pt x="153257" y="220570"/>
                  </a:lnTo>
                  <a:lnTo>
                    <a:pt x="174108" y="188913"/>
                  </a:lnTo>
                  <a:lnTo>
                    <a:pt x="187811" y="156996"/>
                  </a:lnTo>
                  <a:lnTo>
                    <a:pt x="195678" y="130213"/>
                  </a:lnTo>
                  <a:lnTo>
                    <a:pt x="202243" y="102170"/>
                  </a:lnTo>
                  <a:lnTo>
                    <a:pt x="205334" y="74546"/>
                  </a:lnTo>
                  <a:lnTo>
                    <a:pt x="211532" y="39920"/>
                  </a:lnTo>
                  <a:lnTo>
                    <a:pt x="212623" y="5227"/>
                  </a:lnTo>
                  <a:lnTo>
                    <a:pt x="2126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204"/>
            <p:cNvSpPr/>
            <p:nvPr>
              <p:custDataLst>
                <p:tags r:id="rId63"/>
              </p:custDataLst>
            </p:nvPr>
          </p:nvSpPr>
          <p:spPr>
            <a:xfrm>
              <a:off x="3603137" y="4029075"/>
              <a:ext cx="190195" cy="270674"/>
            </a:xfrm>
            <a:custGeom>
              <a:avLst/>
              <a:gdLst/>
              <a:ahLst/>
              <a:cxnLst/>
              <a:rect l="0" t="0" r="0" b="0"/>
              <a:pathLst>
                <a:path w="190195" h="270674">
                  <a:moveTo>
                    <a:pt x="54463" y="0"/>
                  </a:moveTo>
                  <a:lnTo>
                    <a:pt x="54463" y="0"/>
                  </a:lnTo>
                  <a:lnTo>
                    <a:pt x="48760" y="6497"/>
                  </a:lnTo>
                  <a:lnTo>
                    <a:pt x="34537" y="37021"/>
                  </a:lnTo>
                  <a:lnTo>
                    <a:pt x="18101" y="66668"/>
                  </a:lnTo>
                  <a:lnTo>
                    <a:pt x="6383" y="93572"/>
                  </a:lnTo>
                  <a:lnTo>
                    <a:pt x="0" y="121652"/>
                  </a:lnTo>
                  <a:lnTo>
                    <a:pt x="226" y="150080"/>
                  </a:lnTo>
                  <a:lnTo>
                    <a:pt x="5320" y="178612"/>
                  </a:lnTo>
                  <a:lnTo>
                    <a:pt x="13973" y="205058"/>
                  </a:lnTo>
                  <a:lnTo>
                    <a:pt x="31119" y="235327"/>
                  </a:lnTo>
                  <a:lnTo>
                    <a:pt x="42501" y="245613"/>
                  </a:lnTo>
                  <a:lnTo>
                    <a:pt x="71291" y="265471"/>
                  </a:lnTo>
                  <a:lnTo>
                    <a:pt x="95710" y="270279"/>
                  </a:lnTo>
                  <a:lnTo>
                    <a:pt x="101011" y="270673"/>
                  </a:lnTo>
                  <a:lnTo>
                    <a:pt x="105339" y="269349"/>
                  </a:lnTo>
                  <a:lnTo>
                    <a:pt x="138073" y="237857"/>
                  </a:lnTo>
                  <a:lnTo>
                    <a:pt x="156462" y="203376"/>
                  </a:lnTo>
                  <a:lnTo>
                    <a:pt x="164959" y="167765"/>
                  </a:lnTo>
                  <a:lnTo>
                    <a:pt x="168697" y="132060"/>
                  </a:lnTo>
                  <a:lnTo>
                    <a:pt x="168760" y="128723"/>
                  </a:lnTo>
                  <a:lnTo>
                    <a:pt x="168762" y="132420"/>
                  </a:lnTo>
                  <a:lnTo>
                    <a:pt x="177582" y="164548"/>
                  </a:lnTo>
                  <a:lnTo>
                    <a:pt x="180620" y="174733"/>
                  </a:lnTo>
                  <a:lnTo>
                    <a:pt x="183631" y="209691"/>
                  </a:lnTo>
                  <a:lnTo>
                    <a:pt x="189892" y="244531"/>
                  </a:lnTo>
                  <a:lnTo>
                    <a:pt x="190194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6205"/>
            <p:cNvSpPr/>
            <p:nvPr>
              <p:custDataLst>
                <p:tags r:id="rId64"/>
              </p:custDataLst>
            </p:nvPr>
          </p:nvSpPr>
          <p:spPr>
            <a:xfrm>
              <a:off x="3800475" y="4050506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7144" y="7144"/>
                  </a:lnTo>
                  <a:lnTo>
                    <a:pt x="3352" y="7144"/>
                  </a:lnTo>
                  <a:lnTo>
                    <a:pt x="2234" y="6350"/>
                  </a:lnTo>
                  <a:lnTo>
                    <a:pt x="1489" y="50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6206"/>
            <p:cNvSpPr/>
            <p:nvPr>
              <p:custDataLst>
                <p:tags r:id="rId65"/>
              </p:custDataLst>
            </p:nvPr>
          </p:nvSpPr>
          <p:spPr>
            <a:xfrm>
              <a:off x="4261917" y="4159096"/>
              <a:ext cx="138634" cy="98580"/>
            </a:xfrm>
            <a:custGeom>
              <a:avLst/>
              <a:gdLst/>
              <a:ahLst/>
              <a:cxnLst/>
              <a:rect l="0" t="0" r="0" b="0"/>
              <a:pathLst>
                <a:path w="138634" h="98580">
                  <a:moveTo>
                    <a:pt x="81483" y="41429"/>
                  </a:moveTo>
                  <a:lnTo>
                    <a:pt x="81483" y="41429"/>
                  </a:lnTo>
                  <a:lnTo>
                    <a:pt x="81483" y="27694"/>
                  </a:lnTo>
                  <a:lnTo>
                    <a:pt x="79366" y="21302"/>
                  </a:lnTo>
                  <a:lnTo>
                    <a:pt x="77691" y="18485"/>
                  </a:lnTo>
                  <a:lnTo>
                    <a:pt x="58539" y="3405"/>
                  </a:lnTo>
                  <a:lnTo>
                    <a:pt x="51177" y="717"/>
                  </a:lnTo>
                  <a:lnTo>
                    <a:pt x="46992" y="0"/>
                  </a:lnTo>
                  <a:lnTo>
                    <a:pt x="38108" y="1320"/>
                  </a:lnTo>
                  <a:lnTo>
                    <a:pt x="19469" y="8635"/>
                  </a:lnTo>
                  <a:lnTo>
                    <a:pt x="12117" y="15212"/>
                  </a:lnTo>
                  <a:lnTo>
                    <a:pt x="930" y="32370"/>
                  </a:lnTo>
                  <a:lnTo>
                    <a:pt x="0" y="36184"/>
                  </a:lnTo>
                  <a:lnTo>
                    <a:pt x="173" y="39519"/>
                  </a:lnTo>
                  <a:lnTo>
                    <a:pt x="6155" y="54369"/>
                  </a:lnTo>
                  <a:lnTo>
                    <a:pt x="12550" y="61203"/>
                  </a:lnTo>
                  <a:lnTo>
                    <a:pt x="29590" y="72058"/>
                  </a:lnTo>
                  <a:lnTo>
                    <a:pt x="43530" y="75640"/>
                  </a:lnTo>
                  <a:lnTo>
                    <a:pt x="50857" y="74361"/>
                  </a:lnTo>
                  <a:lnTo>
                    <a:pt x="75607" y="60316"/>
                  </a:lnTo>
                  <a:lnTo>
                    <a:pt x="78872" y="53527"/>
                  </a:lnTo>
                  <a:lnTo>
                    <a:pt x="81330" y="32194"/>
                  </a:lnTo>
                  <a:lnTo>
                    <a:pt x="79299" y="27270"/>
                  </a:lnTo>
                  <a:lnTo>
                    <a:pt x="75319" y="21434"/>
                  </a:lnTo>
                  <a:lnTo>
                    <a:pt x="74992" y="21750"/>
                  </a:lnTo>
                  <a:lnTo>
                    <a:pt x="74629" y="24216"/>
                  </a:lnTo>
                  <a:lnTo>
                    <a:pt x="70633" y="30067"/>
                  </a:lnTo>
                  <a:lnTo>
                    <a:pt x="70281" y="32267"/>
                  </a:lnTo>
                  <a:lnTo>
                    <a:pt x="70840" y="34527"/>
                  </a:lnTo>
                  <a:lnTo>
                    <a:pt x="72006" y="36828"/>
                  </a:lnTo>
                  <a:lnTo>
                    <a:pt x="77927" y="60911"/>
                  </a:lnTo>
                  <a:lnTo>
                    <a:pt x="88014" y="74895"/>
                  </a:lnTo>
                  <a:lnTo>
                    <a:pt x="105645" y="88139"/>
                  </a:lnTo>
                  <a:lnTo>
                    <a:pt x="119686" y="95133"/>
                  </a:lnTo>
                  <a:lnTo>
                    <a:pt x="138633" y="98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6207"/>
            <p:cNvSpPr/>
            <p:nvPr>
              <p:custDataLst>
                <p:tags r:id="rId66"/>
              </p:custDataLst>
            </p:nvPr>
          </p:nvSpPr>
          <p:spPr>
            <a:xfrm>
              <a:off x="3897668" y="4100513"/>
              <a:ext cx="281427" cy="178165"/>
            </a:xfrm>
            <a:custGeom>
              <a:avLst/>
              <a:gdLst/>
              <a:ahLst/>
              <a:cxnLst/>
              <a:rect l="0" t="0" r="0" b="0"/>
              <a:pathLst>
                <a:path w="281427" h="178165">
                  <a:moveTo>
                    <a:pt x="102832" y="0"/>
                  </a:moveTo>
                  <a:lnTo>
                    <a:pt x="102832" y="0"/>
                  </a:lnTo>
                  <a:lnTo>
                    <a:pt x="102832" y="3792"/>
                  </a:lnTo>
                  <a:lnTo>
                    <a:pt x="102038" y="4909"/>
                  </a:lnTo>
                  <a:lnTo>
                    <a:pt x="100715" y="5654"/>
                  </a:lnTo>
                  <a:lnTo>
                    <a:pt x="70721" y="19270"/>
                  </a:lnTo>
                  <a:lnTo>
                    <a:pt x="36787" y="33356"/>
                  </a:lnTo>
                  <a:lnTo>
                    <a:pt x="22850" y="41280"/>
                  </a:lnTo>
                  <a:lnTo>
                    <a:pt x="16220" y="49038"/>
                  </a:lnTo>
                  <a:lnTo>
                    <a:pt x="12744" y="57778"/>
                  </a:lnTo>
                  <a:lnTo>
                    <a:pt x="11817" y="62331"/>
                  </a:lnTo>
                  <a:lnTo>
                    <a:pt x="12904" y="69506"/>
                  </a:lnTo>
                  <a:lnTo>
                    <a:pt x="26625" y="98980"/>
                  </a:lnTo>
                  <a:lnTo>
                    <a:pt x="41359" y="113994"/>
                  </a:lnTo>
                  <a:lnTo>
                    <a:pt x="75994" y="142848"/>
                  </a:lnTo>
                  <a:lnTo>
                    <a:pt x="110630" y="166267"/>
                  </a:lnTo>
                  <a:lnTo>
                    <a:pt x="114235" y="171263"/>
                  </a:lnTo>
                  <a:lnTo>
                    <a:pt x="115197" y="173706"/>
                  </a:lnTo>
                  <a:lnTo>
                    <a:pt x="115044" y="175335"/>
                  </a:lnTo>
                  <a:lnTo>
                    <a:pt x="114148" y="176421"/>
                  </a:lnTo>
                  <a:lnTo>
                    <a:pt x="111037" y="177628"/>
                  </a:lnTo>
                  <a:lnTo>
                    <a:pt x="107008" y="178164"/>
                  </a:lnTo>
                  <a:lnTo>
                    <a:pt x="71431" y="171293"/>
                  </a:lnTo>
                  <a:lnTo>
                    <a:pt x="38166" y="161590"/>
                  </a:lnTo>
                  <a:lnTo>
                    <a:pt x="3618" y="157335"/>
                  </a:lnTo>
                  <a:lnTo>
                    <a:pt x="0" y="157239"/>
                  </a:lnTo>
                  <a:lnTo>
                    <a:pt x="33301" y="157163"/>
                  </a:lnTo>
                  <a:lnTo>
                    <a:pt x="66049" y="161278"/>
                  </a:lnTo>
                  <a:lnTo>
                    <a:pt x="94491" y="158734"/>
                  </a:lnTo>
                  <a:lnTo>
                    <a:pt x="127701" y="156834"/>
                  </a:lnTo>
                  <a:lnTo>
                    <a:pt x="161883" y="150803"/>
                  </a:lnTo>
                  <a:lnTo>
                    <a:pt x="191678" y="140108"/>
                  </a:lnTo>
                  <a:lnTo>
                    <a:pt x="223481" y="126865"/>
                  </a:lnTo>
                  <a:lnTo>
                    <a:pt x="248901" y="109197"/>
                  </a:lnTo>
                  <a:lnTo>
                    <a:pt x="260500" y="91356"/>
                  </a:lnTo>
                  <a:lnTo>
                    <a:pt x="265172" y="74781"/>
                  </a:lnTo>
                  <a:lnTo>
                    <a:pt x="266556" y="59816"/>
                  </a:lnTo>
                  <a:lnTo>
                    <a:pt x="264763" y="52249"/>
                  </a:lnTo>
                  <a:lnTo>
                    <a:pt x="263173" y="49120"/>
                  </a:lnTo>
                  <a:lnTo>
                    <a:pt x="257174" y="43527"/>
                  </a:lnTo>
                  <a:lnTo>
                    <a:pt x="249216" y="39189"/>
                  </a:lnTo>
                  <a:lnTo>
                    <a:pt x="240388" y="37261"/>
                  </a:lnTo>
                  <a:lnTo>
                    <a:pt x="231172" y="38520"/>
                  </a:lnTo>
                  <a:lnTo>
                    <a:pt x="219175" y="43692"/>
                  </a:lnTo>
                  <a:lnTo>
                    <a:pt x="204218" y="56343"/>
                  </a:lnTo>
                  <a:lnTo>
                    <a:pt x="199486" y="67110"/>
                  </a:lnTo>
                  <a:lnTo>
                    <a:pt x="196449" y="93425"/>
                  </a:lnTo>
                  <a:lnTo>
                    <a:pt x="200266" y="107403"/>
                  </a:lnTo>
                  <a:lnTo>
                    <a:pt x="211341" y="126544"/>
                  </a:lnTo>
                  <a:lnTo>
                    <a:pt x="221702" y="137204"/>
                  </a:lnTo>
                  <a:lnTo>
                    <a:pt x="252107" y="156983"/>
                  </a:lnTo>
                  <a:lnTo>
                    <a:pt x="281426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2" name="SMARTInkShape-6208"/>
          <p:cNvSpPr/>
          <p:nvPr>
            <p:custDataLst>
              <p:tags r:id="rId3"/>
            </p:custDataLst>
          </p:nvPr>
        </p:nvSpPr>
        <p:spPr>
          <a:xfrm>
            <a:off x="5907880" y="2578894"/>
            <a:ext cx="21113" cy="263825"/>
          </a:xfrm>
          <a:custGeom>
            <a:avLst/>
            <a:gdLst/>
            <a:ahLst/>
            <a:cxnLst/>
            <a:rect l="0" t="0" r="0" b="0"/>
            <a:pathLst>
              <a:path w="21113" h="263825">
                <a:moveTo>
                  <a:pt x="0" y="0"/>
                </a:moveTo>
                <a:lnTo>
                  <a:pt x="0" y="0"/>
                </a:lnTo>
                <a:lnTo>
                  <a:pt x="0" y="31433"/>
                </a:lnTo>
                <a:lnTo>
                  <a:pt x="0" y="64670"/>
                </a:lnTo>
                <a:lnTo>
                  <a:pt x="0" y="90069"/>
                </a:lnTo>
                <a:lnTo>
                  <a:pt x="0" y="120614"/>
                </a:lnTo>
                <a:lnTo>
                  <a:pt x="2118" y="149773"/>
                </a:lnTo>
                <a:lnTo>
                  <a:pt x="5656" y="178521"/>
                </a:lnTo>
                <a:lnTo>
                  <a:pt x="6851" y="212887"/>
                </a:lnTo>
                <a:lnTo>
                  <a:pt x="12760" y="245610"/>
                </a:lnTo>
                <a:lnTo>
                  <a:pt x="14403" y="252829"/>
                </a:lnTo>
                <a:lnTo>
                  <a:pt x="21112" y="263824"/>
                </a:lnTo>
                <a:lnTo>
                  <a:pt x="14290" y="257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0" name="SMARTInkShape-Group1980"/>
          <p:cNvGrpSpPr/>
          <p:nvPr/>
        </p:nvGrpSpPr>
        <p:grpSpPr>
          <a:xfrm>
            <a:off x="4629150" y="2500313"/>
            <a:ext cx="1893095" cy="550069"/>
            <a:chOff x="4629150" y="2500313"/>
            <a:chExt cx="1893095" cy="550069"/>
          </a:xfrm>
        </p:grpSpPr>
        <p:sp>
          <p:nvSpPr>
            <p:cNvPr id="553" name="SMARTInkShape-6209"/>
            <p:cNvSpPr/>
            <p:nvPr>
              <p:custDataLst>
                <p:tags r:id="rId54"/>
              </p:custDataLst>
            </p:nvPr>
          </p:nvSpPr>
          <p:spPr>
            <a:xfrm>
              <a:off x="5022055" y="2658137"/>
              <a:ext cx="135734" cy="204969"/>
            </a:xfrm>
            <a:custGeom>
              <a:avLst/>
              <a:gdLst/>
              <a:ahLst/>
              <a:cxnLst/>
              <a:rect l="0" t="0" r="0" b="0"/>
              <a:pathLst>
                <a:path w="135734" h="204969">
                  <a:moveTo>
                    <a:pt x="135733" y="6482"/>
                  </a:moveTo>
                  <a:lnTo>
                    <a:pt x="135733" y="6482"/>
                  </a:lnTo>
                  <a:lnTo>
                    <a:pt x="131940" y="6482"/>
                  </a:lnTo>
                  <a:lnTo>
                    <a:pt x="127962" y="4365"/>
                  </a:lnTo>
                  <a:lnTo>
                    <a:pt x="123548" y="1572"/>
                  </a:lnTo>
                  <a:lnTo>
                    <a:pt x="115807" y="0"/>
                  </a:lnTo>
                  <a:lnTo>
                    <a:pt x="103811" y="328"/>
                  </a:lnTo>
                  <a:lnTo>
                    <a:pt x="89409" y="5893"/>
                  </a:lnTo>
                  <a:lnTo>
                    <a:pt x="56695" y="22289"/>
                  </a:lnTo>
                  <a:lnTo>
                    <a:pt x="24192" y="43513"/>
                  </a:lnTo>
                  <a:lnTo>
                    <a:pt x="20891" y="47044"/>
                  </a:lnTo>
                  <a:lnTo>
                    <a:pt x="17223" y="55201"/>
                  </a:lnTo>
                  <a:lnTo>
                    <a:pt x="15158" y="68719"/>
                  </a:lnTo>
                  <a:lnTo>
                    <a:pt x="16456" y="72579"/>
                  </a:lnTo>
                  <a:lnTo>
                    <a:pt x="22131" y="78985"/>
                  </a:lnTo>
                  <a:lnTo>
                    <a:pt x="54048" y="104416"/>
                  </a:lnTo>
                  <a:lnTo>
                    <a:pt x="86258" y="127965"/>
                  </a:lnTo>
                  <a:lnTo>
                    <a:pt x="120864" y="156504"/>
                  </a:lnTo>
                  <a:lnTo>
                    <a:pt x="129125" y="165233"/>
                  </a:lnTo>
                  <a:lnTo>
                    <a:pt x="132795" y="171759"/>
                  </a:lnTo>
                  <a:lnTo>
                    <a:pt x="132981" y="174610"/>
                  </a:lnTo>
                  <a:lnTo>
                    <a:pt x="131070" y="179895"/>
                  </a:lnTo>
                  <a:lnTo>
                    <a:pt x="125458" y="184890"/>
                  </a:lnTo>
                  <a:lnTo>
                    <a:pt x="105128" y="194564"/>
                  </a:lnTo>
                  <a:lnTo>
                    <a:pt x="73272" y="199209"/>
                  </a:lnTo>
                  <a:lnTo>
                    <a:pt x="43226" y="204830"/>
                  </a:lnTo>
                  <a:lnTo>
                    <a:pt x="29531" y="204968"/>
                  </a:lnTo>
                  <a:lnTo>
                    <a:pt x="0" y="199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6210"/>
            <p:cNvSpPr/>
            <p:nvPr>
              <p:custDataLst>
                <p:tags r:id="rId55"/>
              </p:custDataLst>
            </p:nvPr>
          </p:nvSpPr>
          <p:spPr>
            <a:xfrm>
              <a:off x="5715001" y="2600645"/>
              <a:ext cx="7145" cy="240666"/>
            </a:xfrm>
            <a:custGeom>
              <a:avLst/>
              <a:gdLst/>
              <a:ahLst/>
              <a:cxnLst/>
              <a:rect l="0" t="0" r="0" b="0"/>
              <a:pathLst>
                <a:path w="7145" h="240666">
                  <a:moveTo>
                    <a:pt x="7144" y="13968"/>
                  </a:moveTo>
                  <a:lnTo>
                    <a:pt x="7144" y="13968"/>
                  </a:lnTo>
                  <a:lnTo>
                    <a:pt x="7144" y="10175"/>
                  </a:lnTo>
                  <a:lnTo>
                    <a:pt x="6349" y="9058"/>
                  </a:lnTo>
                  <a:lnTo>
                    <a:pt x="5026" y="8313"/>
                  </a:lnTo>
                  <a:lnTo>
                    <a:pt x="3351" y="7817"/>
                  </a:lnTo>
                  <a:lnTo>
                    <a:pt x="2233" y="6692"/>
                  </a:lnTo>
                  <a:lnTo>
                    <a:pt x="86" y="0"/>
                  </a:lnTo>
                  <a:lnTo>
                    <a:pt x="0" y="33475"/>
                  </a:lnTo>
                  <a:lnTo>
                    <a:pt x="4909" y="62771"/>
                  </a:lnTo>
                  <a:lnTo>
                    <a:pt x="5687" y="85842"/>
                  </a:lnTo>
                  <a:lnTo>
                    <a:pt x="2037" y="112434"/>
                  </a:lnTo>
                  <a:lnTo>
                    <a:pt x="603" y="140421"/>
                  </a:lnTo>
                  <a:lnTo>
                    <a:pt x="178" y="168822"/>
                  </a:lnTo>
                  <a:lnTo>
                    <a:pt x="35" y="202630"/>
                  </a:lnTo>
                  <a:lnTo>
                    <a:pt x="1" y="236147"/>
                  </a:lnTo>
                  <a:lnTo>
                    <a:pt x="794" y="238287"/>
                  </a:lnTo>
                  <a:lnTo>
                    <a:pt x="2117" y="239714"/>
                  </a:lnTo>
                  <a:lnTo>
                    <a:pt x="3793" y="240665"/>
                  </a:lnTo>
                  <a:lnTo>
                    <a:pt x="4909" y="240505"/>
                  </a:lnTo>
                  <a:lnTo>
                    <a:pt x="5654" y="239605"/>
                  </a:lnTo>
                  <a:lnTo>
                    <a:pt x="7144" y="235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6211"/>
            <p:cNvSpPr/>
            <p:nvPr>
              <p:custDataLst>
                <p:tags r:id="rId56"/>
              </p:custDataLst>
            </p:nvPr>
          </p:nvSpPr>
          <p:spPr>
            <a:xfrm>
              <a:off x="4629150" y="2500313"/>
              <a:ext cx="392906" cy="521494"/>
            </a:xfrm>
            <a:custGeom>
              <a:avLst/>
              <a:gdLst/>
              <a:ahLst/>
              <a:cxnLst/>
              <a:rect l="0" t="0" r="0" b="0"/>
              <a:pathLst>
                <a:path w="392906" h="521494">
                  <a:moveTo>
                    <a:pt x="392905" y="0"/>
                  </a:moveTo>
                  <a:lnTo>
                    <a:pt x="392905" y="0"/>
                  </a:lnTo>
                  <a:lnTo>
                    <a:pt x="389114" y="0"/>
                  </a:lnTo>
                  <a:lnTo>
                    <a:pt x="385135" y="2116"/>
                  </a:lnTo>
                  <a:lnTo>
                    <a:pt x="380722" y="6496"/>
                  </a:lnTo>
                  <a:lnTo>
                    <a:pt x="356544" y="40192"/>
                  </a:lnTo>
                  <a:lnTo>
                    <a:pt x="351996" y="48226"/>
                  </a:lnTo>
                  <a:lnTo>
                    <a:pt x="322842" y="74702"/>
                  </a:lnTo>
                  <a:lnTo>
                    <a:pt x="295418" y="102655"/>
                  </a:lnTo>
                  <a:lnTo>
                    <a:pt x="268418" y="131046"/>
                  </a:lnTo>
                  <a:lnTo>
                    <a:pt x="244102" y="163359"/>
                  </a:lnTo>
                  <a:lnTo>
                    <a:pt x="221816" y="198068"/>
                  </a:lnTo>
                  <a:lnTo>
                    <a:pt x="196339" y="229696"/>
                  </a:lnTo>
                  <a:lnTo>
                    <a:pt x="172475" y="262967"/>
                  </a:lnTo>
                  <a:lnTo>
                    <a:pt x="150323" y="297961"/>
                  </a:lnTo>
                  <a:lnTo>
                    <a:pt x="128677" y="333465"/>
                  </a:lnTo>
                  <a:lnTo>
                    <a:pt x="107183" y="365328"/>
                  </a:lnTo>
                  <a:lnTo>
                    <a:pt x="85733" y="394877"/>
                  </a:lnTo>
                  <a:lnTo>
                    <a:pt x="64296" y="423740"/>
                  </a:lnTo>
                  <a:lnTo>
                    <a:pt x="41422" y="456235"/>
                  </a:lnTo>
                  <a:lnTo>
                    <a:pt x="20585" y="488999"/>
                  </a:lnTo>
                  <a:lnTo>
                    <a:pt x="0" y="521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6212"/>
            <p:cNvSpPr/>
            <p:nvPr>
              <p:custDataLst>
                <p:tags r:id="rId57"/>
              </p:custDataLst>
            </p:nvPr>
          </p:nvSpPr>
          <p:spPr>
            <a:xfrm>
              <a:off x="4700588" y="2693194"/>
              <a:ext cx="185738" cy="357188"/>
            </a:xfrm>
            <a:custGeom>
              <a:avLst/>
              <a:gdLst/>
              <a:ahLst/>
              <a:cxnLst/>
              <a:rect l="0" t="0" r="0" b="0"/>
              <a:pathLst>
                <a:path w="185738" h="357188">
                  <a:moveTo>
                    <a:pt x="185737" y="0"/>
                  </a:moveTo>
                  <a:lnTo>
                    <a:pt x="185737" y="0"/>
                  </a:lnTo>
                  <a:lnTo>
                    <a:pt x="153626" y="32905"/>
                  </a:lnTo>
                  <a:lnTo>
                    <a:pt x="130005" y="65619"/>
                  </a:lnTo>
                  <a:lnTo>
                    <a:pt x="112603" y="93261"/>
                  </a:lnTo>
                  <a:lnTo>
                    <a:pt x="94482" y="121560"/>
                  </a:lnTo>
                  <a:lnTo>
                    <a:pt x="79059" y="150053"/>
                  </a:lnTo>
                  <a:lnTo>
                    <a:pt x="64435" y="178604"/>
                  </a:lnTo>
                  <a:lnTo>
                    <a:pt x="50048" y="207172"/>
                  </a:lnTo>
                  <a:lnTo>
                    <a:pt x="37847" y="235744"/>
                  </a:lnTo>
                  <a:lnTo>
                    <a:pt x="26614" y="270051"/>
                  </a:lnTo>
                  <a:lnTo>
                    <a:pt x="14342" y="301341"/>
                  </a:lnTo>
                  <a:lnTo>
                    <a:pt x="1414" y="336384"/>
                  </a:lnTo>
                  <a:lnTo>
                    <a:pt x="0" y="357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6213"/>
            <p:cNvSpPr/>
            <p:nvPr>
              <p:custDataLst>
                <p:tags r:id="rId58"/>
              </p:custDataLst>
            </p:nvPr>
          </p:nvSpPr>
          <p:spPr>
            <a:xfrm>
              <a:off x="6350795" y="2686050"/>
              <a:ext cx="171450" cy="91752"/>
            </a:xfrm>
            <a:custGeom>
              <a:avLst/>
              <a:gdLst/>
              <a:ahLst/>
              <a:cxnLst/>
              <a:rect l="0" t="0" r="0" b="0"/>
              <a:pathLst>
                <a:path w="171450" h="91752">
                  <a:moveTo>
                    <a:pt x="0" y="57150"/>
                  </a:moveTo>
                  <a:lnTo>
                    <a:pt x="0" y="57150"/>
                  </a:lnTo>
                  <a:lnTo>
                    <a:pt x="0" y="47207"/>
                  </a:lnTo>
                  <a:lnTo>
                    <a:pt x="2116" y="42677"/>
                  </a:lnTo>
                  <a:lnTo>
                    <a:pt x="4909" y="38017"/>
                  </a:lnTo>
                  <a:lnTo>
                    <a:pt x="6848" y="29975"/>
                  </a:lnTo>
                  <a:lnTo>
                    <a:pt x="7740" y="29509"/>
                  </a:lnTo>
                  <a:lnTo>
                    <a:pt x="13268" y="28698"/>
                  </a:lnTo>
                  <a:lnTo>
                    <a:pt x="24140" y="38529"/>
                  </a:lnTo>
                  <a:lnTo>
                    <a:pt x="39706" y="61276"/>
                  </a:lnTo>
                  <a:lnTo>
                    <a:pt x="44355" y="71312"/>
                  </a:lnTo>
                  <a:lnTo>
                    <a:pt x="47494" y="76144"/>
                  </a:lnTo>
                  <a:lnTo>
                    <a:pt x="49674" y="84306"/>
                  </a:lnTo>
                  <a:lnTo>
                    <a:pt x="43825" y="91751"/>
                  </a:lnTo>
                  <a:lnTo>
                    <a:pt x="43504" y="91330"/>
                  </a:lnTo>
                  <a:lnTo>
                    <a:pt x="43147" y="88745"/>
                  </a:lnTo>
                  <a:lnTo>
                    <a:pt x="45105" y="84951"/>
                  </a:lnTo>
                  <a:lnTo>
                    <a:pt x="47827" y="80618"/>
                  </a:lnTo>
                  <a:lnTo>
                    <a:pt x="53511" y="65219"/>
                  </a:lnTo>
                  <a:lnTo>
                    <a:pt x="73540" y="42428"/>
                  </a:lnTo>
                  <a:lnTo>
                    <a:pt x="94284" y="27564"/>
                  </a:lnTo>
                  <a:lnTo>
                    <a:pt x="127220" y="12912"/>
                  </a:lnTo>
                  <a:lnTo>
                    <a:pt x="142266" y="5739"/>
                  </a:lnTo>
                  <a:lnTo>
                    <a:pt x="1714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6214"/>
            <p:cNvSpPr/>
            <p:nvPr>
              <p:custDataLst>
                <p:tags r:id="rId59"/>
              </p:custDataLst>
            </p:nvPr>
          </p:nvSpPr>
          <p:spPr>
            <a:xfrm>
              <a:off x="5286401" y="2600325"/>
              <a:ext cx="314300" cy="248452"/>
            </a:xfrm>
            <a:custGeom>
              <a:avLst/>
              <a:gdLst/>
              <a:ahLst/>
              <a:cxnLst/>
              <a:rect l="0" t="0" r="0" b="0"/>
              <a:pathLst>
                <a:path w="314300" h="248452">
                  <a:moveTo>
                    <a:pt x="7119" y="0"/>
                  </a:moveTo>
                  <a:lnTo>
                    <a:pt x="7119" y="0"/>
                  </a:lnTo>
                  <a:lnTo>
                    <a:pt x="7119" y="33585"/>
                  </a:lnTo>
                  <a:lnTo>
                    <a:pt x="7119" y="67070"/>
                  </a:lnTo>
                  <a:lnTo>
                    <a:pt x="7119" y="93691"/>
                  </a:lnTo>
                  <a:lnTo>
                    <a:pt x="7119" y="121688"/>
                  </a:lnTo>
                  <a:lnTo>
                    <a:pt x="7119" y="155799"/>
                  </a:lnTo>
                  <a:lnTo>
                    <a:pt x="6324" y="190378"/>
                  </a:lnTo>
                  <a:lnTo>
                    <a:pt x="967" y="224478"/>
                  </a:lnTo>
                  <a:lnTo>
                    <a:pt x="0" y="248451"/>
                  </a:lnTo>
                  <a:lnTo>
                    <a:pt x="768" y="224374"/>
                  </a:lnTo>
                  <a:lnTo>
                    <a:pt x="9917" y="192325"/>
                  </a:lnTo>
                  <a:lnTo>
                    <a:pt x="29974" y="159913"/>
                  </a:lnTo>
                  <a:lnTo>
                    <a:pt x="37791" y="149158"/>
                  </a:lnTo>
                  <a:lnTo>
                    <a:pt x="42710" y="145667"/>
                  </a:lnTo>
                  <a:lnTo>
                    <a:pt x="49555" y="143038"/>
                  </a:lnTo>
                  <a:lnTo>
                    <a:pt x="53646" y="146716"/>
                  </a:lnTo>
                  <a:lnTo>
                    <a:pt x="55578" y="150667"/>
                  </a:lnTo>
                  <a:lnTo>
                    <a:pt x="60826" y="176669"/>
                  </a:lnTo>
                  <a:lnTo>
                    <a:pt x="73909" y="198677"/>
                  </a:lnTo>
                  <a:lnTo>
                    <a:pt x="80723" y="205511"/>
                  </a:lnTo>
                  <a:lnTo>
                    <a:pt x="103448" y="218857"/>
                  </a:lnTo>
                  <a:lnTo>
                    <a:pt x="115812" y="223740"/>
                  </a:lnTo>
                  <a:lnTo>
                    <a:pt x="127128" y="224324"/>
                  </a:lnTo>
                  <a:lnTo>
                    <a:pt x="162798" y="220246"/>
                  </a:lnTo>
                  <a:lnTo>
                    <a:pt x="192561" y="208106"/>
                  </a:lnTo>
                  <a:lnTo>
                    <a:pt x="221373" y="194036"/>
                  </a:lnTo>
                  <a:lnTo>
                    <a:pt x="239052" y="176819"/>
                  </a:lnTo>
                  <a:lnTo>
                    <a:pt x="260757" y="145578"/>
                  </a:lnTo>
                  <a:lnTo>
                    <a:pt x="262722" y="137197"/>
                  </a:lnTo>
                  <a:lnTo>
                    <a:pt x="261657" y="133533"/>
                  </a:lnTo>
                  <a:lnTo>
                    <a:pt x="256243" y="127346"/>
                  </a:lnTo>
                  <a:lnTo>
                    <a:pt x="250660" y="124067"/>
                  </a:lnTo>
                  <a:lnTo>
                    <a:pt x="240939" y="122221"/>
                  </a:lnTo>
                  <a:lnTo>
                    <a:pt x="232482" y="122583"/>
                  </a:lnTo>
                  <a:lnTo>
                    <a:pt x="219590" y="127249"/>
                  </a:lnTo>
                  <a:lnTo>
                    <a:pt x="201354" y="142042"/>
                  </a:lnTo>
                  <a:lnTo>
                    <a:pt x="196633" y="148590"/>
                  </a:lnTo>
                  <a:lnTo>
                    <a:pt x="194533" y="154940"/>
                  </a:lnTo>
                  <a:lnTo>
                    <a:pt x="193602" y="163054"/>
                  </a:lnTo>
                  <a:lnTo>
                    <a:pt x="196869" y="176547"/>
                  </a:lnTo>
                  <a:lnTo>
                    <a:pt x="202841" y="183769"/>
                  </a:lnTo>
                  <a:lnTo>
                    <a:pt x="219611" y="194874"/>
                  </a:lnTo>
                  <a:lnTo>
                    <a:pt x="249616" y="203917"/>
                  </a:lnTo>
                  <a:lnTo>
                    <a:pt x="276789" y="206205"/>
                  </a:lnTo>
                  <a:lnTo>
                    <a:pt x="314299" y="207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6215"/>
            <p:cNvSpPr/>
            <p:nvPr>
              <p:custDataLst>
                <p:tags r:id="rId60"/>
              </p:custDataLst>
            </p:nvPr>
          </p:nvSpPr>
          <p:spPr>
            <a:xfrm>
              <a:off x="5843588" y="2707994"/>
              <a:ext cx="435768" cy="134462"/>
            </a:xfrm>
            <a:custGeom>
              <a:avLst/>
              <a:gdLst/>
              <a:ahLst/>
              <a:cxnLst/>
              <a:rect l="0" t="0" r="0" b="0"/>
              <a:pathLst>
                <a:path w="435768" h="134462">
                  <a:moveTo>
                    <a:pt x="0" y="35206"/>
                  </a:moveTo>
                  <a:lnTo>
                    <a:pt x="0" y="35206"/>
                  </a:lnTo>
                  <a:lnTo>
                    <a:pt x="0" y="28356"/>
                  </a:lnTo>
                  <a:lnTo>
                    <a:pt x="3792" y="24357"/>
                  </a:lnTo>
                  <a:lnTo>
                    <a:pt x="9886" y="22447"/>
                  </a:lnTo>
                  <a:lnTo>
                    <a:pt x="37814" y="16210"/>
                  </a:lnTo>
                  <a:lnTo>
                    <a:pt x="64032" y="14496"/>
                  </a:lnTo>
                  <a:lnTo>
                    <a:pt x="96583" y="13989"/>
                  </a:lnTo>
                  <a:lnTo>
                    <a:pt x="130569" y="14632"/>
                  </a:lnTo>
                  <a:lnTo>
                    <a:pt x="161101" y="18703"/>
                  </a:lnTo>
                  <a:lnTo>
                    <a:pt x="189462" y="20262"/>
                  </a:lnTo>
                  <a:lnTo>
                    <a:pt x="224357" y="20832"/>
                  </a:lnTo>
                  <a:lnTo>
                    <a:pt x="248863" y="20918"/>
                  </a:lnTo>
                  <a:lnTo>
                    <a:pt x="247395" y="23035"/>
                  </a:lnTo>
                  <a:lnTo>
                    <a:pt x="245892" y="24711"/>
                  </a:lnTo>
                  <a:lnTo>
                    <a:pt x="244223" y="28689"/>
                  </a:lnTo>
                  <a:lnTo>
                    <a:pt x="243151" y="33919"/>
                  </a:lnTo>
                  <a:lnTo>
                    <a:pt x="248642" y="40655"/>
                  </a:lnTo>
                  <a:lnTo>
                    <a:pt x="262024" y="53523"/>
                  </a:lnTo>
                  <a:lnTo>
                    <a:pt x="281935" y="61273"/>
                  </a:lnTo>
                  <a:lnTo>
                    <a:pt x="308717" y="63451"/>
                  </a:lnTo>
                  <a:lnTo>
                    <a:pt x="325275" y="59891"/>
                  </a:lnTo>
                  <a:lnTo>
                    <a:pt x="336443" y="53809"/>
                  </a:lnTo>
                  <a:lnTo>
                    <a:pt x="344779" y="46980"/>
                  </a:lnTo>
                  <a:lnTo>
                    <a:pt x="352276" y="36137"/>
                  </a:lnTo>
                  <a:lnTo>
                    <a:pt x="355732" y="26662"/>
                  </a:lnTo>
                  <a:lnTo>
                    <a:pt x="356756" y="15036"/>
                  </a:lnTo>
                  <a:lnTo>
                    <a:pt x="354879" y="8250"/>
                  </a:lnTo>
                  <a:lnTo>
                    <a:pt x="353267" y="5329"/>
                  </a:lnTo>
                  <a:lnTo>
                    <a:pt x="351398" y="3382"/>
                  </a:lnTo>
                  <a:lnTo>
                    <a:pt x="347205" y="1218"/>
                  </a:lnTo>
                  <a:lnTo>
                    <a:pt x="340383" y="0"/>
                  </a:lnTo>
                  <a:lnTo>
                    <a:pt x="325263" y="5292"/>
                  </a:lnTo>
                  <a:lnTo>
                    <a:pt x="316276" y="9475"/>
                  </a:lnTo>
                  <a:lnTo>
                    <a:pt x="309105" y="16097"/>
                  </a:lnTo>
                  <a:lnTo>
                    <a:pt x="304068" y="24332"/>
                  </a:lnTo>
                  <a:lnTo>
                    <a:pt x="301231" y="38687"/>
                  </a:lnTo>
                  <a:lnTo>
                    <a:pt x="300936" y="73465"/>
                  </a:lnTo>
                  <a:lnTo>
                    <a:pt x="303876" y="86341"/>
                  </a:lnTo>
                  <a:lnTo>
                    <a:pt x="312062" y="97885"/>
                  </a:lnTo>
                  <a:lnTo>
                    <a:pt x="344817" y="122279"/>
                  </a:lnTo>
                  <a:lnTo>
                    <a:pt x="358039" y="129467"/>
                  </a:lnTo>
                  <a:lnTo>
                    <a:pt x="393018" y="134461"/>
                  </a:lnTo>
                  <a:lnTo>
                    <a:pt x="410578" y="131202"/>
                  </a:lnTo>
                  <a:lnTo>
                    <a:pt x="435767" y="120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1" name="SMARTInkShape-6216"/>
          <p:cNvSpPr/>
          <p:nvPr>
            <p:custDataLst>
              <p:tags r:id="rId4"/>
            </p:custDataLst>
          </p:nvPr>
        </p:nvSpPr>
        <p:spPr>
          <a:xfrm>
            <a:off x="3186113" y="4143375"/>
            <a:ext cx="178594" cy="28576"/>
          </a:xfrm>
          <a:custGeom>
            <a:avLst/>
            <a:gdLst/>
            <a:ahLst/>
            <a:cxnLst/>
            <a:rect l="0" t="0" r="0" b="0"/>
            <a:pathLst>
              <a:path w="178594" h="28576">
                <a:moveTo>
                  <a:pt x="0" y="0"/>
                </a:moveTo>
                <a:lnTo>
                  <a:pt x="0" y="0"/>
                </a:lnTo>
                <a:lnTo>
                  <a:pt x="3792" y="3792"/>
                </a:lnTo>
                <a:lnTo>
                  <a:pt x="9887" y="5654"/>
                </a:lnTo>
                <a:lnTo>
                  <a:pt x="38608" y="11857"/>
                </a:lnTo>
                <a:lnTo>
                  <a:pt x="69736" y="14361"/>
                </a:lnTo>
                <a:lnTo>
                  <a:pt x="95287" y="17760"/>
                </a:lnTo>
                <a:lnTo>
                  <a:pt x="120401" y="19800"/>
                </a:lnTo>
                <a:lnTo>
                  <a:pt x="178593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7" name="SMARTInkShape-Group1982"/>
          <p:cNvGrpSpPr/>
          <p:nvPr/>
        </p:nvGrpSpPr>
        <p:grpSpPr>
          <a:xfrm>
            <a:off x="3350445" y="3758861"/>
            <a:ext cx="1055326" cy="170203"/>
            <a:chOff x="3350445" y="3758861"/>
            <a:chExt cx="1055326" cy="170203"/>
          </a:xfrm>
        </p:grpSpPr>
        <p:sp>
          <p:nvSpPr>
            <p:cNvPr id="562" name="SMARTInkShape-6217"/>
            <p:cNvSpPr/>
            <p:nvPr>
              <p:custDataLst>
                <p:tags r:id="rId49"/>
              </p:custDataLst>
            </p:nvPr>
          </p:nvSpPr>
          <p:spPr>
            <a:xfrm>
              <a:off x="4064794" y="3800606"/>
              <a:ext cx="113845" cy="114170"/>
            </a:xfrm>
            <a:custGeom>
              <a:avLst/>
              <a:gdLst/>
              <a:ahLst/>
              <a:cxnLst/>
              <a:rect l="0" t="0" r="0" b="0"/>
              <a:pathLst>
                <a:path w="113845" h="114170">
                  <a:moveTo>
                    <a:pt x="0" y="57019"/>
                  </a:moveTo>
                  <a:lnTo>
                    <a:pt x="0" y="57019"/>
                  </a:lnTo>
                  <a:lnTo>
                    <a:pt x="3792" y="57019"/>
                  </a:lnTo>
                  <a:lnTo>
                    <a:pt x="4910" y="57813"/>
                  </a:lnTo>
                  <a:lnTo>
                    <a:pt x="5654" y="59136"/>
                  </a:lnTo>
                  <a:lnTo>
                    <a:pt x="6151" y="60811"/>
                  </a:lnTo>
                  <a:lnTo>
                    <a:pt x="8069" y="61929"/>
                  </a:lnTo>
                  <a:lnTo>
                    <a:pt x="14434" y="63170"/>
                  </a:lnTo>
                  <a:lnTo>
                    <a:pt x="44495" y="57925"/>
                  </a:lnTo>
                  <a:lnTo>
                    <a:pt x="71025" y="49367"/>
                  </a:lnTo>
                  <a:lnTo>
                    <a:pt x="97859" y="35543"/>
                  </a:lnTo>
                  <a:lnTo>
                    <a:pt x="103818" y="30012"/>
                  </a:lnTo>
                  <a:lnTo>
                    <a:pt x="110841" y="18766"/>
                  </a:lnTo>
                  <a:lnTo>
                    <a:pt x="113616" y="7453"/>
                  </a:lnTo>
                  <a:lnTo>
                    <a:pt x="113844" y="4925"/>
                  </a:lnTo>
                  <a:lnTo>
                    <a:pt x="113203" y="3240"/>
                  </a:lnTo>
                  <a:lnTo>
                    <a:pt x="111981" y="2116"/>
                  </a:lnTo>
                  <a:lnTo>
                    <a:pt x="110372" y="1367"/>
                  </a:lnTo>
                  <a:lnTo>
                    <a:pt x="91345" y="0"/>
                  </a:lnTo>
                  <a:lnTo>
                    <a:pt x="83989" y="4161"/>
                  </a:lnTo>
                  <a:lnTo>
                    <a:pt x="48351" y="31655"/>
                  </a:lnTo>
                  <a:lnTo>
                    <a:pt x="41862" y="40719"/>
                  </a:lnTo>
                  <a:lnTo>
                    <a:pt x="37539" y="58539"/>
                  </a:lnTo>
                  <a:lnTo>
                    <a:pt x="38644" y="67749"/>
                  </a:lnTo>
                  <a:lnTo>
                    <a:pt x="49614" y="87714"/>
                  </a:lnTo>
                  <a:lnTo>
                    <a:pt x="60150" y="96590"/>
                  </a:lnTo>
                  <a:lnTo>
                    <a:pt x="87560" y="110561"/>
                  </a:lnTo>
                  <a:lnTo>
                    <a:pt x="107156" y="114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6218"/>
            <p:cNvSpPr/>
            <p:nvPr>
              <p:custDataLst>
                <p:tags r:id="rId50"/>
              </p:custDataLst>
            </p:nvPr>
          </p:nvSpPr>
          <p:spPr>
            <a:xfrm>
              <a:off x="3350445" y="3772036"/>
              <a:ext cx="242862" cy="114038"/>
            </a:xfrm>
            <a:custGeom>
              <a:avLst/>
              <a:gdLst/>
              <a:ahLst/>
              <a:cxnLst/>
              <a:rect l="0" t="0" r="0" b="0"/>
              <a:pathLst>
                <a:path w="242862" h="114038">
                  <a:moveTo>
                    <a:pt x="7118" y="28439"/>
                  </a:moveTo>
                  <a:lnTo>
                    <a:pt x="7118" y="28439"/>
                  </a:lnTo>
                  <a:lnTo>
                    <a:pt x="3325" y="28439"/>
                  </a:lnTo>
                  <a:lnTo>
                    <a:pt x="2208" y="29233"/>
                  </a:lnTo>
                  <a:lnTo>
                    <a:pt x="1463" y="30556"/>
                  </a:lnTo>
                  <a:lnTo>
                    <a:pt x="170" y="35715"/>
                  </a:lnTo>
                  <a:lnTo>
                    <a:pt x="0" y="49231"/>
                  </a:lnTo>
                  <a:lnTo>
                    <a:pt x="2102" y="55671"/>
                  </a:lnTo>
                  <a:lnTo>
                    <a:pt x="4888" y="61973"/>
                  </a:lnTo>
                  <a:lnTo>
                    <a:pt x="7059" y="96622"/>
                  </a:lnTo>
                  <a:lnTo>
                    <a:pt x="7092" y="101869"/>
                  </a:lnTo>
                  <a:lnTo>
                    <a:pt x="9223" y="106848"/>
                  </a:lnTo>
                  <a:lnTo>
                    <a:pt x="10903" y="109286"/>
                  </a:lnTo>
                  <a:lnTo>
                    <a:pt x="11228" y="110912"/>
                  </a:lnTo>
                  <a:lnTo>
                    <a:pt x="10652" y="111996"/>
                  </a:lnTo>
                  <a:lnTo>
                    <a:pt x="7324" y="114037"/>
                  </a:lnTo>
                  <a:lnTo>
                    <a:pt x="7121" y="82844"/>
                  </a:lnTo>
                  <a:lnTo>
                    <a:pt x="7912" y="49691"/>
                  </a:lnTo>
                  <a:lnTo>
                    <a:pt x="17060" y="23966"/>
                  </a:lnTo>
                  <a:lnTo>
                    <a:pt x="23910" y="13267"/>
                  </a:lnTo>
                  <a:lnTo>
                    <a:pt x="34759" y="5070"/>
                  </a:lnTo>
                  <a:lnTo>
                    <a:pt x="48028" y="1407"/>
                  </a:lnTo>
                  <a:lnTo>
                    <a:pt x="70061" y="0"/>
                  </a:lnTo>
                  <a:lnTo>
                    <a:pt x="83623" y="3697"/>
                  </a:lnTo>
                  <a:lnTo>
                    <a:pt x="90862" y="9770"/>
                  </a:lnTo>
                  <a:lnTo>
                    <a:pt x="97518" y="16966"/>
                  </a:lnTo>
                  <a:lnTo>
                    <a:pt x="109397" y="26275"/>
                  </a:lnTo>
                  <a:lnTo>
                    <a:pt x="115546" y="34356"/>
                  </a:lnTo>
                  <a:lnTo>
                    <a:pt x="118808" y="43240"/>
                  </a:lnTo>
                  <a:lnTo>
                    <a:pt x="121052" y="51686"/>
                  </a:lnTo>
                  <a:lnTo>
                    <a:pt x="126843" y="63576"/>
                  </a:lnTo>
                  <a:lnTo>
                    <a:pt x="128591" y="68661"/>
                  </a:lnTo>
                  <a:lnTo>
                    <a:pt x="135381" y="78017"/>
                  </a:lnTo>
                  <a:lnTo>
                    <a:pt x="136480" y="66235"/>
                  </a:lnTo>
                  <a:lnTo>
                    <a:pt x="140609" y="58511"/>
                  </a:lnTo>
                  <a:lnTo>
                    <a:pt x="142979" y="47315"/>
                  </a:lnTo>
                  <a:lnTo>
                    <a:pt x="147562" y="37824"/>
                  </a:lnTo>
                  <a:lnTo>
                    <a:pt x="150066" y="26898"/>
                  </a:lnTo>
                  <a:lnTo>
                    <a:pt x="151629" y="25031"/>
                  </a:lnTo>
                  <a:lnTo>
                    <a:pt x="167024" y="16878"/>
                  </a:lnTo>
                  <a:lnTo>
                    <a:pt x="172908" y="15363"/>
                  </a:lnTo>
                  <a:lnTo>
                    <a:pt x="175588" y="15753"/>
                  </a:lnTo>
                  <a:lnTo>
                    <a:pt x="180683" y="18303"/>
                  </a:lnTo>
                  <a:lnTo>
                    <a:pt x="188014" y="24201"/>
                  </a:lnTo>
                  <a:lnTo>
                    <a:pt x="207139" y="57220"/>
                  </a:lnTo>
                  <a:lnTo>
                    <a:pt x="223811" y="90364"/>
                  </a:lnTo>
                  <a:lnTo>
                    <a:pt x="230955" y="100850"/>
                  </a:lnTo>
                  <a:lnTo>
                    <a:pt x="235718" y="104278"/>
                  </a:lnTo>
                  <a:lnTo>
                    <a:pt x="242861" y="107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219"/>
            <p:cNvSpPr/>
            <p:nvPr>
              <p:custDataLst>
                <p:tags r:id="rId51"/>
              </p:custDataLst>
            </p:nvPr>
          </p:nvSpPr>
          <p:spPr>
            <a:xfrm>
              <a:off x="3687647" y="3758861"/>
              <a:ext cx="312854" cy="163059"/>
            </a:xfrm>
            <a:custGeom>
              <a:avLst/>
              <a:gdLst/>
              <a:ahLst/>
              <a:cxnLst/>
              <a:rect l="0" t="0" r="0" b="0"/>
              <a:pathLst>
                <a:path w="312854" h="163059">
                  <a:moveTo>
                    <a:pt x="48534" y="55902"/>
                  </a:moveTo>
                  <a:lnTo>
                    <a:pt x="48534" y="55902"/>
                  </a:lnTo>
                  <a:lnTo>
                    <a:pt x="48534" y="52109"/>
                  </a:lnTo>
                  <a:lnTo>
                    <a:pt x="47741" y="50992"/>
                  </a:lnTo>
                  <a:lnTo>
                    <a:pt x="46418" y="50247"/>
                  </a:lnTo>
                  <a:lnTo>
                    <a:pt x="38591" y="49052"/>
                  </a:lnTo>
                  <a:lnTo>
                    <a:pt x="31741" y="48845"/>
                  </a:lnTo>
                  <a:lnTo>
                    <a:pt x="30195" y="49610"/>
                  </a:lnTo>
                  <a:lnTo>
                    <a:pt x="29165" y="50913"/>
                  </a:lnTo>
                  <a:lnTo>
                    <a:pt x="28477" y="52576"/>
                  </a:lnTo>
                  <a:lnTo>
                    <a:pt x="3497" y="78759"/>
                  </a:lnTo>
                  <a:lnTo>
                    <a:pt x="736" y="84052"/>
                  </a:lnTo>
                  <a:lnTo>
                    <a:pt x="0" y="86575"/>
                  </a:lnTo>
                  <a:lnTo>
                    <a:pt x="303" y="89050"/>
                  </a:lnTo>
                  <a:lnTo>
                    <a:pt x="2757" y="93917"/>
                  </a:lnTo>
                  <a:lnTo>
                    <a:pt x="4522" y="95533"/>
                  </a:lnTo>
                  <a:lnTo>
                    <a:pt x="19152" y="102131"/>
                  </a:lnTo>
                  <a:lnTo>
                    <a:pt x="27802" y="102113"/>
                  </a:lnTo>
                  <a:lnTo>
                    <a:pt x="54331" y="95168"/>
                  </a:lnTo>
                  <a:lnTo>
                    <a:pt x="69474" y="84316"/>
                  </a:lnTo>
                  <a:lnTo>
                    <a:pt x="73716" y="79643"/>
                  </a:lnTo>
                  <a:lnTo>
                    <a:pt x="78556" y="70175"/>
                  </a:lnTo>
                  <a:lnTo>
                    <a:pt x="81721" y="65420"/>
                  </a:lnTo>
                  <a:lnTo>
                    <a:pt x="84224" y="56026"/>
                  </a:lnTo>
                  <a:lnTo>
                    <a:pt x="84250" y="72006"/>
                  </a:lnTo>
                  <a:lnTo>
                    <a:pt x="86368" y="77082"/>
                  </a:lnTo>
                  <a:lnTo>
                    <a:pt x="97232" y="94115"/>
                  </a:lnTo>
                  <a:lnTo>
                    <a:pt x="118046" y="107990"/>
                  </a:lnTo>
                  <a:lnTo>
                    <a:pt x="142434" y="116961"/>
                  </a:lnTo>
                  <a:lnTo>
                    <a:pt x="177257" y="119769"/>
                  </a:lnTo>
                  <a:lnTo>
                    <a:pt x="198593" y="116276"/>
                  </a:lnTo>
                  <a:lnTo>
                    <a:pt x="231476" y="97241"/>
                  </a:lnTo>
                  <a:lnTo>
                    <a:pt x="246056" y="81908"/>
                  </a:lnTo>
                  <a:lnTo>
                    <a:pt x="251415" y="71164"/>
                  </a:lnTo>
                  <a:lnTo>
                    <a:pt x="260981" y="36045"/>
                  </a:lnTo>
                  <a:lnTo>
                    <a:pt x="262832" y="625"/>
                  </a:lnTo>
                  <a:lnTo>
                    <a:pt x="262837" y="0"/>
                  </a:lnTo>
                  <a:lnTo>
                    <a:pt x="262847" y="32553"/>
                  </a:lnTo>
                  <a:lnTo>
                    <a:pt x="270618" y="63734"/>
                  </a:lnTo>
                  <a:lnTo>
                    <a:pt x="281979" y="98061"/>
                  </a:lnTo>
                  <a:lnTo>
                    <a:pt x="296192" y="133565"/>
                  </a:lnTo>
                  <a:lnTo>
                    <a:pt x="310737" y="155581"/>
                  </a:lnTo>
                  <a:lnTo>
                    <a:pt x="312853" y="16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220"/>
            <p:cNvSpPr/>
            <p:nvPr>
              <p:custDataLst>
                <p:tags r:id="rId52"/>
              </p:custDataLst>
            </p:nvPr>
          </p:nvSpPr>
          <p:spPr>
            <a:xfrm>
              <a:off x="4301049" y="3786275"/>
              <a:ext cx="104722" cy="142789"/>
            </a:xfrm>
            <a:custGeom>
              <a:avLst/>
              <a:gdLst/>
              <a:ahLst/>
              <a:cxnLst/>
              <a:rect l="0" t="0" r="0" b="0"/>
              <a:pathLst>
                <a:path w="104722" h="142789">
                  <a:moveTo>
                    <a:pt x="49495" y="7056"/>
                  </a:moveTo>
                  <a:lnTo>
                    <a:pt x="49495" y="7056"/>
                  </a:lnTo>
                  <a:lnTo>
                    <a:pt x="45703" y="3264"/>
                  </a:lnTo>
                  <a:lnTo>
                    <a:pt x="39607" y="1402"/>
                  </a:lnTo>
                  <a:lnTo>
                    <a:pt x="15003" y="0"/>
                  </a:lnTo>
                  <a:lnTo>
                    <a:pt x="8236" y="2068"/>
                  </a:lnTo>
                  <a:lnTo>
                    <a:pt x="5320" y="3730"/>
                  </a:lnTo>
                  <a:lnTo>
                    <a:pt x="3376" y="5633"/>
                  </a:lnTo>
                  <a:lnTo>
                    <a:pt x="1216" y="9863"/>
                  </a:lnTo>
                  <a:lnTo>
                    <a:pt x="0" y="16708"/>
                  </a:lnTo>
                  <a:lnTo>
                    <a:pt x="3949" y="23516"/>
                  </a:lnTo>
                  <a:lnTo>
                    <a:pt x="30572" y="50109"/>
                  </a:lnTo>
                  <a:lnTo>
                    <a:pt x="65492" y="78510"/>
                  </a:lnTo>
                  <a:lnTo>
                    <a:pt x="96907" y="101416"/>
                  </a:lnTo>
                  <a:lnTo>
                    <a:pt x="102317" y="109319"/>
                  </a:lnTo>
                  <a:lnTo>
                    <a:pt x="104721" y="115477"/>
                  </a:lnTo>
                  <a:lnTo>
                    <a:pt x="104569" y="118230"/>
                  </a:lnTo>
                  <a:lnTo>
                    <a:pt x="102283" y="123407"/>
                  </a:lnTo>
                  <a:lnTo>
                    <a:pt x="96533" y="130783"/>
                  </a:lnTo>
                  <a:lnTo>
                    <a:pt x="87863" y="133483"/>
                  </a:lnTo>
                  <a:lnTo>
                    <a:pt x="56840" y="136153"/>
                  </a:lnTo>
                  <a:lnTo>
                    <a:pt x="20920" y="142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6221"/>
            <p:cNvSpPr/>
            <p:nvPr>
              <p:custDataLst>
                <p:tags r:id="rId53"/>
              </p:custDataLst>
            </p:nvPr>
          </p:nvSpPr>
          <p:spPr>
            <a:xfrm>
              <a:off x="3893344" y="3807619"/>
              <a:ext cx="114301" cy="14288"/>
            </a:xfrm>
            <a:custGeom>
              <a:avLst/>
              <a:gdLst/>
              <a:ahLst/>
              <a:cxnLst/>
              <a:rect l="0" t="0" r="0" b="0"/>
              <a:pathLst>
                <a:path w="114301" h="14288">
                  <a:moveTo>
                    <a:pt x="0" y="0"/>
                  </a:moveTo>
                  <a:lnTo>
                    <a:pt x="0" y="0"/>
                  </a:lnTo>
                  <a:lnTo>
                    <a:pt x="11406" y="794"/>
                  </a:lnTo>
                  <a:lnTo>
                    <a:pt x="31063" y="5654"/>
                  </a:lnTo>
                  <a:lnTo>
                    <a:pt x="61434" y="6849"/>
                  </a:lnTo>
                  <a:lnTo>
                    <a:pt x="92462" y="10849"/>
                  </a:lnTo>
                  <a:lnTo>
                    <a:pt x="114300" y="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8" name="SMARTInkShape-6222"/>
          <p:cNvSpPr/>
          <p:nvPr>
            <p:custDataLst>
              <p:tags r:id="rId5"/>
            </p:custDataLst>
          </p:nvPr>
        </p:nvSpPr>
        <p:spPr>
          <a:xfrm>
            <a:off x="3036094" y="3821906"/>
            <a:ext cx="107157" cy="7145"/>
          </a:xfrm>
          <a:custGeom>
            <a:avLst/>
            <a:gdLst/>
            <a:ahLst/>
            <a:cxnLst/>
            <a:rect l="0" t="0" r="0" b="0"/>
            <a:pathLst>
              <a:path w="107157" h="7145">
                <a:moveTo>
                  <a:pt x="0" y="0"/>
                </a:moveTo>
                <a:lnTo>
                  <a:pt x="0" y="0"/>
                </a:lnTo>
                <a:lnTo>
                  <a:pt x="30528" y="0"/>
                </a:lnTo>
                <a:lnTo>
                  <a:pt x="62445" y="4910"/>
                </a:lnTo>
                <a:lnTo>
                  <a:pt x="95976" y="6850"/>
                </a:lnTo>
                <a:lnTo>
                  <a:pt x="107156" y="71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SMARTInkShape-6223"/>
          <p:cNvSpPr/>
          <p:nvPr>
            <p:custDataLst>
              <p:tags r:id="rId6"/>
            </p:custDataLst>
          </p:nvPr>
        </p:nvSpPr>
        <p:spPr>
          <a:xfrm>
            <a:off x="3036094" y="3529013"/>
            <a:ext cx="214313" cy="14288"/>
          </a:xfrm>
          <a:custGeom>
            <a:avLst/>
            <a:gdLst/>
            <a:ahLst/>
            <a:cxnLst/>
            <a:rect l="0" t="0" r="0" b="0"/>
            <a:pathLst>
              <a:path w="214313" h="14288">
                <a:moveTo>
                  <a:pt x="0" y="14287"/>
                </a:moveTo>
                <a:lnTo>
                  <a:pt x="0" y="14287"/>
                </a:lnTo>
                <a:lnTo>
                  <a:pt x="7291" y="13493"/>
                </a:lnTo>
                <a:lnTo>
                  <a:pt x="39386" y="7805"/>
                </a:lnTo>
                <a:lnTo>
                  <a:pt x="74749" y="7274"/>
                </a:lnTo>
                <a:lnTo>
                  <a:pt x="106021" y="5065"/>
                </a:lnTo>
                <a:lnTo>
                  <a:pt x="137512" y="1501"/>
                </a:lnTo>
                <a:lnTo>
                  <a:pt x="169861" y="444"/>
                </a:lnTo>
                <a:lnTo>
                  <a:pt x="21431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8" name="SMARTInkShape-Group1985"/>
          <p:cNvGrpSpPr/>
          <p:nvPr/>
        </p:nvGrpSpPr>
        <p:grpSpPr>
          <a:xfrm>
            <a:off x="3443288" y="3043301"/>
            <a:ext cx="1164432" cy="640692"/>
            <a:chOff x="3443288" y="3043301"/>
            <a:chExt cx="1164432" cy="640692"/>
          </a:xfrm>
        </p:grpSpPr>
        <p:sp>
          <p:nvSpPr>
            <p:cNvPr id="570" name="SMARTInkShape-6224"/>
            <p:cNvSpPr/>
            <p:nvPr>
              <p:custDataLst>
                <p:tags r:id="rId41"/>
              </p:custDataLst>
            </p:nvPr>
          </p:nvSpPr>
          <p:spPr>
            <a:xfrm>
              <a:off x="3891822" y="3150394"/>
              <a:ext cx="143811" cy="128131"/>
            </a:xfrm>
            <a:custGeom>
              <a:avLst/>
              <a:gdLst/>
              <a:ahLst/>
              <a:cxnLst/>
              <a:rect l="0" t="0" r="0" b="0"/>
              <a:pathLst>
                <a:path w="143811" h="128131">
                  <a:moveTo>
                    <a:pt x="94391" y="0"/>
                  </a:moveTo>
                  <a:lnTo>
                    <a:pt x="94391" y="0"/>
                  </a:lnTo>
                  <a:lnTo>
                    <a:pt x="90598" y="0"/>
                  </a:lnTo>
                  <a:lnTo>
                    <a:pt x="86620" y="2116"/>
                  </a:lnTo>
                  <a:lnTo>
                    <a:pt x="55912" y="29257"/>
                  </a:lnTo>
                  <a:lnTo>
                    <a:pt x="38539" y="45181"/>
                  </a:lnTo>
                  <a:lnTo>
                    <a:pt x="9483" y="78093"/>
                  </a:lnTo>
                  <a:lnTo>
                    <a:pt x="1621" y="89212"/>
                  </a:lnTo>
                  <a:lnTo>
                    <a:pt x="0" y="94399"/>
                  </a:lnTo>
                  <a:lnTo>
                    <a:pt x="316" y="104397"/>
                  </a:lnTo>
                  <a:lnTo>
                    <a:pt x="3103" y="112015"/>
                  </a:lnTo>
                  <a:lnTo>
                    <a:pt x="4957" y="115158"/>
                  </a:lnTo>
                  <a:lnTo>
                    <a:pt x="13367" y="120766"/>
                  </a:lnTo>
                  <a:lnTo>
                    <a:pt x="25043" y="125111"/>
                  </a:lnTo>
                  <a:lnTo>
                    <a:pt x="58947" y="128130"/>
                  </a:lnTo>
                  <a:lnTo>
                    <a:pt x="92211" y="122794"/>
                  </a:lnTo>
                  <a:lnTo>
                    <a:pt x="114382" y="115582"/>
                  </a:lnTo>
                  <a:lnTo>
                    <a:pt x="130565" y="103743"/>
                  </a:lnTo>
                  <a:lnTo>
                    <a:pt x="137720" y="94791"/>
                  </a:lnTo>
                  <a:lnTo>
                    <a:pt x="141429" y="83404"/>
                  </a:lnTo>
                  <a:lnTo>
                    <a:pt x="143810" y="60484"/>
                  </a:lnTo>
                  <a:lnTo>
                    <a:pt x="142019" y="52546"/>
                  </a:lnTo>
                  <a:lnTo>
                    <a:pt x="137784" y="45579"/>
                  </a:lnTo>
                  <a:lnTo>
                    <a:pt x="126474" y="33525"/>
                  </a:lnTo>
                  <a:lnTo>
                    <a:pt x="113863" y="25367"/>
                  </a:lnTo>
                  <a:lnTo>
                    <a:pt x="107542" y="23181"/>
                  </a:lnTo>
                  <a:lnTo>
                    <a:pt x="105540" y="21804"/>
                  </a:lnTo>
                  <a:lnTo>
                    <a:pt x="104205" y="20092"/>
                  </a:lnTo>
                  <a:lnTo>
                    <a:pt x="101534" y="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225"/>
            <p:cNvSpPr/>
            <p:nvPr>
              <p:custDataLst>
                <p:tags r:id="rId42"/>
              </p:custDataLst>
            </p:nvPr>
          </p:nvSpPr>
          <p:spPr>
            <a:xfrm>
              <a:off x="4207669" y="3558005"/>
              <a:ext cx="400051" cy="125988"/>
            </a:xfrm>
            <a:custGeom>
              <a:avLst/>
              <a:gdLst/>
              <a:ahLst/>
              <a:cxnLst/>
              <a:rect l="0" t="0" r="0" b="0"/>
              <a:pathLst>
                <a:path w="400051" h="125988">
                  <a:moveTo>
                    <a:pt x="0" y="35301"/>
                  </a:moveTo>
                  <a:lnTo>
                    <a:pt x="0" y="35301"/>
                  </a:lnTo>
                  <a:lnTo>
                    <a:pt x="0" y="41452"/>
                  </a:lnTo>
                  <a:lnTo>
                    <a:pt x="794" y="41783"/>
                  </a:lnTo>
                  <a:lnTo>
                    <a:pt x="9887" y="44431"/>
                  </a:lnTo>
                  <a:lnTo>
                    <a:pt x="17888" y="47297"/>
                  </a:lnTo>
                  <a:lnTo>
                    <a:pt x="46938" y="49388"/>
                  </a:lnTo>
                  <a:lnTo>
                    <a:pt x="81372" y="49562"/>
                  </a:lnTo>
                  <a:lnTo>
                    <a:pt x="114667" y="41814"/>
                  </a:lnTo>
                  <a:lnTo>
                    <a:pt x="143570" y="30456"/>
                  </a:lnTo>
                  <a:lnTo>
                    <a:pt x="150592" y="25739"/>
                  </a:lnTo>
                  <a:lnTo>
                    <a:pt x="154242" y="20997"/>
                  </a:lnTo>
                  <a:lnTo>
                    <a:pt x="156297" y="13865"/>
                  </a:lnTo>
                  <a:lnTo>
                    <a:pt x="156586" y="11486"/>
                  </a:lnTo>
                  <a:lnTo>
                    <a:pt x="154789" y="6725"/>
                  </a:lnTo>
                  <a:lnTo>
                    <a:pt x="153199" y="4344"/>
                  </a:lnTo>
                  <a:lnTo>
                    <a:pt x="151345" y="2757"/>
                  </a:lnTo>
                  <a:lnTo>
                    <a:pt x="147169" y="993"/>
                  </a:lnTo>
                  <a:lnTo>
                    <a:pt x="136562" y="0"/>
                  </a:lnTo>
                  <a:lnTo>
                    <a:pt x="105609" y="9562"/>
                  </a:lnTo>
                  <a:lnTo>
                    <a:pt x="79069" y="24426"/>
                  </a:lnTo>
                  <a:lnTo>
                    <a:pt x="63556" y="37988"/>
                  </a:lnTo>
                  <a:lnTo>
                    <a:pt x="56558" y="47343"/>
                  </a:lnTo>
                  <a:lnTo>
                    <a:pt x="52918" y="56793"/>
                  </a:lnTo>
                  <a:lnTo>
                    <a:pt x="51947" y="61535"/>
                  </a:lnTo>
                  <a:lnTo>
                    <a:pt x="54374" y="79587"/>
                  </a:lnTo>
                  <a:lnTo>
                    <a:pt x="62266" y="90967"/>
                  </a:lnTo>
                  <a:lnTo>
                    <a:pt x="73711" y="100523"/>
                  </a:lnTo>
                  <a:lnTo>
                    <a:pt x="102578" y="113125"/>
                  </a:lnTo>
                  <a:lnTo>
                    <a:pt x="129347" y="120802"/>
                  </a:lnTo>
                  <a:lnTo>
                    <a:pt x="157387" y="125987"/>
                  </a:lnTo>
                  <a:lnTo>
                    <a:pt x="183687" y="125407"/>
                  </a:lnTo>
                  <a:lnTo>
                    <a:pt x="213907" y="118099"/>
                  </a:lnTo>
                  <a:lnTo>
                    <a:pt x="231831" y="107547"/>
                  </a:lnTo>
                  <a:lnTo>
                    <a:pt x="247196" y="94366"/>
                  </a:lnTo>
                  <a:lnTo>
                    <a:pt x="270034" y="60066"/>
                  </a:lnTo>
                  <a:lnTo>
                    <a:pt x="274796" y="50012"/>
                  </a:lnTo>
                  <a:lnTo>
                    <a:pt x="278383" y="26219"/>
                  </a:lnTo>
                  <a:lnTo>
                    <a:pt x="277663" y="24484"/>
                  </a:lnTo>
                  <a:lnTo>
                    <a:pt x="276390" y="23327"/>
                  </a:lnTo>
                  <a:lnTo>
                    <a:pt x="272436" y="21471"/>
                  </a:lnTo>
                  <a:lnTo>
                    <a:pt x="267959" y="24941"/>
                  </a:lnTo>
                  <a:lnTo>
                    <a:pt x="261605" y="34789"/>
                  </a:lnTo>
                  <a:lnTo>
                    <a:pt x="258487" y="43969"/>
                  </a:lnTo>
                  <a:lnTo>
                    <a:pt x="257290" y="62831"/>
                  </a:lnTo>
                  <a:lnTo>
                    <a:pt x="259342" y="69497"/>
                  </a:lnTo>
                  <a:lnTo>
                    <a:pt x="262107" y="75106"/>
                  </a:lnTo>
                  <a:lnTo>
                    <a:pt x="263336" y="80244"/>
                  </a:lnTo>
                  <a:lnTo>
                    <a:pt x="264457" y="81932"/>
                  </a:lnTo>
                  <a:lnTo>
                    <a:pt x="265998" y="83057"/>
                  </a:lnTo>
                  <a:lnTo>
                    <a:pt x="270383" y="84863"/>
                  </a:lnTo>
                  <a:lnTo>
                    <a:pt x="278284" y="85296"/>
                  </a:lnTo>
                  <a:lnTo>
                    <a:pt x="279381" y="73122"/>
                  </a:lnTo>
                  <a:lnTo>
                    <a:pt x="291583" y="54180"/>
                  </a:lnTo>
                  <a:lnTo>
                    <a:pt x="302648" y="46275"/>
                  </a:lnTo>
                  <a:lnTo>
                    <a:pt x="325395" y="37872"/>
                  </a:lnTo>
                  <a:lnTo>
                    <a:pt x="344063" y="34475"/>
                  </a:lnTo>
                  <a:lnTo>
                    <a:pt x="374980" y="23100"/>
                  </a:lnTo>
                  <a:lnTo>
                    <a:pt x="400050" y="21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6226"/>
            <p:cNvSpPr/>
            <p:nvPr>
              <p:custDataLst>
                <p:tags r:id="rId43"/>
              </p:custDataLst>
            </p:nvPr>
          </p:nvSpPr>
          <p:spPr>
            <a:xfrm>
              <a:off x="4102266" y="3044095"/>
              <a:ext cx="211872" cy="234887"/>
            </a:xfrm>
            <a:custGeom>
              <a:avLst/>
              <a:gdLst/>
              <a:ahLst/>
              <a:cxnLst/>
              <a:rect l="0" t="0" r="0" b="0"/>
              <a:pathLst>
                <a:path w="211872" h="234887">
                  <a:moveTo>
                    <a:pt x="119690" y="127730"/>
                  </a:moveTo>
                  <a:lnTo>
                    <a:pt x="119690" y="127730"/>
                  </a:lnTo>
                  <a:lnTo>
                    <a:pt x="123482" y="127730"/>
                  </a:lnTo>
                  <a:lnTo>
                    <a:pt x="133426" y="123938"/>
                  </a:lnTo>
                  <a:lnTo>
                    <a:pt x="147879" y="113257"/>
                  </a:lnTo>
                  <a:lnTo>
                    <a:pt x="150389" y="110937"/>
                  </a:lnTo>
                  <a:lnTo>
                    <a:pt x="153178" y="104127"/>
                  </a:lnTo>
                  <a:lnTo>
                    <a:pt x="153921" y="100089"/>
                  </a:lnTo>
                  <a:lnTo>
                    <a:pt x="152631" y="93484"/>
                  </a:lnTo>
                  <a:lnTo>
                    <a:pt x="151176" y="90612"/>
                  </a:lnTo>
                  <a:lnTo>
                    <a:pt x="148618" y="88697"/>
                  </a:lnTo>
                  <a:lnTo>
                    <a:pt x="141543" y="86570"/>
                  </a:lnTo>
                  <a:lnTo>
                    <a:pt x="118362" y="85997"/>
                  </a:lnTo>
                  <a:lnTo>
                    <a:pt x="88736" y="94822"/>
                  </a:lnTo>
                  <a:lnTo>
                    <a:pt x="56338" y="111616"/>
                  </a:lnTo>
                  <a:lnTo>
                    <a:pt x="23685" y="130221"/>
                  </a:lnTo>
                  <a:lnTo>
                    <a:pt x="10370" y="144431"/>
                  </a:lnTo>
                  <a:lnTo>
                    <a:pt x="2192" y="158696"/>
                  </a:lnTo>
                  <a:lnTo>
                    <a:pt x="0" y="168216"/>
                  </a:lnTo>
                  <a:lnTo>
                    <a:pt x="1003" y="172183"/>
                  </a:lnTo>
                  <a:lnTo>
                    <a:pt x="6351" y="178708"/>
                  </a:lnTo>
                  <a:lnTo>
                    <a:pt x="22079" y="186843"/>
                  </a:lnTo>
                  <a:lnTo>
                    <a:pt x="54430" y="191001"/>
                  </a:lnTo>
                  <a:lnTo>
                    <a:pt x="82010" y="190927"/>
                  </a:lnTo>
                  <a:lnTo>
                    <a:pt x="110289" y="186231"/>
                  </a:lnTo>
                  <a:lnTo>
                    <a:pt x="137983" y="178225"/>
                  </a:lnTo>
                  <a:lnTo>
                    <a:pt x="154015" y="167635"/>
                  </a:lnTo>
                  <a:lnTo>
                    <a:pt x="172635" y="144493"/>
                  </a:lnTo>
                  <a:lnTo>
                    <a:pt x="188206" y="117527"/>
                  </a:lnTo>
                  <a:lnTo>
                    <a:pt x="199082" y="89429"/>
                  </a:lnTo>
                  <a:lnTo>
                    <a:pt x="207331" y="60996"/>
                  </a:lnTo>
                  <a:lnTo>
                    <a:pt x="211871" y="28964"/>
                  </a:lnTo>
                  <a:lnTo>
                    <a:pt x="211459" y="18747"/>
                  </a:lnTo>
                  <a:lnTo>
                    <a:pt x="206368" y="2038"/>
                  </a:lnTo>
                  <a:lnTo>
                    <a:pt x="205256" y="1073"/>
                  </a:lnTo>
                  <a:lnTo>
                    <a:pt x="201905" y="0"/>
                  </a:lnTo>
                  <a:lnTo>
                    <a:pt x="200694" y="508"/>
                  </a:lnTo>
                  <a:lnTo>
                    <a:pt x="199887" y="1640"/>
                  </a:lnTo>
                  <a:lnTo>
                    <a:pt x="198989" y="5809"/>
                  </a:lnTo>
                  <a:lnTo>
                    <a:pt x="193425" y="36972"/>
                  </a:lnTo>
                  <a:lnTo>
                    <a:pt x="191582" y="71467"/>
                  </a:lnTo>
                  <a:lnTo>
                    <a:pt x="191262" y="99418"/>
                  </a:lnTo>
                  <a:lnTo>
                    <a:pt x="191168" y="129924"/>
                  </a:lnTo>
                  <a:lnTo>
                    <a:pt x="193256" y="161982"/>
                  </a:lnTo>
                  <a:lnTo>
                    <a:pt x="201073" y="197466"/>
                  </a:lnTo>
                  <a:lnTo>
                    <a:pt x="205415" y="234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6227"/>
            <p:cNvSpPr/>
            <p:nvPr>
              <p:custDataLst>
                <p:tags r:id="rId44"/>
              </p:custDataLst>
            </p:nvPr>
          </p:nvSpPr>
          <p:spPr>
            <a:xfrm>
              <a:off x="3479006" y="3043301"/>
              <a:ext cx="164072" cy="314263"/>
            </a:xfrm>
            <a:custGeom>
              <a:avLst/>
              <a:gdLst/>
              <a:ahLst/>
              <a:cxnLst/>
              <a:rect l="0" t="0" r="0" b="0"/>
              <a:pathLst>
                <a:path w="164072" h="314263">
                  <a:moveTo>
                    <a:pt x="121444" y="78518"/>
                  </a:moveTo>
                  <a:lnTo>
                    <a:pt x="121444" y="78518"/>
                  </a:lnTo>
                  <a:lnTo>
                    <a:pt x="121444" y="74726"/>
                  </a:lnTo>
                  <a:lnTo>
                    <a:pt x="123561" y="70747"/>
                  </a:lnTo>
                  <a:lnTo>
                    <a:pt x="155237" y="37607"/>
                  </a:lnTo>
                  <a:lnTo>
                    <a:pt x="160275" y="30438"/>
                  </a:lnTo>
                  <a:lnTo>
                    <a:pt x="163112" y="21938"/>
                  </a:lnTo>
                  <a:lnTo>
                    <a:pt x="164071" y="8163"/>
                  </a:lnTo>
                  <a:lnTo>
                    <a:pt x="162562" y="5421"/>
                  </a:lnTo>
                  <a:lnTo>
                    <a:pt x="159968" y="3593"/>
                  </a:lnTo>
                  <a:lnTo>
                    <a:pt x="148192" y="659"/>
                  </a:lnTo>
                  <a:lnTo>
                    <a:pt x="123456" y="0"/>
                  </a:lnTo>
                  <a:lnTo>
                    <a:pt x="114136" y="4198"/>
                  </a:lnTo>
                  <a:lnTo>
                    <a:pt x="91260" y="20195"/>
                  </a:lnTo>
                  <a:lnTo>
                    <a:pt x="76616" y="50729"/>
                  </a:lnTo>
                  <a:lnTo>
                    <a:pt x="67551" y="79467"/>
                  </a:lnTo>
                  <a:lnTo>
                    <a:pt x="66053" y="105698"/>
                  </a:lnTo>
                  <a:lnTo>
                    <a:pt x="70139" y="140890"/>
                  </a:lnTo>
                  <a:lnTo>
                    <a:pt x="74974" y="174799"/>
                  </a:lnTo>
                  <a:lnTo>
                    <a:pt x="72959" y="207162"/>
                  </a:lnTo>
                  <a:lnTo>
                    <a:pt x="69622" y="241189"/>
                  </a:lnTo>
                  <a:lnTo>
                    <a:pt x="61639" y="263771"/>
                  </a:lnTo>
                  <a:lnTo>
                    <a:pt x="40926" y="293413"/>
                  </a:lnTo>
                  <a:lnTo>
                    <a:pt x="31000" y="303498"/>
                  </a:lnTo>
                  <a:lnTo>
                    <a:pt x="19151" y="310719"/>
                  </a:lnTo>
                  <a:lnTo>
                    <a:pt x="7634" y="313562"/>
                  </a:lnTo>
                  <a:lnTo>
                    <a:pt x="0" y="314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228"/>
            <p:cNvSpPr/>
            <p:nvPr>
              <p:custDataLst>
                <p:tags r:id="rId45"/>
              </p:custDataLst>
            </p:nvPr>
          </p:nvSpPr>
          <p:spPr>
            <a:xfrm>
              <a:off x="3943350" y="3543387"/>
              <a:ext cx="178595" cy="14202"/>
            </a:xfrm>
            <a:custGeom>
              <a:avLst/>
              <a:gdLst/>
              <a:ahLst/>
              <a:cxnLst/>
              <a:rect l="0" t="0" r="0" b="0"/>
              <a:pathLst>
                <a:path w="178595" h="14202">
                  <a:moveTo>
                    <a:pt x="0" y="7057"/>
                  </a:moveTo>
                  <a:lnTo>
                    <a:pt x="0" y="7057"/>
                  </a:lnTo>
                  <a:lnTo>
                    <a:pt x="3792" y="3265"/>
                  </a:lnTo>
                  <a:lnTo>
                    <a:pt x="7771" y="1402"/>
                  </a:lnTo>
                  <a:lnTo>
                    <a:pt x="37585" y="0"/>
                  </a:lnTo>
                  <a:lnTo>
                    <a:pt x="70365" y="4840"/>
                  </a:lnTo>
                  <a:lnTo>
                    <a:pt x="98019" y="7194"/>
                  </a:lnTo>
                  <a:lnTo>
                    <a:pt x="127909" y="11772"/>
                  </a:lnTo>
                  <a:lnTo>
                    <a:pt x="161459" y="13481"/>
                  </a:lnTo>
                  <a:lnTo>
                    <a:pt x="178594" y="14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229"/>
            <p:cNvSpPr/>
            <p:nvPr>
              <p:custDataLst>
                <p:tags r:id="rId46"/>
              </p:custDataLst>
            </p:nvPr>
          </p:nvSpPr>
          <p:spPr>
            <a:xfrm>
              <a:off x="3443288" y="3507581"/>
              <a:ext cx="521494" cy="134250"/>
            </a:xfrm>
            <a:custGeom>
              <a:avLst/>
              <a:gdLst/>
              <a:ahLst/>
              <a:cxnLst/>
              <a:rect l="0" t="0" r="0" b="0"/>
              <a:pathLst>
                <a:path w="521494" h="134250">
                  <a:moveTo>
                    <a:pt x="0" y="0"/>
                  </a:moveTo>
                  <a:lnTo>
                    <a:pt x="0" y="0"/>
                  </a:lnTo>
                  <a:lnTo>
                    <a:pt x="0" y="33792"/>
                  </a:lnTo>
                  <a:lnTo>
                    <a:pt x="0" y="68103"/>
                  </a:lnTo>
                  <a:lnTo>
                    <a:pt x="793" y="92828"/>
                  </a:lnTo>
                  <a:lnTo>
                    <a:pt x="5703" y="108026"/>
                  </a:lnTo>
                  <a:lnTo>
                    <a:pt x="16792" y="123312"/>
                  </a:lnTo>
                  <a:lnTo>
                    <a:pt x="21486" y="126243"/>
                  </a:lnTo>
                  <a:lnTo>
                    <a:pt x="23848" y="127025"/>
                  </a:lnTo>
                  <a:lnTo>
                    <a:pt x="30707" y="125776"/>
                  </a:lnTo>
                  <a:lnTo>
                    <a:pt x="48046" y="118508"/>
                  </a:lnTo>
                  <a:lnTo>
                    <a:pt x="55220" y="111937"/>
                  </a:lnTo>
                  <a:lnTo>
                    <a:pt x="62642" y="103725"/>
                  </a:lnTo>
                  <a:lnTo>
                    <a:pt x="78621" y="89383"/>
                  </a:lnTo>
                  <a:lnTo>
                    <a:pt x="102126" y="54610"/>
                  </a:lnTo>
                  <a:lnTo>
                    <a:pt x="116332" y="28681"/>
                  </a:lnTo>
                  <a:lnTo>
                    <a:pt x="121288" y="24654"/>
                  </a:lnTo>
                  <a:lnTo>
                    <a:pt x="127145" y="22068"/>
                  </a:lnTo>
                  <a:lnTo>
                    <a:pt x="127626" y="22649"/>
                  </a:lnTo>
                  <a:lnTo>
                    <a:pt x="128397" y="29286"/>
                  </a:lnTo>
                  <a:lnTo>
                    <a:pt x="130687" y="52813"/>
                  </a:lnTo>
                  <a:lnTo>
                    <a:pt x="135860" y="86095"/>
                  </a:lnTo>
                  <a:lnTo>
                    <a:pt x="139228" y="100177"/>
                  </a:lnTo>
                  <a:lnTo>
                    <a:pt x="145487" y="110140"/>
                  </a:lnTo>
                  <a:lnTo>
                    <a:pt x="162440" y="123004"/>
                  </a:lnTo>
                  <a:lnTo>
                    <a:pt x="176365" y="130726"/>
                  </a:lnTo>
                  <a:lnTo>
                    <a:pt x="194337" y="134249"/>
                  </a:lnTo>
                  <a:lnTo>
                    <a:pt x="210951" y="131500"/>
                  </a:lnTo>
                  <a:lnTo>
                    <a:pt x="225928" y="125658"/>
                  </a:lnTo>
                  <a:lnTo>
                    <a:pt x="233498" y="119084"/>
                  </a:lnTo>
                  <a:lnTo>
                    <a:pt x="244825" y="101928"/>
                  </a:lnTo>
                  <a:lnTo>
                    <a:pt x="249002" y="78343"/>
                  </a:lnTo>
                  <a:lnTo>
                    <a:pt x="248932" y="62548"/>
                  </a:lnTo>
                  <a:lnTo>
                    <a:pt x="242728" y="39097"/>
                  </a:lnTo>
                  <a:lnTo>
                    <a:pt x="236063" y="29032"/>
                  </a:lnTo>
                  <a:lnTo>
                    <a:pt x="239630" y="28711"/>
                  </a:lnTo>
                  <a:lnTo>
                    <a:pt x="243556" y="30752"/>
                  </a:lnTo>
                  <a:lnTo>
                    <a:pt x="245714" y="32408"/>
                  </a:lnTo>
                  <a:lnTo>
                    <a:pt x="252346" y="34247"/>
                  </a:lnTo>
                  <a:lnTo>
                    <a:pt x="286580" y="35590"/>
                  </a:lnTo>
                  <a:lnTo>
                    <a:pt x="318281" y="35693"/>
                  </a:lnTo>
                  <a:lnTo>
                    <a:pt x="349414" y="35714"/>
                  </a:lnTo>
                  <a:lnTo>
                    <a:pt x="378494" y="35718"/>
                  </a:lnTo>
                  <a:lnTo>
                    <a:pt x="407030" y="34925"/>
                  </a:lnTo>
                  <a:lnTo>
                    <a:pt x="409466" y="33602"/>
                  </a:lnTo>
                  <a:lnTo>
                    <a:pt x="411090" y="31927"/>
                  </a:lnTo>
                  <a:lnTo>
                    <a:pt x="415010" y="30065"/>
                  </a:lnTo>
                  <a:lnTo>
                    <a:pt x="417167" y="29568"/>
                  </a:lnTo>
                  <a:lnTo>
                    <a:pt x="417811" y="29237"/>
                  </a:lnTo>
                  <a:lnTo>
                    <a:pt x="417447" y="29017"/>
                  </a:lnTo>
                  <a:lnTo>
                    <a:pt x="411159" y="28662"/>
                  </a:lnTo>
                  <a:lnTo>
                    <a:pt x="377352" y="40766"/>
                  </a:lnTo>
                  <a:lnTo>
                    <a:pt x="342733" y="56217"/>
                  </a:lnTo>
                  <a:lnTo>
                    <a:pt x="320788" y="69196"/>
                  </a:lnTo>
                  <a:lnTo>
                    <a:pt x="303571" y="89768"/>
                  </a:lnTo>
                  <a:lnTo>
                    <a:pt x="301607" y="94931"/>
                  </a:lnTo>
                  <a:lnTo>
                    <a:pt x="301878" y="97418"/>
                  </a:lnTo>
                  <a:lnTo>
                    <a:pt x="304294" y="102299"/>
                  </a:lnTo>
                  <a:lnTo>
                    <a:pt x="313910" y="109509"/>
                  </a:lnTo>
                  <a:lnTo>
                    <a:pt x="318017" y="110313"/>
                  </a:lnTo>
                  <a:lnTo>
                    <a:pt x="346583" y="105294"/>
                  </a:lnTo>
                  <a:lnTo>
                    <a:pt x="368410" y="97263"/>
                  </a:lnTo>
                  <a:lnTo>
                    <a:pt x="393816" y="77161"/>
                  </a:lnTo>
                  <a:lnTo>
                    <a:pt x="411076" y="53106"/>
                  </a:lnTo>
                  <a:lnTo>
                    <a:pt x="413371" y="45457"/>
                  </a:lnTo>
                  <a:lnTo>
                    <a:pt x="414051" y="39751"/>
                  </a:lnTo>
                  <a:lnTo>
                    <a:pt x="414146" y="39994"/>
                  </a:lnTo>
                  <a:lnTo>
                    <a:pt x="415128" y="66406"/>
                  </a:lnTo>
                  <a:lnTo>
                    <a:pt x="431130" y="97946"/>
                  </a:lnTo>
                  <a:lnTo>
                    <a:pt x="437940" y="105180"/>
                  </a:lnTo>
                  <a:lnTo>
                    <a:pt x="452816" y="113715"/>
                  </a:lnTo>
                  <a:lnTo>
                    <a:pt x="470188" y="119154"/>
                  </a:lnTo>
                  <a:lnTo>
                    <a:pt x="494073" y="120992"/>
                  </a:lnTo>
                  <a:lnTo>
                    <a:pt x="503485" y="119126"/>
                  </a:lnTo>
                  <a:lnTo>
                    <a:pt x="513247" y="113613"/>
                  </a:lnTo>
                  <a:lnTo>
                    <a:pt x="521493" y="107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230"/>
            <p:cNvSpPr/>
            <p:nvPr>
              <p:custDataLst>
                <p:tags r:id="rId47"/>
              </p:custDataLst>
            </p:nvPr>
          </p:nvSpPr>
          <p:spPr>
            <a:xfrm>
              <a:off x="4007938" y="3457575"/>
              <a:ext cx="28282" cy="185739"/>
            </a:xfrm>
            <a:custGeom>
              <a:avLst/>
              <a:gdLst/>
              <a:ahLst/>
              <a:cxnLst/>
              <a:rect l="0" t="0" r="0" b="0"/>
              <a:pathLst>
                <a:path w="28282" h="185739">
                  <a:moveTo>
                    <a:pt x="6850" y="0"/>
                  </a:moveTo>
                  <a:lnTo>
                    <a:pt x="6850" y="0"/>
                  </a:lnTo>
                  <a:lnTo>
                    <a:pt x="6850" y="6151"/>
                  </a:lnTo>
                  <a:lnTo>
                    <a:pt x="3057" y="10642"/>
                  </a:lnTo>
                  <a:lnTo>
                    <a:pt x="1195" y="16901"/>
                  </a:lnTo>
                  <a:lnTo>
                    <a:pt x="0" y="33854"/>
                  </a:lnTo>
                  <a:lnTo>
                    <a:pt x="5399" y="64989"/>
                  </a:lnTo>
                  <a:lnTo>
                    <a:pt x="11568" y="100104"/>
                  </a:lnTo>
                  <a:lnTo>
                    <a:pt x="17466" y="135744"/>
                  </a:lnTo>
                  <a:lnTo>
                    <a:pt x="26966" y="168652"/>
                  </a:lnTo>
                  <a:lnTo>
                    <a:pt x="28281" y="185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6231"/>
            <p:cNvSpPr/>
            <p:nvPr>
              <p:custDataLst>
                <p:tags r:id="rId48"/>
              </p:custDataLst>
            </p:nvPr>
          </p:nvSpPr>
          <p:spPr>
            <a:xfrm>
              <a:off x="3486150" y="3157538"/>
              <a:ext cx="309890" cy="148063"/>
            </a:xfrm>
            <a:custGeom>
              <a:avLst/>
              <a:gdLst/>
              <a:ahLst/>
              <a:cxnLst/>
              <a:rect l="0" t="0" r="0" b="0"/>
              <a:pathLst>
                <a:path w="309890" h="148063">
                  <a:moveTo>
                    <a:pt x="0" y="42862"/>
                  </a:moveTo>
                  <a:lnTo>
                    <a:pt x="0" y="42862"/>
                  </a:lnTo>
                  <a:lnTo>
                    <a:pt x="3792" y="42862"/>
                  </a:lnTo>
                  <a:lnTo>
                    <a:pt x="37021" y="35586"/>
                  </a:lnTo>
                  <a:lnTo>
                    <a:pt x="68784" y="30195"/>
                  </a:lnTo>
                  <a:lnTo>
                    <a:pt x="101343" y="26938"/>
                  </a:lnTo>
                  <a:lnTo>
                    <a:pt x="136125" y="23062"/>
                  </a:lnTo>
                  <a:lnTo>
                    <a:pt x="171567" y="21914"/>
                  </a:lnTo>
                  <a:lnTo>
                    <a:pt x="205087" y="19457"/>
                  </a:lnTo>
                  <a:lnTo>
                    <a:pt x="233010" y="15819"/>
                  </a:lnTo>
                  <a:lnTo>
                    <a:pt x="264606" y="15283"/>
                  </a:lnTo>
                  <a:lnTo>
                    <a:pt x="278014" y="21144"/>
                  </a:lnTo>
                  <a:lnTo>
                    <a:pt x="267083" y="31987"/>
                  </a:lnTo>
                  <a:lnTo>
                    <a:pt x="233510" y="57698"/>
                  </a:lnTo>
                  <a:lnTo>
                    <a:pt x="215767" y="73716"/>
                  </a:lnTo>
                  <a:lnTo>
                    <a:pt x="191520" y="106729"/>
                  </a:lnTo>
                  <a:lnTo>
                    <a:pt x="182424" y="119200"/>
                  </a:lnTo>
                  <a:lnTo>
                    <a:pt x="181147" y="122329"/>
                  </a:lnTo>
                  <a:lnTo>
                    <a:pt x="181883" y="126003"/>
                  </a:lnTo>
                  <a:lnTo>
                    <a:pt x="192355" y="141188"/>
                  </a:lnTo>
                  <a:lnTo>
                    <a:pt x="194912" y="144131"/>
                  </a:lnTo>
                  <a:lnTo>
                    <a:pt x="206219" y="147402"/>
                  </a:lnTo>
                  <a:lnTo>
                    <a:pt x="221034" y="148062"/>
                  </a:lnTo>
                  <a:lnTo>
                    <a:pt x="249948" y="142018"/>
                  </a:lnTo>
                  <a:lnTo>
                    <a:pt x="263488" y="136937"/>
                  </a:lnTo>
                  <a:lnTo>
                    <a:pt x="290090" y="116213"/>
                  </a:lnTo>
                  <a:lnTo>
                    <a:pt x="300882" y="98462"/>
                  </a:lnTo>
                  <a:lnTo>
                    <a:pt x="309107" y="78121"/>
                  </a:lnTo>
                  <a:lnTo>
                    <a:pt x="309889" y="66206"/>
                  </a:lnTo>
                  <a:lnTo>
                    <a:pt x="303924" y="41829"/>
                  </a:lnTo>
                  <a:lnTo>
                    <a:pt x="297531" y="32349"/>
                  </a:lnTo>
                  <a:lnTo>
                    <a:pt x="280493" y="19795"/>
                  </a:lnTo>
                  <a:lnTo>
                    <a:pt x="244985" y="2145"/>
                  </a:lnTo>
                  <a:lnTo>
                    <a:pt x="2357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9" name="SMARTInkShape-6232"/>
          <p:cNvSpPr/>
          <p:nvPr>
            <p:custDataLst>
              <p:tags r:id="rId7"/>
            </p:custDataLst>
          </p:nvPr>
        </p:nvSpPr>
        <p:spPr>
          <a:xfrm>
            <a:off x="2993231" y="3193256"/>
            <a:ext cx="178595" cy="7145"/>
          </a:xfrm>
          <a:custGeom>
            <a:avLst/>
            <a:gdLst/>
            <a:ahLst/>
            <a:cxnLst/>
            <a:rect l="0" t="0" r="0" b="0"/>
            <a:pathLst>
              <a:path w="178595" h="7145">
                <a:moveTo>
                  <a:pt x="0" y="0"/>
                </a:moveTo>
                <a:lnTo>
                  <a:pt x="0" y="0"/>
                </a:lnTo>
                <a:lnTo>
                  <a:pt x="28170" y="0"/>
                </a:lnTo>
                <a:lnTo>
                  <a:pt x="53679" y="3792"/>
                </a:lnTo>
                <a:lnTo>
                  <a:pt x="88930" y="6151"/>
                </a:lnTo>
                <a:lnTo>
                  <a:pt x="113608" y="6703"/>
                </a:lnTo>
                <a:lnTo>
                  <a:pt x="147697" y="7013"/>
                </a:lnTo>
                <a:lnTo>
                  <a:pt x="178594" y="71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SMARTInkShape-6233"/>
          <p:cNvSpPr/>
          <p:nvPr>
            <p:custDataLst>
              <p:tags r:id="rId8"/>
            </p:custDataLst>
          </p:nvPr>
        </p:nvSpPr>
        <p:spPr>
          <a:xfrm>
            <a:off x="3093244" y="2757488"/>
            <a:ext cx="85726" cy="1"/>
          </a:xfrm>
          <a:custGeom>
            <a:avLst/>
            <a:gdLst/>
            <a:ahLst/>
            <a:cxnLst/>
            <a:rect l="0" t="0" r="0" b="0"/>
            <a:pathLst>
              <a:path w="85726" h="1">
                <a:moveTo>
                  <a:pt x="0" y="0"/>
                </a:moveTo>
                <a:lnTo>
                  <a:pt x="0" y="0"/>
                </a:lnTo>
                <a:lnTo>
                  <a:pt x="30867" y="0"/>
                </a:lnTo>
                <a:lnTo>
                  <a:pt x="63100" y="0"/>
                </a:lnTo>
                <a:lnTo>
                  <a:pt x="857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6" name="SMARTInkShape-Group1988"/>
          <p:cNvGrpSpPr/>
          <p:nvPr/>
        </p:nvGrpSpPr>
        <p:grpSpPr>
          <a:xfrm>
            <a:off x="3438096" y="2636044"/>
            <a:ext cx="1354990" cy="377732"/>
            <a:chOff x="3438096" y="2636044"/>
            <a:chExt cx="1354990" cy="377732"/>
          </a:xfrm>
        </p:grpSpPr>
        <p:sp>
          <p:nvSpPr>
            <p:cNvPr id="581" name="SMARTInkShape-6234"/>
            <p:cNvSpPr/>
            <p:nvPr>
              <p:custDataLst>
                <p:tags r:id="rId36"/>
              </p:custDataLst>
            </p:nvPr>
          </p:nvSpPr>
          <p:spPr>
            <a:xfrm>
              <a:off x="3679031" y="2678906"/>
              <a:ext cx="64268" cy="334870"/>
            </a:xfrm>
            <a:custGeom>
              <a:avLst/>
              <a:gdLst/>
              <a:ahLst/>
              <a:cxnLst/>
              <a:rect l="0" t="0" r="0" b="0"/>
              <a:pathLst>
                <a:path w="64268" h="334870">
                  <a:moveTo>
                    <a:pt x="0" y="0"/>
                  </a:moveTo>
                  <a:lnTo>
                    <a:pt x="0" y="0"/>
                  </a:lnTo>
                  <a:lnTo>
                    <a:pt x="4910" y="11407"/>
                  </a:lnTo>
                  <a:lnTo>
                    <a:pt x="12651" y="44762"/>
                  </a:lnTo>
                  <a:lnTo>
                    <a:pt x="19462" y="79427"/>
                  </a:lnTo>
                  <a:lnTo>
                    <a:pt x="22965" y="109524"/>
                  </a:lnTo>
                  <a:lnTo>
                    <a:pt x="26875" y="132815"/>
                  </a:lnTo>
                  <a:lnTo>
                    <a:pt x="31260" y="159041"/>
                  </a:lnTo>
                  <a:lnTo>
                    <a:pt x="35853" y="184456"/>
                  </a:lnTo>
                  <a:lnTo>
                    <a:pt x="40541" y="208981"/>
                  </a:lnTo>
                  <a:lnTo>
                    <a:pt x="47643" y="244307"/>
                  </a:lnTo>
                  <a:lnTo>
                    <a:pt x="53981" y="274441"/>
                  </a:lnTo>
                  <a:lnTo>
                    <a:pt x="56733" y="309984"/>
                  </a:lnTo>
                  <a:lnTo>
                    <a:pt x="63989" y="334869"/>
                  </a:lnTo>
                  <a:lnTo>
                    <a:pt x="64267" y="325736"/>
                  </a:lnTo>
                  <a:lnTo>
                    <a:pt x="62165" y="321249"/>
                  </a:lnTo>
                  <a:lnTo>
                    <a:pt x="5715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6235"/>
            <p:cNvSpPr/>
            <p:nvPr>
              <p:custDataLst>
                <p:tags r:id="rId37"/>
              </p:custDataLst>
            </p:nvPr>
          </p:nvSpPr>
          <p:spPr>
            <a:xfrm>
              <a:off x="3438096" y="2636044"/>
              <a:ext cx="174567" cy="235745"/>
            </a:xfrm>
            <a:custGeom>
              <a:avLst/>
              <a:gdLst/>
              <a:ahLst/>
              <a:cxnLst/>
              <a:rect l="0" t="0" r="0" b="0"/>
              <a:pathLst>
                <a:path w="174567" h="235745">
                  <a:moveTo>
                    <a:pt x="140923" y="0"/>
                  </a:moveTo>
                  <a:lnTo>
                    <a:pt x="140923" y="0"/>
                  </a:lnTo>
                  <a:lnTo>
                    <a:pt x="108812" y="0"/>
                  </a:lnTo>
                  <a:lnTo>
                    <a:pt x="83074" y="2116"/>
                  </a:lnTo>
                  <a:lnTo>
                    <a:pt x="47962" y="12978"/>
                  </a:lnTo>
                  <a:lnTo>
                    <a:pt x="16116" y="30000"/>
                  </a:lnTo>
                  <a:lnTo>
                    <a:pt x="4636" y="37816"/>
                  </a:lnTo>
                  <a:lnTo>
                    <a:pt x="976" y="44853"/>
                  </a:lnTo>
                  <a:lnTo>
                    <a:pt x="0" y="48952"/>
                  </a:lnTo>
                  <a:lnTo>
                    <a:pt x="143" y="52478"/>
                  </a:lnTo>
                  <a:lnTo>
                    <a:pt x="2419" y="58513"/>
                  </a:lnTo>
                  <a:lnTo>
                    <a:pt x="16844" y="74558"/>
                  </a:lnTo>
                  <a:lnTo>
                    <a:pt x="52440" y="97728"/>
                  </a:lnTo>
                  <a:lnTo>
                    <a:pt x="79604" y="111947"/>
                  </a:lnTo>
                  <a:lnTo>
                    <a:pt x="107761" y="126215"/>
                  </a:lnTo>
                  <a:lnTo>
                    <a:pt x="136213" y="140496"/>
                  </a:lnTo>
                  <a:lnTo>
                    <a:pt x="169637" y="165276"/>
                  </a:lnTo>
                  <a:lnTo>
                    <a:pt x="173528" y="172940"/>
                  </a:lnTo>
                  <a:lnTo>
                    <a:pt x="174566" y="177205"/>
                  </a:lnTo>
                  <a:lnTo>
                    <a:pt x="174464" y="180843"/>
                  </a:lnTo>
                  <a:lnTo>
                    <a:pt x="172234" y="187002"/>
                  </a:lnTo>
                  <a:lnTo>
                    <a:pt x="162724" y="198724"/>
                  </a:lnTo>
                  <a:lnTo>
                    <a:pt x="146059" y="208459"/>
                  </a:lnTo>
                  <a:lnTo>
                    <a:pt x="114186" y="218859"/>
                  </a:lnTo>
                  <a:lnTo>
                    <a:pt x="82019" y="228557"/>
                  </a:lnTo>
                  <a:lnTo>
                    <a:pt x="49119" y="234324"/>
                  </a:lnTo>
                  <a:lnTo>
                    <a:pt x="12335" y="235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6236"/>
            <p:cNvSpPr/>
            <p:nvPr>
              <p:custDataLst>
                <p:tags r:id="rId38"/>
              </p:custDataLst>
            </p:nvPr>
          </p:nvSpPr>
          <p:spPr>
            <a:xfrm>
              <a:off x="3714750" y="2667843"/>
              <a:ext cx="214412" cy="167797"/>
            </a:xfrm>
            <a:custGeom>
              <a:avLst/>
              <a:gdLst/>
              <a:ahLst/>
              <a:cxnLst/>
              <a:rect l="0" t="0" r="0" b="0"/>
              <a:pathLst>
                <a:path w="214412" h="167797">
                  <a:moveTo>
                    <a:pt x="0" y="11063"/>
                  </a:moveTo>
                  <a:lnTo>
                    <a:pt x="0" y="11063"/>
                  </a:lnTo>
                  <a:lnTo>
                    <a:pt x="3792" y="11063"/>
                  </a:lnTo>
                  <a:lnTo>
                    <a:pt x="4910" y="10270"/>
                  </a:lnTo>
                  <a:lnTo>
                    <a:pt x="5654" y="8947"/>
                  </a:lnTo>
                  <a:lnTo>
                    <a:pt x="6151" y="7271"/>
                  </a:lnTo>
                  <a:lnTo>
                    <a:pt x="8069" y="6154"/>
                  </a:lnTo>
                  <a:lnTo>
                    <a:pt x="37159" y="0"/>
                  </a:lnTo>
                  <a:lnTo>
                    <a:pt x="68812" y="2910"/>
                  </a:lnTo>
                  <a:lnTo>
                    <a:pt x="101351" y="7854"/>
                  </a:lnTo>
                  <a:lnTo>
                    <a:pt x="134011" y="19373"/>
                  </a:lnTo>
                  <a:lnTo>
                    <a:pt x="169699" y="37487"/>
                  </a:lnTo>
                  <a:lnTo>
                    <a:pt x="204822" y="66754"/>
                  </a:lnTo>
                  <a:lnTo>
                    <a:pt x="210367" y="72003"/>
                  </a:lnTo>
                  <a:lnTo>
                    <a:pt x="213269" y="77090"/>
                  </a:lnTo>
                  <a:lnTo>
                    <a:pt x="214411" y="82069"/>
                  </a:lnTo>
                  <a:lnTo>
                    <a:pt x="214332" y="105258"/>
                  </a:lnTo>
                  <a:lnTo>
                    <a:pt x="211944" y="111166"/>
                  </a:lnTo>
                  <a:lnTo>
                    <a:pt x="197207" y="127066"/>
                  </a:lnTo>
                  <a:lnTo>
                    <a:pt x="176965" y="141037"/>
                  </a:lnTo>
                  <a:lnTo>
                    <a:pt x="142083" y="153271"/>
                  </a:lnTo>
                  <a:lnTo>
                    <a:pt x="111949" y="160884"/>
                  </a:lnTo>
                  <a:lnTo>
                    <a:pt x="82118" y="166051"/>
                  </a:lnTo>
                  <a:lnTo>
                    <a:pt x="50705" y="167796"/>
                  </a:lnTo>
                  <a:lnTo>
                    <a:pt x="23157" y="167347"/>
                  </a:lnTo>
                  <a:lnTo>
                    <a:pt x="5617" y="162064"/>
                  </a:lnTo>
                  <a:lnTo>
                    <a:pt x="3745" y="160943"/>
                  </a:lnTo>
                  <a:lnTo>
                    <a:pt x="2496" y="159401"/>
                  </a:lnTo>
                  <a:lnTo>
                    <a:pt x="0" y="153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6237"/>
            <p:cNvSpPr/>
            <p:nvPr>
              <p:custDataLst>
                <p:tags r:id="rId39"/>
              </p:custDataLst>
            </p:nvPr>
          </p:nvSpPr>
          <p:spPr>
            <a:xfrm>
              <a:off x="4333473" y="2700338"/>
              <a:ext cx="459613" cy="157033"/>
            </a:xfrm>
            <a:custGeom>
              <a:avLst/>
              <a:gdLst/>
              <a:ahLst/>
              <a:cxnLst/>
              <a:rect l="0" t="0" r="0" b="0"/>
              <a:pathLst>
                <a:path w="459613" h="157033">
                  <a:moveTo>
                    <a:pt x="45646" y="0"/>
                  </a:moveTo>
                  <a:lnTo>
                    <a:pt x="45646" y="0"/>
                  </a:lnTo>
                  <a:lnTo>
                    <a:pt x="41854" y="0"/>
                  </a:lnTo>
                  <a:lnTo>
                    <a:pt x="40736" y="793"/>
                  </a:lnTo>
                  <a:lnTo>
                    <a:pt x="39991" y="2116"/>
                  </a:lnTo>
                  <a:lnTo>
                    <a:pt x="39495" y="3792"/>
                  </a:lnTo>
                  <a:lnTo>
                    <a:pt x="14477" y="39197"/>
                  </a:lnTo>
                  <a:lnTo>
                    <a:pt x="687" y="71895"/>
                  </a:lnTo>
                  <a:lnTo>
                    <a:pt x="0" y="85928"/>
                  </a:lnTo>
                  <a:lnTo>
                    <a:pt x="6026" y="114340"/>
                  </a:lnTo>
                  <a:lnTo>
                    <a:pt x="14543" y="126488"/>
                  </a:lnTo>
                  <a:lnTo>
                    <a:pt x="26266" y="136385"/>
                  </a:lnTo>
                  <a:lnTo>
                    <a:pt x="55311" y="149207"/>
                  </a:lnTo>
                  <a:lnTo>
                    <a:pt x="84228" y="154805"/>
                  </a:lnTo>
                  <a:lnTo>
                    <a:pt x="117932" y="154347"/>
                  </a:lnTo>
                  <a:lnTo>
                    <a:pt x="153054" y="149184"/>
                  </a:lnTo>
                  <a:lnTo>
                    <a:pt x="186479" y="140511"/>
                  </a:lnTo>
                  <a:lnTo>
                    <a:pt x="216491" y="125770"/>
                  </a:lnTo>
                  <a:lnTo>
                    <a:pt x="245491" y="106321"/>
                  </a:lnTo>
                  <a:lnTo>
                    <a:pt x="269959" y="85477"/>
                  </a:lnTo>
                  <a:lnTo>
                    <a:pt x="296700" y="50767"/>
                  </a:lnTo>
                  <a:lnTo>
                    <a:pt x="303540" y="39496"/>
                  </a:lnTo>
                  <a:lnTo>
                    <a:pt x="304888" y="34268"/>
                  </a:lnTo>
                  <a:lnTo>
                    <a:pt x="304269" y="24226"/>
                  </a:lnTo>
                  <a:lnTo>
                    <a:pt x="301348" y="16588"/>
                  </a:lnTo>
                  <a:lnTo>
                    <a:pt x="299457" y="13439"/>
                  </a:lnTo>
                  <a:lnTo>
                    <a:pt x="296610" y="11341"/>
                  </a:lnTo>
                  <a:lnTo>
                    <a:pt x="289212" y="9009"/>
                  </a:lnTo>
                  <a:lnTo>
                    <a:pt x="280633" y="10089"/>
                  </a:lnTo>
                  <a:lnTo>
                    <a:pt x="271528" y="14009"/>
                  </a:lnTo>
                  <a:lnTo>
                    <a:pt x="244215" y="37720"/>
                  </a:lnTo>
                  <a:lnTo>
                    <a:pt x="227601" y="61535"/>
                  </a:lnTo>
                  <a:lnTo>
                    <a:pt x="220208" y="84907"/>
                  </a:lnTo>
                  <a:lnTo>
                    <a:pt x="218018" y="103121"/>
                  </a:lnTo>
                  <a:lnTo>
                    <a:pt x="221739" y="115681"/>
                  </a:lnTo>
                  <a:lnTo>
                    <a:pt x="224954" y="122365"/>
                  </a:lnTo>
                  <a:lnTo>
                    <a:pt x="234876" y="131907"/>
                  </a:lnTo>
                  <a:lnTo>
                    <a:pt x="255966" y="141741"/>
                  </a:lnTo>
                  <a:lnTo>
                    <a:pt x="291537" y="152176"/>
                  </a:lnTo>
                  <a:lnTo>
                    <a:pt x="323466" y="155685"/>
                  </a:lnTo>
                  <a:lnTo>
                    <a:pt x="354270" y="156724"/>
                  </a:lnTo>
                  <a:lnTo>
                    <a:pt x="383505" y="157032"/>
                  </a:lnTo>
                  <a:lnTo>
                    <a:pt x="415331" y="152227"/>
                  </a:lnTo>
                  <a:lnTo>
                    <a:pt x="437728" y="148338"/>
                  </a:lnTo>
                  <a:lnTo>
                    <a:pt x="451643" y="143594"/>
                  </a:lnTo>
                  <a:lnTo>
                    <a:pt x="459612" y="142902"/>
                  </a:lnTo>
                  <a:lnTo>
                    <a:pt x="45284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6238"/>
            <p:cNvSpPr/>
            <p:nvPr>
              <p:custDataLst>
                <p:tags r:id="rId40"/>
              </p:custDataLst>
            </p:nvPr>
          </p:nvSpPr>
          <p:spPr>
            <a:xfrm>
              <a:off x="3984268" y="2700658"/>
              <a:ext cx="230546" cy="149699"/>
            </a:xfrm>
            <a:custGeom>
              <a:avLst/>
              <a:gdLst/>
              <a:ahLst/>
              <a:cxnLst/>
              <a:rect l="0" t="0" r="0" b="0"/>
              <a:pathLst>
                <a:path w="230546" h="149699">
                  <a:moveTo>
                    <a:pt x="137676" y="13967"/>
                  </a:moveTo>
                  <a:lnTo>
                    <a:pt x="137676" y="13967"/>
                  </a:lnTo>
                  <a:lnTo>
                    <a:pt x="143827" y="7816"/>
                  </a:lnTo>
                  <a:lnTo>
                    <a:pt x="144525" y="3325"/>
                  </a:lnTo>
                  <a:lnTo>
                    <a:pt x="143036" y="2110"/>
                  </a:lnTo>
                  <a:lnTo>
                    <a:pt x="131356" y="159"/>
                  </a:lnTo>
                  <a:lnTo>
                    <a:pt x="128700" y="0"/>
                  </a:lnTo>
                  <a:lnTo>
                    <a:pt x="102892" y="7493"/>
                  </a:lnTo>
                  <a:lnTo>
                    <a:pt x="75507" y="24065"/>
                  </a:lnTo>
                  <a:lnTo>
                    <a:pt x="45227" y="50269"/>
                  </a:lnTo>
                  <a:lnTo>
                    <a:pt x="12936" y="81689"/>
                  </a:lnTo>
                  <a:lnTo>
                    <a:pt x="1409" y="96915"/>
                  </a:lnTo>
                  <a:lnTo>
                    <a:pt x="0" y="101810"/>
                  </a:lnTo>
                  <a:lnTo>
                    <a:pt x="551" y="111481"/>
                  </a:lnTo>
                  <a:lnTo>
                    <a:pt x="3442" y="118954"/>
                  </a:lnTo>
                  <a:lnTo>
                    <a:pt x="5324" y="122059"/>
                  </a:lnTo>
                  <a:lnTo>
                    <a:pt x="8166" y="124128"/>
                  </a:lnTo>
                  <a:lnTo>
                    <a:pt x="15558" y="126428"/>
                  </a:lnTo>
                  <a:lnTo>
                    <a:pt x="45659" y="128025"/>
                  </a:lnTo>
                  <a:lnTo>
                    <a:pt x="66491" y="126078"/>
                  </a:lnTo>
                  <a:lnTo>
                    <a:pt x="87744" y="118358"/>
                  </a:lnTo>
                  <a:lnTo>
                    <a:pt x="112467" y="101527"/>
                  </a:lnTo>
                  <a:lnTo>
                    <a:pt x="142316" y="69658"/>
                  </a:lnTo>
                  <a:lnTo>
                    <a:pt x="154967" y="53660"/>
                  </a:lnTo>
                  <a:lnTo>
                    <a:pt x="157880" y="45395"/>
                  </a:lnTo>
                  <a:lnTo>
                    <a:pt x="158946" y="36871"/>
                  </a:lnTo>
                  <a:lnTo>
                    <a:pt x="159105" y="67837"/>
                  </a:lnTo>
                  <a:lnTo>
                    <a:pt x="159107" y="99407"/>
                  </a:lnTo>
                  <a:lnTo>
                    <a:pt x="159901" y="115571"/>
                  </a:lnTo>
                  <a:lnTo>
                    <a:pt x="162899" y="125535"/>
                  </a:lnTo>
                  <a:lnTo>
                    <a:pt x="172843" y="140069"/>
                  </a:lnTo>
                  <a:lnTo>
                    <a:pt x="183468" y="145419"/>
                  </a:lnTo>
                  <a:lnTo>
                    <a:pt x="215887" y="149322"/>
                  </a:lnTo>
                  <a:lnTo>
                    <a:pt x="230545" y="149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7" name="SMARTInkShape-6239"/>
          <p:cNvSpPr/>
          <p:nvPr>
            <p:custDataLst>
              <p:tags r:id="rId9"/>
            </p:custDataLst>
          </p:nvPr>
        </p:nvSpPr>
        <p:spPr>
          <a:xfrm>
            <a:off x="1200156" y="2614613"/>
            <a:ext cx="871522" cy="327803"/>
          </a:xfrm>
          <a:custGeom>
            <a:avLst/>
            <a:gdLst/>
            <a:ahLst/>
            <a:cxnLst/>
            <a:rect l="0" t="0" r="0" b="0"/>
            <a:pathLst>
              <a:path w="871522" h="327803">
                <a:moveTo>
                  <a:pt x="850100" y="0"/>
                </a:moveTo>
                <a:lnTo>
                  <a:pt x="850100" y="0"/>
                </a:lnTo>
                <a:lnTo>
                  <a:pt x="867100" y="0"/>
                </a:lnTo>
                <a:lnTo>
                  <a:pt x="868577" y="793"/>
                </a:lnTo>
                <a:lnTo>
                  <a:pt x="869562" y="2116"/>
                </a:lnTo>
                <a:lnTo>
                  <a:pt x="870656" y="5703"/>
                </a:lnTo>
                <a:lnTo>
                  <a:pt x="871521" y="40910"/>
                </a:lnTo>
                <a:lnTo>
                  <a:pt x="864255" y="73843"/>
                </a:lnTo>
                <a:lnTo>
                  <a:pt x="852261" y="108099"/>
                </a:lnTo>
                <a:lnTo>
                  <a:pt x="840546" y="142999"/>
                </a:lnTo>
                <a:lnTo>
                  <a:pt x="826548" y="178610"/>
                </a:lnTo>
                <a:lnTo>
                  <a:pt x="804577" y="214314"/>
                </a:lnTo>
                <a:lnTo>
                  <a:pt x="789693" y="234950"/>
                </a:lnTo>
                <a:lnTo>
                  <a:pt x="760595" y="261519"/>
                </a:lnTo>
                <a:lnTo>
                  <a:pt x="729350" y="280904"/>
                </a:lnTo>
                <a:lnTo>
                  <a:pt x="701963" y="294456"/>
                </a:lnTo>
                <a:lnTo>
                  <a:pt x="673740" y="304645"/>
                </a:lnTo>
                <a:lnTo>
                  <a:pt x="644475" y="315778"/>
                </a:lnTo>
                <a:lnTo>
                  <a:pt x="611021" y="320576"/>
                </a:lnTo>
                <a:lnTo>
                  <a:pt x="575974" y="325878"/>
                </a:lnTo>
                <a:lnTo>
                  <a:pt x="541248" y="327802"/>
                </a:lnTo>
                <a:lnTo>
                  <a:pt x="509704" y="327578"/>
                </a:lnTo>
                <a:lnTo>
                  <a:pt x="475575" y="323631"/>
                </a:lnTo>
                <a:lnTo>
                  <a:pt x="440327" y="321315"/>
                </a:lnTo>
                <a:lnTo>
                  <a:pt x="404748" y="315955"/>
                </a:lnTo>
                <a:lnTo>
                  <a:pt x="369864" y="308546"/>
                </a:lnTo>
                <a:lnTo>
                  <a:pt x="339067" y="296649"/>
                </a:lnTo>
                <a:lnTo>
                  <a:pt x="309040" y="283864"/>
                </a:lnTo>
                <a:lnTo>
                  <a:pt x="276948" y="273108"/>
                </a:lnTo>
                <a:lnTo>
                  <a:pt x="241850" y="251062"/>
                </a:lnTo>
                <a:lnTo>
                  <a:pt x="208370" y="231184"/>
                </a:lnTo>
                <a:lnTo>
                  <a:pt x="175141" y="201541"/>
                </a:lnTo>
                <a:lnTo>
                  <a:pt x="143599" y="181274"/>
                </a:lnTo>
                <a:lnTo>
                  <a:pt x="110014" y="146275"/>
                </a:lnTo>
                <a:lnTo>
                  <a:pt x="76222" y="112772"/>
                </a:lnTo>
                <a:lnTo>
                  <a:pt x="40608" y="88190"/>
                </a:lnTo>
                <a:lnTo>
                  <a:pt x="30311" y="80003"/>
                </a:lnTo>
                <a:lnTo>
                  <a:pt x="25293" y="79002"/>
                </a:lnTo>
                <a:lnTo>
                  <a:pt x="24004" y="78068"/>
                </a:lnTo>
                <a:lnTo>
                  <a:pt x="23144" y="76651"/>
                </a:lnTo>
                <a:lnTo>
                  <a:pt x="21765" y="72467"/>
                </a:lnTo>
                <a:lnTo>
                  <a:pt x="22445" y="72124"/>
                </a:lnTo>
                <a:lnTo>
                  <a:pt x="33630" y="70704"/>
                </a:lnTo>
                <a:lnTo>
                  <a:pt x="42916" y="65795"/>
                </a:lnTo>
                <a:lnTo>
                  <a:pt x="73264" y="64381"/>
                </a:lnTo>
                <a:lnTo>
                  <a:pt x="107392" y="64305"/>
                </a:lnTo>
                <a:lnTo>
                  <a:pt x="139565" y="64296"/>
                </a:lnTo>
                <a:lnTo>
                  <a:pt x="170791" y="64294"/>
                </a:lnTo>
                <a:lnTo>
                  <a:pt x="199890" y="64293"/>
                </a:lnTo>
                <a:lnTo>
                  <a:pt x="235099" y="64293"/>
                </a:lnTo>
                <a:lnTo>
                  <a:pt x="263855" y="64293"/>
                </a:lnTo>
                <a:lnTo>
                  <a:pt x="254329" y="64293"/>
                </a:lnTo>
                <a:lnTo>
                  <a:pt x="249822" y="66410"/>
                </a:lnTo>
                <a:lnTo>
                  <a:pt x="247508" y="68086"/>
                </a:lnTo>
                <a:lnTo>
                  <a:pt x="236668" y="70444"/>
                </a:lnTo>
                <a:lnTo>
                  <a:pt x="203903" y="64897"/>
                </a:lnTo>
                <a:lnTo>
                  <a:pt x="171015" y="64373"/>
                </a:lnTo>
                <a:lnTo>
                  <a:pt x="135669" y="58649"/>
                </a:lnTo>
                <a:lnTo>
                  <a:pt x="99999" y="52438"/>
                </a:lnTo>
                <a:lnTo>
                  <a:pt x="64287" y="46533"/>
                </a:lnTo>
                <a:lnTo>
                  <a:pt x="31368" y="43184"/>
                </a:lnTo>
                <a:lnTo>
                  <a:pt x="20579" y="42957"/>
                </a:lnTo>
                <a:lnTo>
                  <a:pt x="14964" y="40788"/>
                </a:lnTo>
                <a:lnTo>
                  <a:pt x="12355" y="39098"/>
                </a:lnTo>
                <a:lnTo>
                  <a:pt x="10616" y="38765"/>
                </a:lnTo>
                <a:lnTo>
                  <a:pt x="9457" y="39337"/>
                </a:lnTo>
                <a:lnTo>
                  <a:pt x="8684" y="40512"/>
                </a:lnTo>
                <a:lnTo>
                  <a:pt x="7375" y="41295"/>
                </a:lnTo>
                <a:lnTo>
                  <a:pt x="1123" y="42656"/>
                </a:lnTo>
                <a:lnTo>
                  <a:pt x="746" y="43518"/>
                </a:lnTo>
                <a:lnTo>
                  <a:pt x="0" y="76820"/>
                </a:lnTo>
                <a:lnTo>
                  <a:pt x="789" y="88995"/>
                </a:lnTo>
                <a:lnTo>
                  <a:pt x="6476" y="111849"/>
                </a:lnTo>
                <a:lnTo>
                  <a:pt x="7130" y="145159"/>
                </a:lnTo>
                <a:lnTo>
                  <a:pt x="7138" y="171144"/>
                </a:lnTo>
                <a:lnTo>
                  <a:pt x="14282" y="1714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0" name="SMARTInkShape-Group1990"/>
          <p:cNvGrpSpPr/>
          <p:nvPr/>
        </p:nvGrpSpPr>
        <p:grpSpPr>
          <a:xfrm>
            <a:off x="1751299" y="2543175"/>
            <a:ext cx="1106202" cy="28576"/>
            <a:chOff x="1751299" y="2543175"/>
            <a:chExt cx="1106202" cy="28576"/>
          </a:xfrm>
        </p:grpSpPr>
        <p:sp>
          <p:nvSpPr>
            <p:cNvPr id="588" name="SMARTInkShape-6240"/>
            <p:cNvSpPr/>
            <p:nvPr>
              <p:custDataLst>
                <p:tags r:id="rId34"/>
              </p:custDataLst>
            </p:nvPr>
          </p:nvSpPr>
          <p:spPr>
            <a:xfrm>
              <a:off x="1771650" y="2543175"/>
              <a:ext cx="942976" cy="28576"/>
            </a:xfrm>
            <a:custGeom>
              <a:avLst/>
              <a:gdLst/>
              <a:ahLst/>
              <a:cxnLst/>
              <a:rect l="0" t="0" r="0" b="0"/>
              <a:pathLst>
                <a:path w="942976" h="28576">
                  <a:moveTo>
                    <a:pt x="0" y="28575"/>
                  </a:moveTo>
                  <a:lnTo>
                    <a:pt x="0" y="28575"/>
                  </a:lnTo>
                  <a:lnTo>
                    <a:pt x="34321" y="24783"/>
                  </a:lnTo>
                  <a:lnTo>
                    <a:pt x="65605" y="22093"/>
                  </a:lnTo>
                  <a:lnTo>
                    <a:pt x="97050" y="21627"/>
                  </a:lnTo>
                  <a:lnTo>
                    <a:pt x="132296" y="20696"/>
                  </a:lnTo>
                  <a:lnTo>
                    <a:pt x="158811" y="17665"/>
                  </a:lnTo>
                  <a:lnTo>
                    <a:pt x="188587" y="15788"/>
                  </a:lnTo>
                  <a:lnTo>
                    <a:pt x="219548" y="14955"/>
                  </a:lnTo>
                  <a:lnTo>
                    <a:pt x="249183" y="14584"/>
                  </a:lnTo>
                  <a:lnTo>
                    <a:pt x="282463" y="14419"/>
                  </a:lnTo>
                  <a:lnTo>
                    <a:pt x="317626" y="15140"/>
                  </a:lnTo>
                  <a:lnTo>
                    <a:pt x="351776" y="18106"/>
                  </a:lnTo>
                  <a:lnTo>
                    <a:pt x="385474" y="19953"/>
                  </a:lnTo>
                  <a:lnTo>
                    <a:pt x="418972" y="20774"/>
                  </a:lnTo>
                  <a:lnTo>
                    <a:pt x="452381" y="21139"/>
                  </a:lnTo>
                  <a:lnTo>
                    <a:pt x="485750" y="21301"/>
                  </a:lnTo>
                  <a:lnTo>
                    <a:pt x="519101" y="21374"/>
                  </a:lnTo>
                  <a:lnTo>
                    <a:pt x="552445" y="21406"/>
                  </a:lnTo>
                  <a:lnTo>
                    <a:pt x="585785" y="21420"/>
                  </a:lnTo>
                  <a:lnTo>
                    <a:pt x="619124" y="20632"/>
                  </a:lnTo>
                  <a:lnTo>
                    <a:pt x="652462" y="17637"/>
                  </a:lnTo>
                  <a:lnTo>
                    <a:pt x="681566" y="15776"/>
                  </a:lnTo>
                  <a:lnTo>
                    <a:pt x="708525" y="14949"/>
                  </a:lnTo>
                  <a:lnTo>
                    <a:pt x="736381" y="14582"/>
                  </a:lnTo>
                  <a:lnTo>
                    <a:pt x="762520" y="14418"/>
                  </a:lnTo>
                  <a:lnTo>
                    <a:pt x="797432" y="14326"/>
                  </a:lnTo>
                  <a:lnTo>
                    <a:pt x="825768" y="14299"/>
                  </a:lnTo>
                  <a:lnTo>
                    <a:pt x="856676" y="14290"/>
                  </a:lnTo>
                  <a:lnTo>
                    <a:pt x="890776" y="8634"/>
                  </a:lnTo>
                  <a:lnTo>
                    <a:pt x="925280" y="7202"/>
                  </a:lnTo>
                  <a:lnTo>
                    <a:pt x="935696" y="7144"/>
                  </a:lnTo>
                  <a:lnTo>
                    <a:pt x="942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241"/>
            <p:cNvSpPr/>
            <p:nvPr>
              <p:custDataLst>
                <p:tags r:id="rId35"/>
              </p:custDataLst>
            </p:nvPr>
          </p:nvSpPr>
          <p:spPr>
            <a:xfrm>
              <a:off x="1751299" y="2543175"/>
              <a:ext cx="1106202" cy="27581"/>
            </a:xfrm>
            <a:custGeom>
              <a:avLst/>
              <a:gdLst/>
              <a:ahLst/>
              <a:cxnLst/>
              <a:rect l="0" t="0" r="0" b="0"/>
              <a:pathLst>
                <a:path w="1106202" h="27581">
                  <a:moveTo>
                    <a:pt x="13207" y="7144"/>
                  </a:moveTo>
                  <a:lnTo>
                    <a:pt x="13207" y="7144"/>
                  </a:lnTo>
                  <a:lnTo>
                    <a:pt x="0" y="7144"/>
                  </a:lnTo>
                  <a:lnTo>
                    <a:pt x="1516" y="9260"/>
                  </a:lnTo>
                  <a:lnTo>
                    <a:pt x="3032" y="10936"/>
                  </a:lnTo>
                  <a:lnTo>
                    <a:pt x="6833" y="12798"/>
                  </a:lnTo>
                  <a:lnTo>
                    <a:pt x="38122" y="19139"/>
                  </a:lnTo>
                  <a:lnTo>
                    <a:pt x="70816" y="21129"/>
                  </a:lnTo>
                  <a:lnTo>
                    <a:pt x="99509" y="21342"/>
                  </a:lnTo>
                  <a:lnTo>
                    <a:pt x="133146" y="21405"/>
                  </a:lnTo>
                  <a:lnTo>
                    <a:pt x="160664" y="25216"/>
                  </a:lnTo>
                  <a:lnTo>
                    <a:pt x="195275" y="27580"/>
                  </a:lnTo>
                  <a:lnTo>
                    <a:pt x="224037" y="26016"/>
                  </a:lnTo>
                  <a:lnTo>
                    <a:pt x="255341" y="23469"/>
                  </a:lnTo>
                  <a:lnTo>
                    <a:pt x="287774" y="22337"/>
                  </a:lnTo>
                  <a:lnTo>
                    <a:pt x="320710" y="21834"/>
                  </a:lnTo>
                  <a:lnTo>
                    <a:pt x="353869" y="20817"/>
                  </a:lnTo>
                  <a:lnTo>
                    <a:pt x="387127" y="17718"/>
                  </a:lnTo>
                  <a:lnTo>
                    <a:pt x="420429" y="15812"/>
                  </a:lnTo>
                  <a:lnTo>
                    <a:pt x="454545" y="14965"/>
                  </a:lnTo>
                  <a:lnTo>
                    <a:pt x="472532" y="14739"/>
                  </a:lnTo>
                  <a:lnTo>
                    <a:pt x="490874" y="14589"/>
                  </a:lnTo>
                  <a:lnTo>
                    <a:pt x="509452" y="13695"/>
                  </a:lnTo>
                  <a:lnTo>
                    <a:pt x="528187" y="12305"/>
                  </a:lnTo>
                  <a:lnTo>
                    <a:pt x="547027" y="10584"/>
                  </a:lnTo>
                  <a:lnTo>
                    <a:pt x="565143" y="9437"/>
                  </a:lnTo>
                  <a:lnTo>
                    <a:pt x="600089" y="8163"/>
                  </a:lnTo>
                  <a:lnTo>
                    <a:pt x="634142" y="7597"/>
                  </a:lnTo>
                  <a:lnTo>
                    <a:pt x="667797" y="7345"/>
                  </a:lnTo>
                  <a:lnTo>
                    <a:pt x="701276" y="7233"/>
                  </a:lnTo>
                  <a:lnTo>
                    <a:pt x="734676" y="5067"/>
                  </a:lnTo>
                  <a:lnTo>
                    <a:pt x="768041" y="2252"/>
                  </a:lnTo>
                  <a:lnTo>
                    <a:pt x="801391" y="1001"/>
                  </a:lnTo>
                  <a:lnTo>
                    <a:pt x="834734" y="445"/>
                  </a:lnTo>
                  <a:lnTo>
                    <a:pt x="867280" y="198"/>
                  </a:lnTo>
                  <a:lnTo>
                    <a:pt x="897620" y="88"/>
                  </a:lnTo>
                  <a:lnTo>
                    <a:pt x="924863" y="39"/>
                  </a:lnTo>
                  <a:lnTo>
                    <a:pt x="950200" y="17"/>
                  </a:lnTo>
                  <a:lnTo>
                    <a:pt x="974690" y="8"/>
                  </a:lnTo>
                  <a:lnTo>
                    <a:pt x="1006998" y="2"/>
                  </a:lnTo>
                  <a:lnTo>
                    <a:pt x="1040656" y="0"/>
                  </a:lnTo>
                  <a:lnTo>
                    <a:pt x="1073669" y="0"/>
                  </a:lnTo>
                  <a:lnTo>
                    <a:pt x="1106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1991"/>
          <p:cNvGrpSpPr/>
          <p:nvPr/>
        </p:nvGrpSpPr>
        <p:grpSpPr>
          <a:xfrm>
            <a:off x="4679156" y="1771650"/>
            <a:ext cx="870960" cy="192882"/>
            <a:chOff x="4679156" y="1771650"/>
            <a:chExt cx="870960" cy="192882"/>
          </a:xfrm>
        </p:grpSpPr>
        <p:sp>
          <p:nvSpPr>
            <p:cNvPr id="591" name="SMARTInkShape-6242"/>
            <p:cNvSpPr/>
            <p:nvPr>
              <p:custDataLst>
                <p:tags r:id="rId32"/>
              </p:custDataLst>
            </p:nvPr>
          </p:nvSpPr>
          <p:spPr>
            <a:xfrm>
              <a:off x="5359195" y="1771650"/>
              <a:ext cx="190921" cy="192882"/>
            </a:xfrm>
            <a:custGeom>
              <a:avLst/>
              <a:gdLst/>
              <a:ahLst/>
              <a:cxnLst/>
              <a:rect l="0" t="0" r="0" b="0"/>
              <a:pathLst>
                <a:path w="190921" h="192882">
                  <a:moveTo>
                    <a:pt x="27193" y="0"/>
                  </a:moveTo>
                  <a:lnTo>
                    <a:pt x="27193" y="0"/>
                  </a:lnTo>
                  <a:lnTo>
                    <a:pt x="0" y="0"/>
                  </a:lnTo>
                  <a:lnTo>
                    <a:pt x="2820" y="0"/>
                  </a:lnTo>
                  <a:lnTo>
                    <a:pt x="36710" y="10936"/>
                  </a:lnTo>
                  <a:lnTo>
                    <a:pt x="71161" y="25752"/>
                  </a:lnTo>
                  <a:lnTo>
                    <a:pt x="104346" y="35632"/>
                  </a:lnTo>
                  <a:lnTo>
                    <a:pt x="134067" y="49019"/>
                  </a:lnTo>
                  <a:lnTo>
                    <a:pt x="167913" y="65967"/>
                  </a:lnTo>
                  <a:lnTo>
                    <a:pt x="184900" y="79882"/>
                  </a:lnTo>
                  <a:lnTo>
                    <a:pt x="188566" y="87361"/>
                  </a:lnTo>
                  <a:lnTo>
                    <a:pt x="190920" y="101306"/>
                  </a:lnTo>
                  <a:lnTo>
                    <a:pt x="187535" y="113008"/>
                  </a:lnTo>
                  <a:lnTo>
                    <a:pt x="160171" y="146114"/>
                  </a:lnTo>
                  <a:lnTo>
                    <a:pt x="134954" y="179646"/>
                  </a:lnTo>
                  <a:lnTo>
                    <a:pt x="127205" y="192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6243"/>
            <p:cNvSpPr/>
            <p:nvPr>
              <p:custDataLst>
                <p:tags r:id="rId33"/>
              </p:custDataLst>
            </p:nvPr>
          </p:nvSpPr>
          <p:spPr>
            <a:xfrm>
              <a:off x="4679156" y="1864519"/>
              <a:ext cx="828675" cy="42863"/>
            </a:xfrm>
            <a:custGeom>
              <a:avLst/>
              <a:gdLst/>
              <a:ahLst/>
              <a:cxnLst/>
              <a:rect l="0" t="0" r="0" b="0"/>
              <a:pathLst>
                <a:path w="828675" h="42863">
                  <a:moveTo>
                    <a:pt x="0" y="42862"/>
                  </a:moveTo>
                  <a:lnTo>
                    <a:pt x="0" y="42862"/>
                  </a:lnTo>
                  <a:lnTo>
                    <a:pt x="13773" y="42069"/>
                  </a:lnTo>
                  <a:lnTo>
                    <a:pt x="43378" y="37208"/>
                  </a:lnTo>
                  <a:lnTo>
                    <a:pt x="78734" y="36160"/>
                  </a:lnTo>
                  <a:lnTo>
                    <a:pt x="104843" y="35121"/>
                  </a:lnTo>
                  <a:lnTo>
                    <a:pt x="137614" y="32013"/>
                  </a:lnTo>
                  <a:lnTo>
                    <a:pt x="155243" y="30867"/>
                  </a:lnTo>
                  <a:lnTo>
                    <a:pt x="173345" y="30103"/>
                  </a:lnTo>
                  <a:lnTo>
                    <a:pt x="191764" y="29594"/>
                  </a:lnTo>
                  <a:lnTo>
                    <a:pt x="210393" y="29254"/>
                  </a:lnTo>
                  <a:lnTo>
                    <a:pt x="229162" y="29028"/>
                  </a:lnTo>
                  <a:lnTo>
                    <a:pt x="248025" y="28877"/>
                  </a:lnTo>
                  <a:lnTo>
                    <a:pt x="268537" y="28776"/>
                  </a:lnTo>
                  <a:lnTo>
                    <a:pt x="290150" y="28709"/>
                  </a:lnTo>
                  <a:lnTo>
                    <a:pt x="312496" y="28664"/>
                  </a:lnTo>
                  <a:lnTo>
                    <a:pt x="335331" y="28634"/>
                  </a:lnTo>
                  <a:lnTo>
                    <a:pt x="358492" y="28614"/>
                  </a:lnTo>
                  <a:lnTo>
                    <a:pt x="381869" y="28601"/>
                  </a:lnTo>
                  <a:lnTo>
                    <a:pt x="404598" y="28592"/>
                  </a:lnTo>
                  <a:lnTo>
                    <a:pt x="426894" y="28587"/>
                  </a:lnTo>
                  <a:lnTo>
                    <a:pt x="448903" y="28583"/>
                  </a:lnTo>
                  <a:lnTo>
                    <a:pt x="469925" y="28580"/>
                  </a:lnTo>
                  <a:lnTo>
                    <a:pt x="490290" y="28578"/>
                  </a:lnTo>
                  <a:lnTo>
                    <a:pt x="510216" y="28577"/>
                  </a:lnTo>
                  <a:lnTo>
                    <a:pt x="529850" y="28576"/>
                  </a:lnTo>
                  <a:lnTo>
                    <a:pt x="549290" y="28576"/>
                  </a:lnTo>
                  <a:lnTo>
                    <a:pt x="568600" y="28575"/>
                  </a:lnTo>
                  <a:lnTo>
                    <a:pt x="587823" y="28575"/>
                  </a:lnTo>
                  <a:lnTo>
                    <a:pt x="606988" y="28575"/>
                  </a:lnTo>
                  <a:lnTo>
                    <a:pt x="626115" y="28575"/>
                  </a:lnTo>
                  <a:lnTo>
                    <a:pt x="660068" y="26458"/>
                  </a:lnTo>
                  <a:lnTo>
                    <a:pt x="690238" y="23665"/>
                  </a:lnTo>
                  <a:lnTo>
                    <a:pt x="716877" y="22424"/>
                  </a:lnTo>
                  <a:lnTo>
                    <a:pt x="741945" y="21872"/>
                  </a:lnTo>
                  <a:lnTo>
                    <a:pt x="772021" y="19445"/>
                  </a:lnTo>
                  <a:lnTo>
                    <a:pt x="805722" y="14173"/>
                  </a:lnTo>
                  <a:lnTo>
                    <a:pt x="817288" y="8785"/>
                  </a:lnTo>
                  <a:lnTo>
                    <a:pt x="8286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6244"/>
          <p:cNvSpPr/>
          <p:nvPr>
            <p:custDataLst>
              <p:tags r:id="rId10"/>
            </p:custDataLst>
          </p:nvPr>
        </p:nvSpPr>
        <p:spPr>
          <a:xfrm>
            <a:off x="1235869" y="2078831"/>
            <a:ext cx="35720" cy="7145"/>
          </a:xfrm>
          <a:custGeom>
            <a:avLst/>
            <a:gdLst/>
            <a:ahLst/>
            <a:cxnLst/>
            <a:rect l="0" t="0" r="0" b="0"/>
            <a:pathLst>
              <a:path w="35720" h="7145">
                <a:moveTo>
                  <a:pt x="35719" y="7144"/>
                </a:moveTo>
                <a:lnTo>
                  <a:pt x="35719" y="7144"/>
                </a:lnTo>
                <a:lnTo>
                  <a:pt x="31926" y="3352"/>
                </a:lnTo>
                <a:lnTo>
                  <a:pt x="25831" y="149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7" name="SMARTInkShape-Group1993"/>
          <p:cNvGrpSpPr/>
          <p:nvPr/>
        </p:nvGrpSpPr>
        <p:grpSpPr>
          <a:xfrm>
            <a:off x="1739174" y="2003474"/>
            <a:ext cx="832577" cy="68215"/>
            <a:chOff x="1739174" y="2003474"/>
            <a:chExt cx="832577" cy="68215"/>
          </a:xfrm>
        </p:grpSpPr>
        <p:sp>
          <p:nvSpPr>
            <p:cNvPr id="595" name="SMARTInkShape-6245"/>
            <p:cNvSpPr/>
            <p:nvPr>
              <p:custDataLst>
                <p:tags r:id="rId30"/>
              </p:custDataLst>
            </p:nvPr>
          </p:nvSpPr>
          <p:spPr>
            <a:xfrm>
              <a:off x="1739174" y="2014538"/>
              <a:ext cx="546827" cy="42863"/>
            </a:xfrm>
            <a:custGeom>
              <a:avLst/>
              <a:gdLst/>
              <a:ahLst/>
              <a:cxnLst/>
              <a:rect l="0" t="0" r="0" b="0"/>
              <a:pathLst>
                <a:path w="546827" h="42863">
                  <a:moveTo>
                    <a:pt x="546826" y="0"/>
                  </a:moveTo>
                  <a:lnTo>
                    <a:pt x="546826" y="0"/>
                  </a:lnTo>
                  <a:lnTo>
                    <a:pt x="513626" y="0"/>
                  </a:lnTo>
                  <a:lnTo>
                    <a:pt x="489208" y="0"/>
                  </a:lnTo>
                  <a:lnTo>
                    <a:pt x="454543" y="0"/>
                  </a:lnTo>
                  <a:lnTo>
                    <a:pt x="433710" y="0"/>
                  </a:lnTo>
                  <a:lnTo>
                    <a:pt x="411090" y="0"/>
                  </a:lnTo>
                  <a:lnTo>
                    <a:pt x="387280" y="0"/>
                  </a:lnTo>
                  <a:lnTo>
                    <a:pt x="362674" y="793"/>
                  </a:lnTo>
                  <a:lnTo>
                    <a:pt x="337539" y="2116"/>
                  </a:lnTo>
                  <a:lnTo>
                    <a:pt x="312052" y="3792"/>
                  </a:lnTo>
                  <a:lnTo>
                    <a:pt x="287122" y="5703"/>
                  </a:lnTo>
                  <a:lnTo>
                    <a:pt x="262565" y="7770"/>
                  </a:lnTo>
                  <a:lnTo>
                    <a:pt x="238256" y="9942"/>
                  </a:lnTo>
                  <a:lnTo>
                    <a:pt x="214907" y="12184"/>
                  </a:lnTo>
                  <a:lnTo>
                    <a:pt x="192196" y="14473"/>
                  </a:lnTo>
                  <a:lnTo>
                    <a:pt x="169913" y="16792"/>
                  </a:lnTo>
                  <a:lnTo>
                    <a:pt x="149500" y="18338"/>
                  </a:lnTo>
                  <a:lnTo>
                    <a:pt x="130336" y="19369"/>
                  </a:lnTo>
                  <a:lnTo>
                    <a:pt x="95019" y="21308"/>
                  </a:lnTo>
                  <a:lnTo>
                    <a:pt x="63448" y="24816"/>
                  </a:lnTo>
                  <a:lnTo>
                    <a:pt x="30276" y="31253"/>
                  </a:lnTo>
                  <a:lnTo>
                    <a:pt x="0" y="35457"/>
                  </a:lnTo>
                  <a:lnTo>
                    <a:pt x="29032" y="35703"/>
                  </a:lnTo>
                  <a:lnTo>
                    <a:pt x="57120" y="35714"/>
                  </a:lnTo>
                  <a:lnTo>
                    <a:pt x="80735" y="35716"/>
                  </a:lnTo>
                  <a:lnTo>
                    <a:pt x="109752" y="35717"/>
                  </a:lnTo>
                  <a:lnTo>
                    <a:pt x="141169" y="37835"/>
                  </a:lnTo>
                  <a:lnTo>
                    <a:pt x="171271" y="40628"/>
                  </a:lnTo>
                  <a:lnTo>
                    <a:pt x="205275" y="42200"/>
                  </a:lnTo>
                  <a:lnTo>
                    <a:pt x="239645" y="42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246"/>
            <p:cNvSpPr/>
            <p:nvPr>
              <p:custDataLst>
                <p:tags r:id="rId31"/>
              </p:custDataLst>
            </p:nvPr>
          </p:nvSpPr>
          <p:spPr>
            <a:xfrm>
              <a:off x="1785938" y="2003474"/>
              <a:ext cx="785813" cy="68215"/>
            </a:xfrm>
            <a:custGeom>
              <a:avLst/>
              <a:gdLst/>
              <a:ahLst/>
              <a:cxnLst/>
              <a:rect l="0" t="0" r="0" b="0"/>
              <a:pathLst>
                <a:path w="785813" h="68215">
                  <a:moveTo>
                    <a:pt x="0" y="11064"/>
                  </a:moveTo>
                  <a:lnTo>
                    <a:pt x="0" y="11064"/>
                  </a:lnTo>
                  <a:lnTo>
                    <a:pt x="33621" y="11064"/>
                  </a:lnTo>
                  <a:lnTo>
                    <a:pt x="67905" y="7271"/>
                  </a:lnTo>
                  <a:lnTo>
                    <a:pt x="98707" y="5409"/>
                  </a:lnTo>
                  <a:lnTo>
                    <a:pt x="134357" y="3788"/>
                  </a:lnTo>
                  <a:lnTo>
                    <a:pt x="153865" y="2244"/>
                  </a:lnTo>
                  <a:lnTo>
                    <a:pt x="174014" y="422"/>
                  </a:lnTo>
                  <a:lnTo>
                    <a:pt x="194590" y="0"/>
                  </a:lnTo>
                  <a:lnTo>
                    <a:pt x="215452" y="513"/>
                  </a:lnTo>
                  <a:lnTo>
                    <a:pt x="236503" y="1649"/>
                  </a:lnTo>
                  <a:lnTo>
                    <a:pt x="259269" y="2406"/>
                  </a:lnTo>
                  <a:lnTo>
                    <a:pt x="283177" y="2910"/>
                  </a:lnTo>
                  <a:lnTo>
                    <a:pt x="307847" y="3247"/>
                  </a:lnTo>
                  <a:lnTo>
                    <a:pt x="332231" y="4265"/>
                  </a:lnTo>
                  <a:lnTo>
                    <a:pt x="356425" y="5737"/>
                  </a:lnTo>
                  <a:lnTo>
                    <a:pt x="380491" y="7513"/>
                  </a:lnTo>
                  <a:lnTo>
                    <a:pt x="405267" y="9490"/>
                  </a:lnTo>
                  <a:lnTo>
                    <a:pt x="430515" y="11602"/>
                  </a:lnTo>
                  <a:lnTo>
                    <a:pt x="456079" y="13804"/>
                  </a:lnTo>
                  <a:lnTo>
                    <a:pt x="481852" y="16859"/>
                  </a:lnTo>
                  <a:lnTo>
                    <a:pt x="507766" y="20483"/>
                  </a:lnTo>
                  <a:lnTo>
                    <a:pt x="533773" y="24487"/>
                  </a:lnTo>
                  <a:lnTo>
                    <a:pt x="558255" y="27950"/>
                  </a:lnTo>
                  <a:lnTo>
                    <a:pt x="581720" y="31053"/>
                  </a:lnTo>
                  <a:lnTo>
                    <a:pt x="604507" y="33915"/>
                  </a:lnTo>
                  <a:lnTo>
                    <a:pt x="626048" y="37410"/>
                  </a:lnTo>
                  <a:lnTo>
                    <a:pt x="646759" y="41328"/>
                  </a:lnTo>
                  <a:lnTo>
                    <a:pt x="666916" y="45527"/>
                  </a:lnTo>
                  <a:lnTo>
                    <a:pt x="702013" y="52310"/>
                  </a:lnTo>
                  <a:lnTo>
                    <a:pt x="731106" y="57176"/>
                  </a:lnTo>
                  <a:lnTo>
                    <a:pt x="760078" y="60710"/>
                  </a:lnTo>
                  <a:lnTo>
                    <a:pt x="785812" y="68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8" name="SMARTInkShape-6247"/>
          <p:cNvSpPr/>
          <p:nvPr>
            <p:custDataLst>
              <p:tags r:id="rId11"/>
            </p:custDataLst>
          </p:nvPr>
        </p:nvSpPr>
        <p:spPr>
          <a:xfrm>
            <a:off x="3143250" y="2035969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2" name="SMARTInkShape-Group1995"/>
          <p:cNvGrpSpPr/>
          <p:nvPr/>
        </p:nvGrpSpPr>
        <p:grpSpPr>
          <a:xfrm>
            <a:off x="831703" y="1722098"/>
            <a:ext cx="2347267" cy="385309"/>
            <a:chOff x="831703" y="1722098"/>
            <a:chExt cx="2347267" cy="385309"/>
          </a:xfrm>
        </p:grpSpPr>
        <p:sp>
          <p:nvSpPr>
            <p:cNvPr id="599" name="SMARTInkShape-6248"/>
            <p:cNvSpPr/>
            <p:nvPr>
              <p:custDataLst>
                <p:tags r:id="rId27"/>
              </p:custDataLst>
            </p:nvPr>
          </p:nvSpPr>
          <p:spPr>
            <a:xfrm>
              <a:off x="831703" y="1722098"/>
              <a:ext cx="823914" cy="356695"/>
            </a:xfrm>
            <a:custGeom>
              <a:avLst/>
              <a:gdLst/>
              <a:ahLst/>
              <a:cxnLst/>
              <a:rect l="0" t="0" r="0" b="0"/>
              <a:pathLst>
                <a:path w="823914" h="356695">
                  <a:moveTo>
                    <a:pt x="4116" y="342446"/>
                  </a:moveTo>
                  <a:lnTo>
                    <a:pt x="4116" y="342446"/>
                  </a:lnTo>
                  <a:lnTo>
                    <a:pt x="0" y="342446"/>
                  </a:lnTo>
                  <a:lnTo>
                    <a:pt x="32224" y="346238"/>
                  </a:lnTo>
                  <a:lnTo>
                    <a:pt x="61967" y="348928"/>
                  </a:lnTo>
                  <a:lnTo>
                    <a:pt x="89167" y="349393"/>
                  </a:lnTo>
                  <a:lnTo>
                    <a:pt x="122802" y="349531"/>
                  </a:lnTo>
                  <a:lnTo>
                    <a:pt x="148940" y="349564"/>
                  </a:lnTo>
                  <a:lnTo>
                    <a:pt x="176432" y="349578"/>
                  </a:lnTo>
                  <a:lnTo>
                    <a:pt x="206113" y="349584"/>
                  </a:lnTo>
                  <a:lnTo>
                    <a:pt x="240472" y="349587"/>
                  </a:lnTo>
                  <a:lnTo>
                    <a:pt x="259318" y="349588"/>
                  </a:lnTo>
                  <a:lnTo>
                    <a:pt x="279025" y="349589"/>
                  </a:lnTo>
                  <a:lnTo>
                    <a:pt x="299308" y="349589"/>
                  </a:lnTo>
                  <a:lnTo>
                    <a:pt x="319973" y="349589"/>
                  </a:lnTo>
                  <a:lnTo>
                    <a:pt x="340893" y="349589"/>
                  </a:lnTo>
                  <a:lnTo>
                    <a:pt x="361984" y="349589"/>
                  </a:lnTo>
                  <a:lnTo>
                    <a:pt x="382395" y="349589"/>
                  </a:lnTo>
                  <a:lnTo>
                    <a:pt x="402352" y="349590"/>
                  </a:lnTo>
                  <a:lnTo>
                    <a:pt x="422006" y="349590"/>
                  </a:lnTo>
                  <a:lnTo>
                    <a:pt x="442253" y="350383"/>
                  </a:lnTo>
                  <a:lnTo>
                    <a:pt x="462895" y="351706"/>
                  </a:lnTo>
                  <a:lnTo>
                    <a:pt x="483800" y="353382"/>
                  </a:lnTo>
                  <a:lnTo>
                    <a:pt x="504880" y="354499"/>
                  </a:lnTo>
                  <a:lnTo>
                    <a:pt x="526077" y="355244"/>
                  </a:lnTo>
                  <a:lnTo>
                    <a:pt x="547353" y="355740"/>
                  </a:lnTo>
                  <a:lnTo>
                    <a:pt x="567092" y="356071"/>
                  </a:lnTo>
                  <a:lnTo>
                    <a:pt x="585809" y="356292"/>
                  </a:lnTo>
                  <a:lnTo>
                    <a:pt x="620627" y="356537"/>
                  </a:lnTo>
                  <a:lnTo>
                    <a:pt x="651977" y="356646"/>
                  </a:lnTo>
                  <a:lnTo>
                    <a:pt x="679669" y="356694"/>
                  </a:lnTo>
                  <a:lnTo>
                    <a:pt x="704412" y="355922"/>
                  </a:lnTo>
                  <a:lnTo>
                    <a:pt x="735398" y="351819"/>
                  </a:lnTo>
                  <a:lnTo>
                    <a:pt x="763370" y="347913"/>
                  </a:lnTo>
                  <a:lnTo>
                    <a:pt x="774122" y="341949"/>
                  </a:lnTo>
                  <a:lnTo>
                    <a:pt x="778934" y="337463"/>
                  </a:lnTo>
                  <a:lnTo>
                    <a:pt x="781073" y="332823"/>
                  </a:lnTo>
                  <a:lnTo>
                    <a:pt x="783240" y="323376"/>
                  </a:lnTo>
                  <a:lnTo>
                    <a:pt x="786427" y="318625"/>
                  </a:lnTo>
                  <a:lnTo>
                    <a:pt x="786800" y="315452"/>
                  </a:lnTo>
                  <a:lnTo>
                    <a:pt x="782988" y="280409"/>
                  </a:lnTo>
                  <a:lnTo>
                    <a:pt x="780695" y="248933"/>
                  </a:lnTo>
                  <a:lnTo>
                    <a:pt x="776639" y="224667"/>
                  </a:lnTo>
                  <a:lnTo>
                    <a:pt x="783543" y="191969"/>
                  </a:lnTo>
                  <a:lnTo>
                    <a:pt x="794791" y="161557"/>
                  </a:lnTo>
                  <a:lnTo>
                    <a:pt x="806610" y="131623"/>
                  </a:lnTo>
                  <a:lnTo>
                    <a:pt x="818505" y="101194"/>
                  </a:lnTo>
                  <a:lnTo>
                    <a:pt x="823531" y="85755"/>
                  </a:lnTo>
                  <a:lnTo>
                    <a:pt x="823913" y="75961"/>
                  </a:lnTo>
                  <a:lnTo>
                    <a:pt x="819665" y="62316"/>
                  </a:lnTo>
                  <a:lnTo>
                    <a:pt x="798628" y="32820"/>
                  </a:lnTo>
                  <a:lnTo>
                    <a:pt x="777600" y="18901"/>
                  </a:lnTo>
                  <a:lnTo>
                    <a:pt x="744266" y="12384"/>
                  </a:lnTo>
                  <a:lnTo>
                    <a:pt x="717661" y="8377"/>
                  </a:lnTo>
                  <a:lnTo>
                    <a:pt x="689670" y="7189"/>
                  </a:lnTo>
                  <a:lnTo>
                    <a:pt x="657035" y="4721"/>
                  </a:lnTo>
                  <a:lnTo>
                    <a:pt x="630852" y="1846"/>
                  </a:lnTo>
                  <a:lnTo>
                    <a:pt x="603340" y="568"/>
                  </a:lnTo>
                  <a:lnTo>
                    <a:pt x="575238" y="0"/>
                  </a:lnTo>
                  <a:lnTo>
                    <a:pt x="546873" y="541"/>
                  </a:lnTo>
                  <a:lnTo>
                    <a:pt x="518391" y="3428"/>
                  </a:lnTo>
                  <a:lnTo>
                    <a:pt x="487741" y="5240"/>
                  </a:lnTo>
                  <a:lnTo>
                    <a:pt x="455598" y="6839"/>
                  </a:lnTo>
                  <a:lnTo>
                    <a:pt x="422791" y="10195"/>
                  </a:lnTo>
                  <a:lnTo>
                    <a:pt x="391806" y="12216"/>
                  </a:lnTo>
                  <a:lnTo>
                    <a:pt x="361366" y="13908"/>
                  </a:lnTo>
                  <a:lnTo>
                    <a:pt x="329317" y="17306"/>
                  </a:lnTo>
                  <a:lnTo>
                    <a:pt x="296552" y="21462"/>
                  </a:lnTo>
                  <a:lnTo>
                    <a:pt x="264262" y="25161"/>
                  </a:lnTo>
                  <a:lnTo>
                    <a:pt x="234036" y="26805"/>
                  </a:lnTo>
                  <a:lnTo>
                    <a:pt x="206844" y="29653"/>
                  </a:lnTo>
                  <a:lnTo>
                    <a:pt x="181530" y="34358"/>
                  </a:lnTo>
                  <a:lnTo>
                    <a:pt x="157050" y="41741"/>
                  </a:lnTo>
                  <a:lnTo>
                    <a:pt x="132941" y="48197"/>
                  </a:lnTo>
                  <a:lnTo>
                    <a:pt x="101288" y="56294"/>
                  </a:lnTo>
                  <a:lnTo>
                    <a:pt x="69260" y="66141"/>
                  </a:lnTo>
                  <a:lnTo>
                    <a:pt x="54815" y="73341"/>
                  </a:lnTo>
                  <a:lnTo>
                    <a:pt x="45508" y="84294"/>
                  </a:lnTo>
                  <a:lnTo>
                    <a:pt x="37723" y="97593"/>
                  </a:lnTo>
                  <a:lnTo>
                    <a:pt x="36839" y="102217"/>
                  </a:lnTo>
                  <a:lnTo>
                    <a:pt x="37974" y="111588"/>
                  </a:lnTo>
                  <a:lnTo>
                    <a:pt x="51911" y="144809"/>
                  </a:lnTo>
                  <a:lnTo>
                    <a:pt x="71746" y="179081"/>
                  </a:lnTo>
                  <a:lnTo>
                    <a:pt x="87913" y="209017"/>
                  </a:lnTo>
                  <a:lnTo>
                    <a:pt x="98985" y="241477"/>
                  </a:lnTo>
                  <a:lnTo>
                    <a:pt x="106397" y="271166"/>
                  </a:lnTo>
                  <a:lnTo>
                    <a:pt x="111272" y="292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249"/>
            <p:cNvSpPr/>
            <p:nvPr>
              <p:custDataLst>
                <p:tags r:id="rId28"/>
              </p:custDataLst>
            </p:nvPr>
          </p:nvSpPr>
          <p:spPr>
            <a:xfrm>
              <a:off x="1693069" y="2064544"/>
              <a:ext cx="1485901" cy="42863"/>
            </a:xfrm>
            <a:custGeom>
              <a:avLst/>
              <a:gdLst/>
              <a:ahLst/>
              <a:cxnLst/>
              <a:rect l="0" t="0" r="0" b="0"/>
              <a:pathLst>
                <a:path w="1485901" h="42863">
                  <a:moveTo>
                    <a:pt x="0" y="7144"/>
                  </a:moveTo>
                  <a:lnTo>
                    <a:pt x="0" y="7144"/>
                  </a:lnTo>
                  <a:lnTo>
                    <a:pt x="3792" y="3351"/>
                  </a:lnTo>
                  <a:lnTo>
                    <a:pt x="9887" y="1489"/>
                  </a:lnTo>
                  <a:lnTo>
                    <a:pt x="43518" y="196"/>
                  </a:lnTo>
                  <a:lnTo>
                    <a:pt x="76218" y="58"/>
                  </a:lnTo>
                  <a:lnTo>
                    <a:pt x="102137" y="26"/>
                  </a:lnTo>
                  <a:lnTo>
                    <a:pt x="131648" y="11"/>
                  </a:lnTo>
                  <a:lnTo>
                    <a:pt x="164079" y="5"/>
                  </a:lnTo>
                  <a:lnTo>
                    <a:pt x="199659" y="2"/>
                  </a:lnTo>
                  <a:lnTo>
                    <a:pt x="219625" y="1"/>
                  </a:lnTo>
                  <a:lnTo>
                    <a:pt x="240873" y="1"/>
                  </a:lnTo>
                  <a:lnTo>
                    <a:pt x="262975" y="0"/>
                  </a:lnTo>
                  <a:lnTo>
                    <a:pt x="285648" y="0"/>
                  </a:lnTo>
                  <a:lnTo>
                    <a:pt x="308701" y="0"/>
                  </a:lnTo>
                  <a:lnTo>
                    <a:pt x="332007" y="0"/>
                  </a:lnTo>
                  <a:lnTo>
                    <a:pt x="355481" y="0"/>
                  </a:lnTo>
                  <a:lnTo>
                    <a:pt x="379069" y="0"/>
                  </a:lnTo>
                  <a:lnTo>
                    <a:pt x="402731" y="0"/>
                  </a:lnTo>
                  <a:lnTo>
                    <a:pt x="428031" y="0"/>
                  </a:lnTo>
                  <a:lnTo>
                    <a:pt x="454423" y="0"/>
                  </a:lnTo>
                  <a:lnTo>
                    <a:pt x="481542" y="0"/>
                  </a:lnTo>
                  <a:lnTo>
                    <a:pt x="508353" y="0"/>
                  </a:lnTo>
                  <a:lnTo>
                    <a:pt x="534958" y="0"/>
                  </a:lnTo>
                  <a:lnTo>
                    <a:pt x="561426" y="0"/>
                  </a:lnTo>
                  <a:lnTo>
                    <a:pt x="588597" y="0"/>
                  </a:lnTo>
                  <a:lnTo>
                    <a:pt x="616235" y="0"/>
                  </a:lnTo>
                  <a:lnTo>
                    <a:pt x="644186" y="0"/>
                  </a:lnTo>
                  <a:lnTo>
                    <a:pt x="673139" y="0"/>
                  </a:lnTo>
                  <a:lnTo>
                    <a:pt x="702759" y="0"/>
                  </a:lnTo>
                  <a:lnTo>
                    <a:pt x="732824" y="0"/>
                  </a:lnTo>
                  <a:lnTo>
                    <a:pt x="762393" y="0"/>
                  </a:lnTo>
                  <a:lnTo>
                    <a:pt x="791631" y="0"/>
                  </a:lnTo>
                  <a:lnTo>
                    <a:pt x="820648" y="0"/>
                  </a:lnTo>
                  <a:lnTo>
                    <a:pt x="851104" y="0"/>
                  </a:lnTo>
                  <a:lnTo>
                    <a:pt x="882522" y="0"/>
                  </a:lnTo>
                  <a:lnTo>
                    <a:pt x="914579" y="0"/>
                  </a:lnTo>
                  <a:lnTo>
                    <a:pt x="945475" y="794"/>
                  </a:lnTo>
                  <a:lnTo>
                    <a:pt x="975598" y="2116"/>
                  </a:lnTo>
                  <a:lnTo>
                    <a:pt x="1005205" y="3792"/>
                  </a:lnTo>
                  <a:lnTo>
                    <a:pt x="1035262" y="5703"/>
                  </a:lnTo>
                  <a:lnTo>
                    <a:pt x="1065618" y="7771"/>
                  </a:lnTo>
                  <a:lnTo>
                    <a:pt x="1096174" y="9943"/>
                  </a:lnTo>
                  <a:lnTo>
                    <a:pt x="1125277" y="12185"/>
                  </a:lnTo>
                  <a:lnTo>
                    <a:pt x="1153409" y="14473"/>
                  </a:lnTo>
                  <a:lnTo>
                    <a:pt x="1180896" y="16792"/>
                  </a:lnTo>
                  <a:lnTo>
                    <a:pt x="1206364" y="18339"/>
                  </a:lnTo>
                  <a:lnTo>
                    <a:pt x="1230486" y="19369"/>
                  </a:lnTo>
                  <a:lnTo>
                    <a:pt x="1253712" y="20056"/>
                  </a:lnTo>
                  <a:lnTo>
                    <a:pt x="1276339" y="21309"/>
                  </a:lnTo>
                  <a:lnTo>
                    <a:pt x="1298567" y="22937"/>
                  </a:lnTo>
                  <a:lnTo>
                    <a:pt x="1320530" y="24816"/>
                  </a:lnTo>
                  <a:lnTo>
                    <a:pt x="1340728" y="26863"/>
                  </a:lnTo>
                  <a:lnTo>
                    <a:pt x="1359750" y="29021"/>
                  </a:lnTo>
                  <a:lnTo>
                    <a:pt x="1394114" y="33535"/>
                  </a:lnTo>
                  <a:lnTo>
                    <a:pt x="1422617" y="38188"/>
                  </a:lnTo>
                  <a:lnTo>
                    <a:pt x="1453391" y="41477"/>
                  </a:lnTo>
                  <a:lnTo>
                    <a:pt x="1485900" y="42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250"/>
            <p:cNvSpPr/>
            <p:nvPr>
              <p:custDataLst>
                <p:tags r:id="rId29"/>
              </p:custDataLst>
            </p:nvPr>
          </p:nvSpPr>
          <p:spPr>
            <a:xfrm>
              <a:off x="1643063" y="2021777"/>
              <a:ext cx="1328738" cy="35624"/>
            </a:xfrm>
            <a:custGeom>
              <a:avLst/>
              <a:gdLst/>
              <a:ahLst/>
              <a:cxnLst/>
              <a:rect l="0" t="0" r="0" b="0"/>
              <a:pathLst>
                <a:path w="1328738" h="35624">
                  <a:moveTo>
                    <a:pt x="0" y="28479"/>
                  </a:moveTo>
                  <a:lnTo>
                    <a:pt x="0" y="28479"/>
                  </a:lnTo>
                  <a:lnTo>
                    <a:pt x="34320" y="24687"/>
                  </a:lnTo>
                  <a:lnTo>
                    <a:pt x="64320" y="22328"/>
                  </a:lnTo>
                  <a:lnTo>
                    <a:pt x="88911" y="19660"/>
                  </a:lnTo>
                  <a:lnTo>
                    <a:pt x="117303" y="16622"/>
                  </a:lnTo>
                  <a:lnTo>
                    <a:pt x="151089" y="15272"/>
                  </a:lnTo>
                  <a:lnTo>
                    <a:pt x="170576" y="14118"/>
                  </a:lnTo>
                  <a:lnTo>
                    <a:pt x="191504" y="12555"/>
                  </a:lnTo>
                  <a:lnTo>
                    <a:pt x="213394" y="10719"/>
                  </a:lnTo>
                  <a:lnTo>
                    <a:pt x="236719" y="9496"/>
                  </a:lnTo>
                  <a:lnTo>
                    <a:pt x="261000" y="8680"/>
                  </a:lnTo>
                  <a:lnTo>
                    <a:pt x="285919" y="8136"/>
                  </a:lnTo>
                  <a:lnTo>
                    <a:pt x="311262" y="6979"/>
                  </a:lnTo>
                  <a:lnTo>
                    <a:pt x="336889" y="5415"/>
                  </a:lnTo>
                  <a:lnTo>
                    <a:pt x="362705" y="3578"/>
                  </a:lnTo>
                  <a:lnTo>
                    <a:pt x="389441" y="2353"/>
                  </a:lnTo>
                  <a:lnTo>
                    <a:pt x="416790" y="1537"/>
                  </a:lnTo>
                  <a:lnTo>
                    <a:pt x="444547" y="993"/>
                  </a:lnTo>
                  <a:lnTo>
                    <a:pt x="473371" y="630"/>
                  </a:lnTo>
                  <a:lnTo>
                    <a:pt x="502905" y="388"/>
                  </a:lnTo>
                  <a:lnTo>
                    <a:pt x="532914" y="227"/>
                  </a:lnTo>
                  <a:lnTo>
                    <a:pt x="562445" y="119"/>
                  </a:lnTo>
                  <a:lnTo>
                    <a:pt x="591657" y="48"/>
                  </a:lnTo>
                  <a:lnTo>
                    <a:pt x="620656" y="0"/>
                  </a:lnTo>
                  <a:lnTo>
                    <a:pt x="651102" y="762"/>
                  </a:lnTo>
                  <a:lnTo>
                    <a:pt x="682512" y="2063"/>
                  </a:lnTo>
                  <a:lnTo>
                    <a:pt x="714564" y="3725"/>
                  </a:lnTo>
                  <a:lnTo>
                    <a:pt x="745457" y="4833"/>
                  </a:lnTo>
                  <a:lnTo>
                    <a:pt x="775577" y="5571"/>
                  </a:lnTo>
                  <a:lnTo>
                    <a:pt x="805183" y="6064"/>
                  </a:lnTo>
                  <a:lnTo>
                    <a:pt x="835238" y="7185"/>
                  </a:lnTo>
                  <a:lnTo>
                    <a:pt x="865594" y="8727"/>
                  </a:lnTo>
                  <a:lnTo>
                    <a:pt x="896150" y="10549"/>
                  </a:lnTo>
                  <a:lnTo>
                    <a:pt x="925252" y="11763"/>
                  </a:lnTo>
                  <a:lnTo>
                    <a:pt x="953385" y="12573"/>
                  </a:lnTo>
                  <a:lnTo>
                    <a:pt x="980871" y="13112"/>
                  </a:lnTo>
                  <a:lnTo>
                    <a:pt x="1007926" y="14266"/>
                  </a:lnTo>
                  <a:lnTo>
                    <a:pt x="1034694" y="15829"/>
                  </a:lnTo>
                  <a:lnTo>
                    <a:pt x="1061271" y="17664"/>
                  </a:lnTo>
                  <a:lnTo>
                    <a:pt x="1086133" y="19682"/>
                  </a:lnTo>
                  <a:lnTo>
                    <a:pt x="1109851" y="21821"/>
                  </a:lnTo>
                  <a:lnTo>
                    <a:pt x="1132807" y="24040"/>
                  </a:lnTo>
                  <a:lnTo>
                    <a:pt x="1154460" y="25520"/>
                  </a:lnTo>
                  <a:lnTo>
                    <a:pt x="1175246" y="26506"/>
                  </a:lnTo>
                  <a:lnTo>
                    <a:pt x="1195454" y="27164"/>
                  </a:lnTo>
                  <a:lnTo>
                    <a:pt x="1214482" y="27602"/>
                  </a:lnTo>
                  <a:lnTo>
                    <a:pt x="1232723" y="27895"/>
                  </a:lnTo>
                  <a:lnTo>
                    <a:pt x="1267014" y="29013"/>
                  </a:lnTo>
                  <a:lnTo>
                    <a:pt x="1298130" y="32156"/>
                  </a:lnTo>
                  <a:lnTo>
                    <a:pt x="1328737" y="35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1996"/>
          <p:cNvGrpSpPr/>
          <p:nvPr/>
        </p:nvGrpSpPr>
        <p:grpSpPr>
          <a:xfrm>
            <a:off x="4398490" y="1200276"/>
            <a:ext cx="1359246" cy="310151"/>
            <a:chOff x="4398490" y="1200276"/>
            <a:chExt cx="1359246" cy="310151"/>
          </a:xfrm>
        </p:grpSpPr>
        <p:sp>
          <p:nvSpPr>
            <p:cNvPr id="603" name="SMARTInkShape-6251"/>
            <p:cNvSpPr/>
            <p:nvPr>
              <p:custDataLst>
                <p:tags r:id="rId25"/>
              </p:custDataLst>
            </p:nvPr>
          </p:nvSpPr>
          <p:spPr>
            <a:xfrm>
              <a:off x="4693444" y="1200276"/>
              <a:ext cx="1064292" cy="207044"/>
            </a:xfrm>
            <a:custGeom>
              <a:avLst/>
              <a:gdLst/>
              <a:ahLst/>
              <a:cxnLst/>
              <a:rect l="0" t="0" r="0" b="0"/>
              <a:pathLst>
                <a:path w="1064292" h="207044">
                  <a:moveTo>
                    <a:pt x="0" y="71312"/>
                  </a:moveTo>
                  <a:lnTo>
                    <a:pt x="0" y="71312"/>
                  </a:lnTo>
                  <a:lnTo>
                    <a:pt x="5703" y="77808"/>
                  </a:lnTo>
                  <a:lnTo>
                    <a:pt x="16793" y="98047"/>
                  </a:lnTo>
                  <a:lnTo>
                    <a:pt x="24816" y="132279"/>
                  </a:lnTo>
                  <a:lnTo>
                    <a:pt x="33734" y="156912"/>
                  </a:lnTo>
                  <a:lnTo>
                    <a:pt x="35631" y="165712"/>
                  </a:lnTo>
                  <a:lnTo>
                    <a:pt x="41198" y="177830"/>
                  </a:lnTo>
                  <a:lnTo>
                    <a:pt x="42534" y="184074"/>
                  </a:lnTo>
                  <a:lnTo>
                    <a:pt x="43437" y="184587"/>
                  </a:lnTo>
                  <a:lnTo>
                    <a:pt x="46557" y="185156"/>
                  </a:lnTo>
                  <a:lnTo>
                    <a:pt x="47707" y="183720"/>
                  </a:lnTo>
                  <a:lnTo>
                    <a:pt x="49325" y="174115"/>
                  </a:lnTo>
                  <a:lnTo>
                    <a:pt x="53709" y="148222"/>
                  </a:lnTo>
                  <a:lnTo>
                    <a:pt x="72238" y="113954"/>
                  </a:lnTo>
                  <a:lnTo>
                    <a:pt x="90645" y="89348"/>
                  </a:lnTo>
                  <a:lnTo>
                    <a:pt x="125227" y="69468"/>
                  </a:lnTo>
                  <a:lnTo>
                    <a:pt x="140204" y="65738"/>
                  </a:lnTo>
                  <a:lnTo>
                    <a:pt x="154695" y="64633"/>
                  </a:lnTo>
                  <a:lnTo>
                    <a:pt x="169043" y="68098"/>
                  </a:lnTo>
                  <a:lnTo>
                    <a:pt x="176465" y="74117"/>
                  </a:lnTo>
                  <a:lnTo>
                    <a:pt x="187698" y="90916"/>
                  </a:lnTo>
                  <a:lnTo>
                    <a:pt x="191345" y="108606"/>
                  </a:lnTo>
                  <a:lnTo>
                    <a:pt x="186595" y="143880"/>
                  </a:lnTo>
                  <a:lnTo>
                    <a:pt x="186701" y="169960"/>
                  </a:lnTo>
                  <a:lnTo>
                    <a:pt x="189605" y="178126"/>
                  </a:lnTo>
                  <a:lnTo>
                    <a:pt x="195703" y="187186"/>
                  </a:lnTo>
                  <a:lnTo>
                    <a:pt x="206329" y="194897"/>
                  </a:lnTo>
                  <a:lnTo>
                    <a:pt x="219532" y="198417"/>
                  </a:lnTo>
                  <a:lnTo>
                    <a:pt x="228803" y="197124"/>
                  </a:lnTo>
                  <a:lnTo>
                    <a:pt x="245065" y="189816"/>
                  </a:lnTo>
                  <a:lnTo>
                    <a:pt x="273983" y="167762"/>
                  </a:lnTo>
                  <a:lnTo>
                    <a:pt x="303722" y="135136"/>
                  </a:lnTo>
                  <a:lnTo>
                    <a:pt x="314975" y="117827"/>
                  </a:lnTo>
                  <a:lnTo>
                    <a:pt x="319545" y="98852"/>
                  </a:lnTo>
                  <a:lnTo>
                    <a:pt x="318497" y="89373"/>
                  </a:lnTo>
                  <a:lnTo>
                    <a:pt x="317106" y="85734"/>
                  </a:lnTo>
                  <a:lnTo>
                    <a:pt x="311328" y="79573"/>
                  </a:lnTo>
                  <a:lnTo>
                    <a:pt x="294683" y="69151"/>
                  </a:lnTo>
                  <a:lnTo>
                    <a:pt x="280812" y="65644"/>
                  </a:lnTo>
                  <a:lnTo>
                    <a:pt x="246246" y="64297"/>
                  </a:lnTo>
                  <a:lnTo>
                    <a:pt x="216167" y="64171"/>
                  </a:lnTo>
                  <a:lnTo>
                    <a:pt x="216342" y="63376"/>
                  </a:lnTo>
                  <a:lnTo>
                    <a:pt x="218655" y="60376"/>
                  </a:lnTo>
                  <a:lnTo>
                    <a:pt x="224444" y="58514"/>
                  </a:lnTo>
                  <a:lnTo>
                    <a:pt x="258064" y="51501"/>
                  </a:lnTo>
                  <a:lnTo>
                    <a:pt x="289718" y="50200"/>
                  </a:lnTo>
                  <a:lnTo>
                    <a:pt x="317177" y="53767"/>
                  </a:lnTo>
                  <a:lnTo>
                    <a:pt x="348403" y="62084"/>
                  </a:lnTo>
                  <a:lnTo>
                    <a:pt x="368563" y="71370"/>
                  </a:lnTo>
                  <a:lnTo>
                    <a:pt x="374943" y="76894"/>
                  </a:lnTo>
                  <a:lnTo>
                    <a:pt x="380425" y="84641"/>
                  </a:lnTo>
                  <a:lnTo>
                    <a:pt x="384181" y="97927"/>
                  </a:lnTo>
                  <a:lnTo>
                    <a:pt x="382943" y="107218"/>
                  </a:lnTo>
                  <a:lnTo>
                    <a:pt x="375079" y="140379"/>
                  </a:lnTo>
                  <a:lnTo>
                    <a:pt x="371950" y="156411"/>
                  </a:lnTo>
                  <a:lnTo>
                    <a:pt x="371792" y="159001"/>
                  </a:lnTo>
                  <a:lnTo>
                    <a:pt x="372479" y="160727"/>
                  </a:lnTo>
                  <a:lnTo>
                    <a:pt x="373732" y="161878"/>
                  </a:lnTo>
                  <a:lnTo>
                    <a:pt x="375361" y="162645"/>
                  </a:lnTo>
                  <a:lnTo>
                    <a:pt x="394426" y="164046"/>
                  </a:lnTo>
                  <a:lnTo>
                    <a:pt x="405969" y="160348"/>
                  </a:lnTo>
                  <a:lnTo>
                    <a:pt x="434431" y="141931"/>
                  </a:lnTo>
                  <a:lnTo>
                    <a:pt x="469880" y="114102"/>
                  </a:lnTo>
                  <a:lnTo>
                    <a:pt x="483182" y="104099"/>
                  </a:lnTo>
                  <a:lnTo>
                    <a:pt x="492150" y="101134"/>
                  </a:lnTo>
                  <a:lnTo>
                    <a:pt x="498500" y="100133"/>
                  </a:lnTo>
                  <a:lnTo>
                    <a:pt x="499368" y="104229"/>
                  </a:lnTo>
                  <a:lnTo>
                    <a:pt x="499177" y="125065"/>
                  </a:lnTo>
                  <a:lnTo>
                    <a:pt x="493899" y="153738"/>
                  </a:lnTo>
                  <a:lnTo>
                    <a:pt x="499155" y="179357"/>
                  </a:lnTo>
                  <a:lnTo>
                    <a:pt x="501045" y="182236"/>
                  </a:lnTo>
                  <a:lnTo>
                    <a:pt x="511289" y="190079"/>
                  </a:lnTo>
                  <a:lnTo>
                    <a:pt x="524379" y="196637"/>
                  </a:lnTo>
                  <a:lnTo>
                    <a:pt x="533624" y="198449"/>
                  </a:lnTo>
                  <a:lnTo>
                    <a:pt x="543024" y="197138"/>
                  </a:lnTo>
                  <a:lnTo>
                    <a:pt x="561995" y="189828"/>
                  </a:lnTo>
                  <a:lnTo>
                    <a:pt x="569392" y="183253"/>
                  </a:lnTo>
                  <a:lnTo>
                    <a:pt x="593374" y="149058"/>
                  </a:lnTo>
                  <a:lnTo>
                    <a:pt x="613774" y="114728"/>
                  </a:lnTo>
                  <a:lnTo>
                    <a:pt x="626481" y="87764"/>
                  </a:lnTo>
                  <a:lnTo>
                    <a:pt x="628613" y="61824"/>
                  </a:lnTo>
                  <a:lnTo>
                    <a:pt x="630212" y="59430"/>
                  </a:lnTo>
                  <a:lnTo>
                    <a:pt x="664920" y="33476"/>
                  </a:lnTo>
                  <a:lnTo>
                    <a:pt x="674932" y="25921"/>
                  </a:lnTo>
                  <a:lnTo>
                    <a:pt x="708972" y="9595"/>
                  </a:lnTo>
                  <a:lnTo>
                    <a:pt x="723710" y="3107"/>
                  </a:lnTo>
                  <a:lnTo>
                    <a:pt x="758200" y="0"/>
                  </a:lnTo>
                  <a:lnTo>
                    <a:pt x="763750" y="2047"/>
                  </a:lnTo>
                  <a:lnTo>
                    <a:pt x="766342" y="3704"/>
                  </a:lnTo>
                  <a:lnTo>
                    <a:pt x="773782" y="13620"/>
                  </a:lnTo>
                  <a:lnTo>
                    <a:pt x="777221" y="26613"/>
                  </a:lnTo>
                  <a:lnTo>
                    <a:pt x="777589" y="50929"/>
                  </a:lnTo>
                  <a:lnTo>
                    <a:pt x="772480" y="85737"/>
                  </a:lnTo>
                  <a:lnTo>
                    <a:pt x="765996" y="121336"/>
                  </a:lnTo>
                  <a:lnTo>
                    <a:pt x="764476" y="155231"/>
                  </a:lnTo>
                  <a:lnTo>
                    <a:pt x="764383" y="163947"/>
                  </a:lnTo>
                  <a:lnTo>
                    <a:pt x="752990" y="144706"/>
                  </a:lnTo>
                  <a:lnTo>
                    <a:pt x="740263" y="109302"/>
                  </a:lnTo>
                  <a:lnTo>
                    <a:pt x="735893" y="100953"/>
                  </a:lnTo>
                  <a:lnTo>
                    <a:pt x="732405" y="96921"/>
                  </a:lnTo>
                  <a:lnTo>
                    <a:pt x="728210" y="94600"/>
                  </a:lnTo>
                  <a:lnTo>
                    <a:pt x="725979" y="93981"/>
                  </a:lnTo>
                  <a:lnTo>
                    <a:pt x="725286" y="93568"/>
                  </a:lnTo>
                  <a:lnTo>
                    <a:pt x="725617" y="93293"/>
                  </a:lnTo>
                  <a:lnTo>
                    <a:pt x="759138" y="88960"/>
                  </a:lnTo>
                  <a:lnTo>
                    <a:pt x="793206" y="78271"/>
                  </a:lnTo>
                  <a:lnTo>
                    <a:pt x="825373" y="65101"/>
                  </a:lnTo>
                  <a:lnTo>
                    <a:pt x="852921" y="51833"/>
                  </a:lnTo>
                  <a:lnTo>
                    <a:pt x="884176" y="38036"/>
                  </a:lnTo>
                  <a:lnTo>
                    <a:pt x="913536" y="16770"/>
                  </a:lnTo>
                  <a:lnTo>
                    <a:pt x="918779" y="14527"/>
                  </a:lnTo>
                  <a:lnTo>
                    <a:pt x="923754" y="10884"/>
                  </a:lnTo>
                  <a:lnTo>
                    <a:pt x="925398" y="10389"/>
                  </a:lnTo>
                  <a:lnTo>
                    <a:pt x="926495" y="10853"/>
                  </a:lnTo>
                  <a:lnTo>
                    <a:pt x="928559" y="13968"/>
                  </a:lnTo>
                  <a:lnTo>
                    <a:pt x="928676" y="27880"/>
                  </a:lnTo>
                  <a:lnTo>
                    <a:pt x="922535" y="58594"/>
                  </a:lnTo>
                  <a:lnTo>
                    <a:pt x="916020" y="90833"/>
                  </a:lnTo>
                  <a:lnTo>
                    <a:pt x="914613" y="121213"/>
                  </a:lnTo>
                  <a:lnTo>
                    <a:pt x="915257" y="136456"/>
                  </a:lnTo>
                  <a:lnTo>
                    <a:pt x="921252" y="155473"/>
                  </a:lnTo>
                  <a:lnTo>
                    <a:pt x="921486" y="160843"/>
                  </a:lnTo>
                  <a:lnTo>
                    <a:pt x="921518" y="159258"/>
                  </a:lnTo>
                  <a:lnTo>
                    <a:pt x="925328" y="153902"/>
                  </a:lnTo>
                  <a:lnTo>
                    <a:pt x="952917" y="122151"/>
                  </a:lnTo>
                  <a:lnTo>
                    <a:pt x="972379" y="109394"/>
                  </a:lnTo>
                  <a:lnTo>
                    <a:pt x="1006584" y="96229"/>
                  </a:lnTo>
                  <a:lnTo>
                    <a:pt x="1017813" y="94292"/>
                  </a:lnTo>
                  <a:lnTo>
                    <a:pt x="1028094" y="95548"/>
                  </a:lnTo>
                  <a:lnTo>
                    <a:pt x="1033059" y="96994"/>
                  </a:lnTo>
                  <a:lnTo>
                    <a:pt x="1040691" y="102834"/>
                  </a:lnTo>
                  <a:lnTo>
                    <a:pt x="1059522" y="133396"/>
                  </a:lnTo>
                  <a:lnTo>
                    <a:pt x="1062968" y="147562"/>
                  </a:lnTo>
                  <a:lnTo>
                    <a:pt x="1064291" y="176091"/>
                  </a:lnTo>
                  <a:lnTo>
                    <a:pt x="1062245" y="183497"/>
                  </a:lnTo>
                  <a:lnTo>
                    <a:pt x="1059484" y="189434"/>
                  </a:lnTo>
                  <a:lnTo>
                    <a:pt x="1057136" y="197239"/>
                  </a:lnTo>
                  <a:lnTo>
                    <a:pt x="1050131" y="207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6252"/>
            <p:cNvSpPr/>
            <p:nvPr>
              <p:custDataLst>
                <p:tags r:id="rId26"/>
              </p:custDataLst>
            </p:nvPr>
          </p:nvSpPr>
          <p:spPr>
            <a:xfrm>
              <a:off x="4398490" y="1221704"/>
              <a:ext cx="173511" cy="288723"/>
            </a:xfrm>
            <a:custGeom>
              <a:avLst/>
              <a:gdLst/>
              <a:ahLst/>
              <a:cxnLst/>
              <a:rect l="0" t="0" r="0" b="0"/>
              <a:pathLst>
                <a:path w="173511" h="288723">
                  <a:moveTo>
                    <a:pt x="130648" y="28452"/>
                  </a:moveTo>
                  <a:lnTo>
                    <a:pt x="130648" y="28452"/>
                  </a:lnTo>
                  <a:lnTo>
                    <a:pt x="136798" y="28452"/>
                  </a:lnTo>
                  <a:lnTo>
                    <a:pt x="137129" y="27659"/>
                  </a:lnTo>
                  <a:lnTo>
                    <a:pt x="137497" y="24660"/>
                  </a:lnTo>
                  <a:lnTo>
                    <a:pt x="139777" y="20681"/>
                  </a:lnTo>
                  <a:lnTo>
                    <a:pt x="141496" y="18509"/>
                  </a:lnTo>
                  <a:lnTo>
                    <a:pt x="141849" y="16267"/>
                  </a:lnTo>
                  <a:lnTo>
                    <a:pt x="141290" y="13979"/>
                  </a:lnTo>
                  <a:lnTo>
                    <a:pt x="139346" y="9320"/>
                  </a:lnTo>
                  <a:lnTo>
                    <a:pt x="138483" y="4603"/>
                  </a:lnTo>
                  <a:lnTo>
                    <a:pt x="136665" y="3028"/>
                  </a:lnTo>
                  <a:lnTo>
                    <a:pt x="130411" y="1277"/>
                  </a:lnTo>
                  <a:lnTo>
                    <a:pt x="100432" y="0"/>
                  </a:lnTo>
                  <a:lnTo>
                    <a:pt x="80155" y="7498"/>
                  </a:lnTo>
                  <a:lnTo>
                    <a:pt x="47061" y="25048"/>
                  </a:lnTo>
                  <a:lnTo>
                    <a:pt x="13278" y="53727"/>
                  </a:lnTo>
                  <a:lnTo>
                    <a:pt x="1591" y="68661"/>
                  </a:lnTo>
                  <a:lnTo>
                    <a:pt x="160" y="72721"/>
                  </a:lnTo>
                  <a:lnTo>
                    <a:pt x="0" y="76221"/>
                  </a:lnTo>
                  <a:lnTo>
                    <a:pt x="5445" y="91334"/>
                  </a:lnTo>
                  <a:lnTo>
                    <a:pt x="9079" y="94186"/>
                  </a:lnTo>
                  <a:lnTo>
                    <a:pt x="19467" y="97355"/>
                  </a:lnTo>
                  <a:lnTo>
                    <a:pt x="52477" y="99556"/>
                  </a:lnTo>
                  <a:lnTo>
                    <a:pt x="59484" y="99667"/>
                  </a:lnTo>
                  <a:lnTo>
                    <a:pt x="71503" y="95558"/>
                  </a:lnTo>
                  <a:lnTo>
                    <a:pt x="101957" y="80416"/>
                  </a:lnTo>
                  <a:lnTo>
                    <a:pt x="118001" y="67309"/>
                  </a:lnTo>
                  <a:lnTo>
                    <a:pt x="146457" y="34598"/>
                  </a:lnTo>
                  <a:lnTo>
                    <a:pt x="161177" y="19423"/>
                  </a:lnTo>
                  <a:lnTo>
                    <a:pt x="163701" y="19258"/>
                  </a:lnTo>
                  <a:lnTo>
                    <a:pt x="166177" y="20735"/>
                  </a:lnTo>
                  <a:lnTo>
                    <a:pt x="170251" y="25816"/>
                  </a:lnTo>
                  <a:lnTo>
                    <a:pt x="172544" y="33139"/>
                  </a:lnTo>
                  <a:lnTo>
                    <a:pt x="173472" y="65997"/>
                  </a:lnTo>
                  <a:lnTo>
                    <a:pt x="173503" y="93900"/>
                  </a:lnTo>
                  <a:lnTo>
                    <a:pt x="173508" y="129163"/>
                  </a:lnTo>
                  <a:lnTo>
                    <a:pt x="173510" y="159363"/>
                  </a:lnTo>
                  <a:lnTo>
                    <a:pt x="173510" y="191330"/>
                  </a:lnTo>
                  <a:lnTo>
                    <a:pt x="173510" y="220910"/>
                  </a:lnTo>
                  <a:lnTo>
                    <a:pt x="172716" y="237814"/>
                  </a:lnTo>
                  <a:lnTo>
                    <a:pt x="163567" y="261947"/>
                  </a:lnTo>
                  <a:lnTo>
                    <a:pt x="149661" y="280458"/>
                  </a:lnTo>
                  <a:lnTo>
                    <a:pt x="142543" y="287888"/>
                  </a:lnTo>
                  <a:lnTo>
                    <a:pt x="140165" y="288722"/>
                  </a:lnTo>
                  <a:lnTo>
                    <a:pt x="137787" y="288484"/>
                  </a:lnTo>
                  <a:lnTo>
                    <a:pt x="135407" y="287532"/>
                  </a:lnTo>
                  <a:lnTo>
                    <a:pt x="133821" y="286103"/>
                  </a:lnTo>
                  <a:lnTo>
                    <a:pt x="123062" y="255686"/>
                  </a:lnTo>
                  <a:lnTo>
                    <a:pt x="118346" y="235216"/>
                  </a:lnTo>
                  <a:lnTo>
                    <a:pt x="116360" y="199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1997"/>
          <p:cNvGrpSpPr/>
          <p:nvPr/>
        </p:nvGrpSpPr>
        <p:grpSpPr>
          <a:xfrm>
            <a:off x="2264569" y="1164431"/>
            <a:ext cx="1828801" cy="332988"/>
            <a:chOff x="2264569" y="1164431"/>
            <a:chExt cx="1828801" cy="332988"/>
          </a:xfrm>
        </p:grpSpPr>
        <p:sp>
          <p:nvSpPr>
            <p:cNvPr id="606" name="SMARTInkShape-6253"/>
            <p:cNvSpPr/>
            <p:nvPr>
              <p:custDataLst>
                <p:tags r:id="rId15"/>
              </p:custDataLst>
            </p:nvPr>
          </p:nvSpPr>
          <p:spPr>
            <a:xfrm>
              <a:off x="3557588" y="1244512"/>
              <a:ext cx="92869" cy="112107"/>
            </a:xfrm>
            <a:custGeom>
              <a:avLst/>
              <a:gdLst/>
              <a:ahLst/>
              <a:cxnLst/>
              <a:rect l="0" t="0" r="0" b="0"/>
              <a:pathLst>
                <a:path w="92869" h="112107">
                  <a:moveTo>
                    <a:pt x="0" y="55651"/>
                  </a:moveTo>
                  <a:lnTo>
                    <a:pt x="0" y="55651"/>
                  </a:lnTo>
                  <a:lnTo>
                    <a:pt x="33792" y="55651"/>
                  </a:lnTo>
                  <a:lnTo>
                    <a:pt x="37609" y="54063"/>
                  </a:lnTo>
                  <a:lnTo>
                    <a:pt x="73229" y="28777"/>
                  </a:lnTo>
                  <a:lnTo>
                    <a:pt x="81669" y="17437"/>
                  </a:lnTo>
                  <a:lnTo>
                    <a:pt x="84523" y="8697"/>
                  </a:lnTo>
                  <a:lnTo>
                    <a:pt x="85190" y="3562"/>
                  </a:lnTo>
                  <a:lnTo>
                    <a:pt x="84575" y="1875"/>
                  </a:lnTo>
                  <a:lnTo>
                    <a:pt x="83370" y="750"/>
                  </a:lnTo>
                  <a:lnTo>
                    <a:pt x="81774" y="0"/>
                  </a:lnTo>
                  <a:lnTo>
                    <a:pt x="75767" y="1284"/>
                  </a:lnTo>
                  <a:lnTo>
                    <a:pt x="58975" y="8575"/>
                  </a:lnTo>
                  <a:lnTo>
                    <a:pt x="51875" y="15149"/>
                  </a:lnTo>
                  <a:lnTo>
                    <a:pt x="28111" y="47225"/>
                  </a:lnTo>
                  <a:lnTo>
                    <a:pt x="23503" y="52414"/>
                  </a:lnTo>
                  <a:lnTo>
                    <a:pt x="18383" y="64531"/>
                  </a:lnTo>
                  <a:lnTo>
                    <a:pt x="15096" y="87920"/>
                  </a:lnTo>
                  <a:lnTo>
                    <a:pt x="16763" y="95922"/>
                  </a:lnTo>
                  <a:lnTo>
                    <a:pt x="18319" y="99167"/>
                  </a:lnTo>
                  <a:lnTo>
                    <a:pt x="24281" y="104889"/>
                  </a:lnTo>
                  <a:lnTo>
                    <a:pt x="32222" y="109284"/>
                  </a:lnTo>
                  <a:lnTo>
                    <a:pt x="52373" y="112106"/>
                  </a:lnTo>
                  <a:lnTo>
                    <a:pt x="64551" y="111698"/>
                  </a:lnTo>
                  <a:lnTo>
                    <a:pt x="92868" y="105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6254"/>
            <p:cNvSpPr/>
            <p:nvPr>
              <p:custDataLst>
                <p:tags r:id="rId16"/>
              </p:custDataLst>
            </p:nvPr>
          </p:nvSpPr>
          <p:spPr>
            <a:xfrm>
              <a:off x="3000375" y="1228725"/>
              <a:ext cx="100014" cy="153755"/>
            </a:xfrm>
            <a:custGeom>
              <a:avLst/>
              <a:gdLst/>
              <a:ahLst/>
              <a:cxnLst/>
              <a:rect l="0" t="0" r="0" b="0"/>
              <a:pathLst>
                <a:path w="100014" h="153755">
                  <a:moveTo>
                    <a:pt x="0" y="14288"/>
                  </a:moveTo>
                  <a:lnTo>
                    <a:pt x="0" y="14288"/>
                  </a:lnTo>
                  <a:lnTo>
                    <a:pt x="0" y="18080"/>
                  </a:lnTo>
                  <a:lnTo>
                    <a:pt x="2117" y="22058"/>
                  </a:lnTo>
                  <a:lnTo>
                    <a:pt x="16793" y="41929"/>
                  </a:lnTo>
                  <a:lnTo>
                    <a:pt x="22937" y="72255"/>
                  </a:lnTo>
                  <a:lnTo>
                    <a:pt x="28627" y="102355"/>
                  </a:lnTo>
                  <a:lnTo>
                    <a:pt x="34991" y="136584"/>
                  </a:lnTo>
                  <a:lnTo>
                    <a:pt x="35700" y="153754"/>
                  </a:lnTo>
                  <a:lnTo>
                    <a:pt x="35718" y="119548"/>
                  </a:lnTo>
                  <a:lnTo>
                    <a:pt x="35719" y="85475"/>
                  </a:lnTo>
                  <a:lnTo>
                    <a:pt x="37835" y="64220"/>
                  </a:lnTo>
                  <a:lnTo>
                    <a:pt x="45662" y="39496"/>
                  </a:lnTo>
                  <a:lnTo>
                    <a:pt x="52309" y="31312"/>
                  </a:lnTo>
                  <a:lnTo>
                    <a:pt x="87402" y="9632"/>
                  </a:lnTo>
                  <a:lnTo>
                    <a:pt x="1000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6255"/>
            <p:cNvSpPr/>
            <p:nvPr>
              <p:custDataLst>
                <p:tags r:id="rId17"/>
              </p:custDataLst>
            </p:nvPr>
          </p:nvSpPr>
          <p:spPr>
            <a:xfrm>
              <a:off x="3729521" y="1240955"/>
              <a:ext cx="185255" cy="144675"/>
            </a:xfrm>
            <a:custGeom>
              <a:avLst/>
              <a:gdLst/>
              <a:ahLst/>
              <a:cxnLst/>
              <a:rect l="0" t="0" r="0" b="0"/>
              <a:pathLst>
                <a:path w="185255" h="144675">
                  <a:moveTo>
                    <a:pt x="20948" y="9201"/>
                  </a:moveTo>
                  <a:lnTo>
                    <a:pt x="20948" y="9201"/>
                  </a:lnTo>
                  <a:lnTo>
                    <a:pt x="20948" y="12994"/>
                  </a:lnTo>
                  <a:lnTo>
                    <a:pt x="18831" y="16972"/>
                  </a:lnTo>
                  <a:lnTo>
                    <a:pt x="17156" y="19144"/>
                  </a:lnTo>
                  <a:lnTo>
                    <a:pt x="15293" y="25791"/>
                  </a:lnTo>
                  <a:lnTo>
                    <a:pt x="12129" y="38458"/>
                  </a:lnTo>
                  <a:lnTo>
                    <a:pt x="9091" y="48398"/>
                  </a:lnTo>
                  <a:lnTo>
                    <a:pt x="3188" y="81097"/>
                  </a:lnTo>
                  <a:lnTo>
                    <a:pt x="0" y="114301"/>
                  </a:lnTo>
                  <a:lnTo>
                    <a:pt x="525" y="124969"/>
                  </a:lnTo>
                  <a:lnTo>
                    <a:pt x="5696" y="141990"/>
                  </a:lnTo>
                  <a:lnTo>
                    <a:pt x="6811" y="142971"/>
                  </a:lnTo>
                  <a:lnTo>
                    <a:pt x="12727" y="144674"/>
                  </a:lnTo>
                  <a:lnTo>
                    <a:pt x="17277" y="137271"/>
                  </a:lnTo>
                  <a:lnTo>
                    <a:pt x="24418" y="103756"/>
                  </a:lnTo>
                  <a:lnTo>
                    <a:pt x="38772" y="73034"/>
                  </a:lnTo>
                  <a:lnTo>
                    <a:pt x="56895" y="39332"/>
                  </a:lnTo>
                  <a:lnTo>
                    <a:pt x="75762" y="13301"/>
                  </a:lnTo>
                  <a:lnTo>
                    <a:pt x="90017" y="1596"/>
                  </a:lnTo>
                  <a:lnTo>
                    <a:pt x="93982" y="163"/>
                  </a:lnTo>
                  <a:lnTo>
                    <a:pt x="97418" y="0"/>
                  </a:lnTo>
                  <a:lnTo>
                    <a:pt x="112430" y="5444"/>
                  </a:lnTo>
                  <a:lnTo>
                    <a:pt x="122225" y="11880"/>
                  </a:lnTo>
                  <a:lnTo>
                    <a:pt x="130154" y="26399"/>
                  </a:lnTo>
                  <a:lnTo>
                    <a:pt x="142348" y="59591"/>
                  </a:lnTo>
                  <a:lnTo>
                    <a:pt x="154292" y="94183"/>
                  </a:lnTo>
                  <a:lnTo>
                    <a:pt x="162234" y="110669"/>
                  </a:lnTo>
                  <a:lnTo>
                    <a:pt x="173494" y="124021"/>
                  </a:lnTo>
                  <a:lnTo>
                    <a:pt x="181417" y="129476"/>
                  </a:lnTo>
                  <a:lnTo>
                    <a:pt x="185254" y="137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256"/>
            <p:cNvSpPr/>
            <p:nvPr>
              <p:custDataLst>
                <p:tags r:id="rId18"/>
              </p:custDataLst>
            </p:nvPr>
          </p:nvSpPr>
          <p:spPr>
            <a:xfrm>
              <a:off x="3936206" y="1214438"/>
              <a:ext cx="157164" cy="7144"/>
            </a:xfrm>
            <a:custGeom>
              <a:avLst/>
              <a:gdLst/>
              <a:ahLst/>
              <a:cxnLst/>
              <a:rect l="0" t="0" r="0" b="0"/>
              <a:pathLst>
                <a:path w="157164" h="7144">
                  <a:moveTo>
                    <a:pt x="0" y="7143"/>
                  </a:moveTo>
                  <a:lnTo>
                    <a:pt x="0" y="7143"/>
                  </a:lnTo>
                  <a:lnTo>
                    <a:pt x="9943" y="7143"/>
                  </a:lnTo>
                  <a:lnTo>
                    <a:pt x="44901" y="661"/>
                  </a:lnTo>
                  <a:lnTo>
                    <a:pt x="71159" y="196"/>
                  </a:lnTo>
                  <a:lnTo>
                    <a:pt x="102929" y="58"/>
                  </a:lnTo>
                  <a:lnTo>
                    <a:pt x="138277" y="11"/>
                  </a:lnTo>
                  <a:lnTo>
                    <a:pt x="1571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6257"/>
            <p:cNvSpPr/>
            <p:nvPr>
              <p:custDataLst>
                <p:tags r:id="rId19"/>
              </p:custDataLst>
            </p:nvPr>
          </p:nvSpPr>
          <p:spPr>
            <a:xfrm>
              <a:off x="3193256" y="1221581"/>
              <a:ext cx="307183" cy="128428"/>
            </a:xfrm>
            <a:custGeom>
              <a:avLst/>
              <a:gdLst/>
              <a:ahLst/>
              <a:cxnLst/>
              <a:rect l="0" t="0" r="0" b="0"/>
              <a:pathLst>
                <a:path w="307183" h="128428">
                  <a:moveTo>
                    <a:pt x="0" y="78582"/>
                  </a:moveTo>
                  <a:lnTo>
                    <a:pt x="0" y="78582"/>
                  </a:lnTo>
                  <a:lnTo>
                    <a:pt x="3793" y="78582"/>
                  </a:lnTo>
                  <a:lnTo>
                    <a:pt x="7771" y="80698"/>
                  </a:lnTo>
                  <a:lnTo>
                    <a:pt x="9943" y="82374"/>
                  </a:lnTo>
                  <a:lnTo>
                    <a:pt x="12185" y="82697"/>
                  </a:lnTo>
                  <a:lnTo>
                    <a:pt x="34760" y="74996"/>
                  </a:lnTo>
                  <a:lnTo>
                    <a:pt x="69377" y="44747"/>
                  </a:lnTo>
                  <a:lnTo>
                    <a:pt x="77971" y="34161"/>
                  </a:lnTo>
                  <a:lnTo>
                    <a:pt x="83428" y="23086"/>
                  </a:lnTo>
                  <a:lnTo>
                    <a:pt x="84194" y="20153"/>
                  </a:lnTo>
                  <a:lnTo>
                    <a:pt x="83911" y="18198"/>
                  </a:lnTo>
                  <a:lnTo>
                    <a:pt x="82928" y="16895"/>
                  </a:lnTo>
                  <a:lnTo>
                    <a:pt x="75648" y="11010"/>
                  </a:lnTo>
                  <a:lnTo>
                    <a:pt x="72657" y="10515"/>
                  </a:lnTo>
                  <a:lnTo>
                    <a:pt x="65100" y="12082"/>
                  </a:lnTo>
                  <a:lnTo>
                    <a:pt x="55714" y="17427"/>
                  </a:lnTo>
                  <a:lnTo>
                    <a:pt x="21282" y="50222"/>
                  </a:lnTo>
                  <a:lnTo>
                    <a:pt x="16570" y="54913"/>
                  </a:lnTo>
                  <a:lnTo>
                    <a:pt x="11333" y="66474"/>
                  </a:lnTo>
                  <a:lnTo>
                    <a:pt x="7971" y="89507"/>
                  </a:lnTo>
                  <a:lnTo>
                    <a:pt x="11182" y="104485"/>
                  </a:lnTo>
                  <a:lnTo>
                    <a:pt x="17140" y="112054"/>
                  </a:lnTo>
                  <a:lnTo>
                    <a:pt x="25875" y="118065"/>
                  </a:lnTo>
                  <a:lnTo>
                    <a:pt x="44179" y="125117"/>
                  </a:lnTo>
                  <a:lnTo>
                    <a:pt x="64684" y="126766"/>
                  </a:lnTo>
                  <a:lnTo>
                    <a:pt x="90829" y="120614"/>
                  </a:lnTo>
                  <a:lnTo>
                    <a:pt x="115309" y="107963"/>
                  </a:lnTo>
                  <a:lnTo>
                    <a:pt x="137371" y="89383"/>
                  </a:lnTo>
                  <a:lnTo>
                    <a:pt x="160919" y="55404"/>
                  </a:lnTo>
                  <a:lnTo>
                    <a:pt x="172881" y="34894"/>
                  </a:lnTo>
                  <a:lnTo>
                    <a:pt x="174785" y="32788"/>
                  </a:lnTo>
                  <a:lnTo>
                    <a:pt x="176055" y="32177"/>
                  </a:lnTo>
                  <a:lnTo>
                    <a:pt x="176901" y="32564"/>
                  </a:lnTo>
                  <a:lnTo>
                    <a:pt x="177465" y="33616"/>
                  </a:lnTo>
                  <a:lnTo>
                    <a:pt x="178446" y="43213"/>
                  </a:lnTo>
                  <a:lnTo>
                    <a:pt x="179368" y="60518"/>
                  </a:lnTo>
                  <a:lnTo>
                    <a:pt x="186662" y="88193"/>
                  </a:lnTo>
                  <a:lnTo>
                    <a:pt x="195360" y="102420"/>
                  </a:lnTo>
                  <a:lnTo>
                    <a:pt x="200231" y="115895"/>
                  </a:lnTo>
                  <a:lnTo>
                    <a:pt x="212145" y="126760"/>
                  </a:lnTo>
                  <a:lnTo>
                    <a:pt x="227452" y="128347"/>
                  </a:lnTo>
                  <a:lnTo>
                    <a:pt x="230216" y="128427"/>
                  </a:lnTo>
                  <a:lnTo>
                    <a:pt x="232059" y="127687"/>
                  </a:lnTo>
                  <a:lnTo>
                    <a:pt x="233287" y="126400"/>
                  </a:lnTo>
                  <a:lnTo>
                    <a:pt x="245416" y="106337"/>
                  </a:lnTo>
                  <a:lnTo>
                    <a:pt x="252743" y="96474"/>
                  </a:lnTo>
                  <a:lnTo>
                    <a:pt x="263914" y="68622"/>
                  </a:lnTo>
                  <a:lnTo>
                    <a:pt x="269695" y="52724"/>
                  </a:lnTo>
                  <a:lnTo>
                    <a:pt x="290629" y="19498"/>
                  </a:lnTo>
                  <a:lnTo>
                    <a:pt x="3071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6258"/>
            <p:cNvSpPr/>
            <p:nvPr>
              <p:custDataLst>
                <p:tags r:id="rId20"/>
              </p:custDataLst>
            </p:nvPr>
          </p:nvSpPr>
          <p:spPr>
            <a:xfrm>
              <a:off x="3990180" y="1164431"/>
              <a:ext cx="46040" cy="185739"/>
            </a:xfrm>
            <a:custGeom>
              <a:avLst/>
              <a:gdLst/>
              <a:ahLst/>
              <a:cxnLst/>
              <a:rect l="0" t="0" r="0" b="0"/>
              <a:pathLst>
                <a:path w="46040" h="185739">
                  <a:moveTo>
                    <a:pt x="46039" y="0"/>
                  </a:moveTo>
                  <a:lnTo>
                    <a:pt x="46039" y="0"/>
                  </a:lnTo>
                  <a:lnTo>
                    <a:pt x="40336" y="6497"/>
                  </a:lnTo>
                  <a:lnTo>
                    <a:pt x="33854" y="19476"/>
                  </a:lnTo>
                  <a:lnTo>
                    <a:pt x="24552" y="51502"/>
                  </a:lnTo>
                  <a:lnTo>
                    <a:pt x="17447" y="79024"/>
                  </a:lnTo>
                  <a:lnTo>
                    <a:pt x="7936" y="112977"/>
                  </a:lnTo>
                  <a:lnTo>
                    <a:pt x="0" y="146729"/>
                  </a:lnTo>
                  <a:lnTo>
                    <a:pt x="3063" y="182137"/>
                  </a:lnTo>
                  <a:lnTo>
                    <a:pt x="3126" y="184137"/>
                  </a:lnTo>
                  <a:lnTo>
                    <a:pt x="3936" y="184671"/>
                  </a:lnTo>
                  <a:lnTo>
                    <a:pt x="10320" y="185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6259"/>
            <p:cNvSpPr/>
            <p:nvPr>
              <p:custDataLst>
                <p:tags r:id="rId21"/>
              </p:custDataLst>
            </p:nvPr>
          </p:nvSpPr>
          <p:spPr>
            <a:xfrm>
              <a:off x="2557463" y="1250156"/>
              <a:ext cx="149753" cy="150020"/>
            </a:xfrm>
            <a:custGeom>
              <a:avLst/>
              <a:gdLst/>
              <a:ahLst/>
              <a:cxnLst/>
              <a:rect l="0" t="0" r="0" b="0"/>
              <a:pathLst>
                <a:path w="149753" h="150020">
                  <a:moveTo>
                    <a:pt x="0" y="0"/>
                  </a:moveTo>
                  <a:lnTo>
                    <a:pt x="0" y="0"/>
                  </a:lnTo>
                  <a:lnTo>
                    <a:pt x="25629" y="794"/>
                  </a:lnTo>
                  <a:lnTo>
                    <a:pt x="57702" y="6151"/>
                  </a:lnTo>
                  <a:lnTo>
                    <a:pt x="86627" y="11857"/>
                  </a:lnTo>
                  <a:lnTo>
                    <a:pt x="117859" y="15924"/>
                  </a:lnTo>
                  <a:lnTo>
                    <a:pt x="139785" y="24136"/>
                  </a:lnTo>
                  <a:lnTo>
                    <a:pt x="145470" y="28719"/>
                  </a:lnTo>
                  <a:lnTo>
                    <a:pt x="147997" y="33402"/>
                  </a:lnTo>
                  <a:lnTo>
                    <a:pt x="149419" y="41294"/>
                  </a:lnTo>
                  <a:lnTo>
                    <a:pt x="149752" y="49045"/>
                  </a:lnTo>
                  <a:lnTo>
                    <a:pt x="145667" y="57781"/>
                  </a:lnTo>
                  <a:lnTo>
                    <a:pt x="121061" y="87897"/>
                  </a:lnTo>
                  <a:lnTo>
                    <a:pt x="97580" y="115233"/>
                  </a:lnTo>
                  <a:lnTo>
                    <a:pt x="80687" y="129948"/>
                  </a:lnTo>
                  <a:lnTo>
                    <a:pt x="73264" y="140322"/>
                  </a:lnTo>
                  <a:lnTo>
                    <a:pt x="71437" y="150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6260"/>
            <p:cNvSpPr/>
            <p:nvPr>
              <p:custDataLst>
                <p:tags r:id="rId22"/>
              </p:custDataLst>
            </p:nvPr>
          </p:nvSpPr>
          <p:spPr>
            <a:xfrm>
              <a:off x="2796234" y="1250600"/>
              <a:ext cx="152272" cy="149118"/>
            </a:xfrm>
            <a:custGeom>
              <a:avLst/>
              <a:gdLst/>
              <a:ahLst/>
              <a:cxnLst/>
              <a:rect l="0" t="0" r="0" b="0"/>
              <a:pathLst>
                <a:path w="152272" h="149118">
                  <a:moveTo>
                    <a:pt x="4116" y="49563"/>
                  </a:moveTo>
                  <a:lnTo>
                    <a:pt x="4116" y="49563"/>
                  </a:lnTo>
                  <a:lnTo>
                    <a:pt x="4116" y="39619"/>
                  </a:lnTo>
                  <a:lnTo>
                    <a:pt x="1999" y="35089"/>
                  </a:lnTo>
                  <a:lnTo>
                    <a:pt x="324" y="32770"/>
                  </a:lnTo>
                  <a:lnTo>
                    <a:pt x="0" y="29636"/>
                  </a:lnTo>
                  <a:lnTo>
                    <a:pt x="1758" y="21921"/>
                  </a:lnTo>
                  <a:lnTo>
                    <a:pt x="7210" y="12445"/>
                  </a:lnTo>
                  <a:lnTo>
                    <a:pt x="17645" y="4610"/>
                  </a:lnTo>
                  <a:lnTo>
                    <a:pt x="34583" y="1054"/>
                  </a:lnTo>
                  <a:lnTo>
                    <a:pt x="54683" y="0"/>
                  </a:lnTo>
                  <a:lnTo>
                    <a:pt x="88511" y="10257"/>
                  </a:lnTo>
                  <a:lnTo>
                    <a:pt x="114759" y="19836"/>
                  </a:lnTo>
                  <a:lnTo>
                    <a:pt x="127638" y="30795"/>
                  </a:lnTo>
                  <a:lnTo>
                    <a:pt x="140022" y="50352"/>
                  </a:lnTo>
                  <a:lnTo>
                    <a:pt x="150524" y="78293"/>
                  </a:lnTo>
                  <a:lnTo>
                    <a:pt x="152271" y="98821"/>
                  </a:lnTo>
                  <a:lnTo>
                    <a:pt x="149867" y="110084"/>
                  </a:lnTo>
                  <a:lnTo>
                    <a:pt x="140258" y="125351"/>
                  </a:lnTo>
                  <a:lnTo>
                    <a:pt x="131150" y="136136"/>
                  </a:lnTo>
                  <a:lnTo>
                    <a:pt x="115839" y="144358"/>
                  </a:lnTo>
                  <a:lnTo>
                    <a:pt x="95035" y="148545"/>
                  </a:lnTo>
                  <a:lnTo>
                    <a:pt x="85270" y="149117"/>
                  </a:lnTo>
                  <a:lnTo>
                    <a:pt x="77755" y="147255"/>
                  </a:lnTo>
                  <a:lnTo>
                    <a:pt x="61266" y="135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6261"/>
            <p:cNvSpPr/>
            <p:nvPr>
              <p:custDataLst>
                <p:tags r:id="rId23"/>
              </p:custDataLst>
            </p:nvPr>
          </p:nvSpPr>
          <p:spPr>
            <a:xfrm>
              <a:off x="2860741" y="1293019"/>
              <a:ext cx="18191" cy="204400"/>
            </a:xfrm>
            <a:custGeom>
              <a:avLst/>
              <a:gdLst/>
              <a:ahLst/>
              <a:cxnLst/>
              <a:rect l="0" t="0" r="0" b="0"/>
              <a:pathLst>
                <a:path w="18191" h="204400">
                  <a:moveTo>
                    <a:pt x="18190" y="0"/>
                  </a:moveTo>
                  <a:lnTo>
                    <a:pt x="18190" y="0"/>
                  </a:lnTo>
                  <a:lnTo>
                    <a:pt x="17397" y="18682"/>
                  </a:lnTo>
                  <a:lnTo>
                    <a:pt x="12039" y="54377"/>
                  </a:lnTo>
                  <a:lnTo>
                    <a:pt x="7548" y="81552"/>
                  </a:lnTo>
                  <a:lnTo>
                    <a:pt x="4983" y="113504"/>
                  </a:lnTo>
                  <a:lnTo>
                    <a:pt x="0" y="148450"/>
                  </a:lnTo>
                  <a:lnTo>
                    <a:pt x="3232" y="181738"/>
                  </a:lnTo>
                  <a:lnTo>
                    <a:pt x="9995" y="204204"/>
                  </a:lnTo>
                  <a:lnTo>
                    <a:pt x="10345" y="204399"/>
                  </a:lnTo>
                  <a:lnTo>
                    <a:pt x="10735" y="202498"/>
                  </a:lnTo>
                  <a:lnTo>
                    <a:pt x="11633" y="201673"/>
                  </a:lnTo>
                  <a:lnTo>
                    <a:pt x="14747" y="200758"/>
                  </a:lnTo>
                  <a:lnTo>
                    <a:pt x="15894" y="199720"/>
                  </a:lnTo>
                  <a:lnTo>
                    <a:pt x="18190" y="192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6262"/>
            <p:cNvSpPr/>
            <p:nvPr>
              <p:custDataLst>
                <p:tags r:id="rId24"/>
              </p:custDataLst>
            </p:nvPr>
          </p:nvSpPr>
          <p:spPr>
            <a:xfrm>
              <a:off x="2264569" y="1328738"/>
              <a:ext cx="378620" cy="14271"/>
            </a:xfrm>
            <a:custGeom>
              <a:avLst/>
              <a:gdLst/>
              <a:ahLst/>
              <a:cxnLst/>
              <a:rect l="0" t="0" r="0" b="0"/>
              <a:pathLst>
                <a:path w="378620" h="14271">
                  <a:moveTo>
                    <a:pt x="0" y="7143"/>
                  </a:moveTo>
                  <a:lnTo>
                    <a:pt x="0" y="7143"/>
                  </a:lnTo>
                  <a:lnTo>
                    <a:pt x="35296" y="7143"/>
                  </a:lnTo>
                  <a:lnTo>
                    <a:pt x="68402" y="9260"/>
                  </a:lnTo>
                  <a:lnTo>
                    <a:pt x="94694" y="12053"/>
                  </a:lnTo>
                  <a:lnTo>
                    <a:pt x="122255" y="13294"/>
                  </a:lnTo>
                  <a:lnTo>
                    <a:pt x="152496" y="13846"/>
                  </a:lnTo>
                  <a:lnTo>
                    <a:pt x="182870" y="14091"/>
                  </a:lnTo>
                  <a:lnTo>
                    <a:pt x="209598" y="14200"/>
                  </a:lnTo>
                  <a:lnTo>
                    <a:pt x="236823" y="14248"/>
                  </a:lnTo>
                  <a:lnTo>
                    <a:pt x="263211" y="14270"/>
                  </a:lnTo>
                  <a:lnTo>
                    <a:pt x="295917" y="13488"/>
                  </a:lnTo>
                  <a:lnTo>
                    <a:pt x="324922" y="9376"/>
                  </a:lnTo>
                  <a:lnTo>
                    <a:pt x="356459" y="5468"/>
                  </a:lnTo>
                  <a:lnTo>
                    <a:pt x="3786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SMARTInkShape-Group1998"/>
          <p:cNvGrpSpPr/>
          <p:nvPr/>
        </p:nvGrpSpPr>
        <p:grpSpPr>
          <a:xfrm>
            <a:off x="343194" y="1500188"/>
            <a:ext cx="549776" cy="100013"/>
            <a:chOff x="343194" y="1500188"/>
            <a:chExt cx="549776" cy="100013"/>
          </a:xfrm>
        </p:grpSpPr>
        <p:sp>
          <p:nvSpPr>
            <p:cNvPr id="617" name="SMARTInkShape-6263"/>
            <p:cNvSpPr/>
            <p:nvPr>
              <p:custDataLst>
                <p:tags r:id="rId13"/>
              </p:custDataLst>
            </p:nvPr>
          </p:nvSpPr>
          <p:spPr>
            <a:xfrm>
              <a:off x="385763" y="1571627"/>
              <a:ext cx="507207" cy="28574"/>
            </a:xfrm>
            <a:custGeom>
              <a:avLst/>
              <a:gdLst/>
              <a:ahLst/>
              <a:cxnLst/>
              <a:rect l="0" t="0" r="0" b="0"/>
              <a:pathLst>
                <a:path w="507207" h="28574">
                  <a:moveTo>
                    <a:pt x="0" y="28573"/>
                  </a:moveTo>
                  <a:lnTo>
                    <a:pt x="0" y="28573"/>
                  </a:lnTo>
                  <a:lnTo>
                    <a:pt x="0" y="24781"/>
                  </a:lnTo>
                  <a:lnTo>
                    <a:pt x="793" y="23663"/>
                  </a:lnTo>
                  <a:lnTo>
                    <a:pt x="2116" y="22919"/>
                  </a:lnTo>
                  <a:lnTo>
                    <a:pt x="9943" y="21723"/>
                  </a:lnTo>
                  <a:lnTo>
                    <a:pt x="43735" y="21455"/>
                  </a:lnTo>
                  <a:lnTo>
                    <a:pt x="78106" y="16525"/>
                  </a:lnTo>
                  <a:lnTo>
                    <a:pt x="110808" y="14155"/>
                  </a:lnTo>
                  <a:lnTo>
                    <a:pt x="145632" y="9573"/>
                  </a:lnTo>
                  <a:lnTo>
                    <a:pt x="169236" y="8222"/>
                  </a:lnTo>
                  <a:lnTo>
                    <a:pt x="195072" y="5505"/>
                  </a:lnTo>
                  <a:lnTo>
                    <a:pt x="222430" y="2446"/>
                  </a:lnTo>
                  <a:lnTo>
                    <a:pt x="250464" y="1086"/>
                  </a:lnTo>
                  <a:lnTo>
                    <a:pt x="276681" y="481"/>
                  </a:lnTo>
                  <a:lnTo>
                    <a:pt x="301563" y="213"/>
                  </a:lnTo>
                  <a:lnTo>
                    <a:pt x="337090" y="62"/>
                  </a:lnTo>
                  <a:lnTo>
                    <a:pt x="368077" y="17"/>
                  </a:lnTo>
                  <a:lnTo>
                    <a:pt x="397367" y="4"/>
                  </a:lnTo>
                  <a:lnTo>
                    <a:pt x="425360" y="0"/>
                  </a:lnTo>
                  <a:lnTo>
                    <a:pt x="454438" y="2115"/>
                  </a:lnTo>
                  <a:lnTo>
                    <a:pt x="479855" y="6480"/>
                  </a:lnTo>
                  <a:lnTo>
                    <a:pt x="507206" y="7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264"/>
            <p:cNvSpPr/>
            <p:nvPr>
              <p:custDataLst>
                <p:tags r:id="rId14"/>
              </p:custDataLst>
            </p:nvPr>
          </p:nvSpPr>
          <p:spPr>
            <a:xfrm>
              <a:off x="343194" y="1500188"/>
              <a:ext cx="499770" cy="35588"/>
            </a:xfrm>
            <a:custGeom>
              <a:avLst/>
              <a:gdLst/>
              <a:ahLst/>
              <a:cxnLst/>
              <a:rect l="0" t="0" r="0" b="0"/>
              <a:pathLst>
                <a:path w="499770" h="35588">
                  <a:moveTo>
                    <a:pt x="6850" y="28575"/>
                  </a:moveTo>
                  <a:lnTo>
                    <a:pt x="6850" y="28575"/>
                  </a:lnTo>
                  <a:lnTo>
                    <a:pt x="0" y="28575"/>
                  </a:lnTo>
                  <a:lnTo>
                    <a:pt x="3586" y="32367"/>
                  </a:lnTo>
                  <a:lnTo>
                    <a:pt x="9632" y="34229"/>
                  </a:lnTo>
                  <a:lnTo>
                    <a:pt x="43440" y="35587"/>
                  </a:lnTo>
                  <a:lnTo>
                    <a:pt x="78900" y="31900"/>
                  </a:lnTo>
                  <a:lnTo>
                    <a:pt x="108720" y="29560"/>
                  </a:lnTo>
                  <a:lnTo>
                    <a:pt x="132294" y="26896"/>
                  </a:lnTo>
                  <a:lnTo>
                    <a:pt x="158646" y="23860"/>
                  </a:lnTo>
                  <a:lnTo>
                    <a:pt x="186234" y="22510"/>
                  </a:lnTo>
                  <a:lnTo>
                    <a:pt x="216486" y="19794"/>
                  </a:lnTo>
                  <a:lnTo>
                    <a:pt x="247659" y="15941"/>
                  </a:lnTo>
                  <a:lnTo>
                    <a:pt x="277389" y="11582"/>
                  </a:lnTo>
                  <a:lnTo>
                    <a:pt x="306477" y="9116"/>
                  </a:lnTo>
                  <a:lnTo>
                    <a:pt x="334486" y="8020"/>
                  </a:lnTo>
                  <a:lnTo>
                    <a:pt x="360164" y="7533"/>
                  </a:lnTo>
                  <a:lnTo>
                    <a:pt x="393140" y="7259"/>
                  </a:lnTo>
                  <a:lnTo>
                    <a:pt x="423019" y="7178"/>
                  </a:lnTo>
                  <a:lnTo>
                    <a:pt x="455063" y="7150"/>
                  </a:lnTo>
                  <a:lnTo>
                    <a:pt x="478751" y="7144"/>
                  </a:lnTo>
                  <a:lnTo>
                    <a:pt x="484607" y="5027"/>
                  </a:lnTo>
                  <a:lnTo>
                    <a:pt x="489855" y="2234"/>
                  </a:lnTo>
                  <a:lnTo>
                    <a:pt x="4997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0" name="SMARTInkShape-6265"/>
          <p:cNvSpPr/>
          <p:nvPr>
            <p:custDataLst>
              <p:tags r:id="rId12"/>
            </p:custDataLst>
          </p:nvPr>
        </p:nvSpPr>
        <p:spPr>
          <a:xfrm>
            <a:off x="321469" y="1493044"/>
            <a:ext cx="657226" cy="28576"/>
          </a:xfrm>
          <a:custGeom>
            <a:avLst/>
            <a:gdLst/>
            <a:ahLst/>
            <a:cxnLst/>
            <a:rect l="0" t="0" r="0" b="0"/>
            <a:pathLst>
              <a:path w="657226" h="28576">
                <a:moveTo>
                  <a:pt x="0" y="28575"/>
                </a:moveTo>
                <a:lnTo>
                  <a:pt x="0" y="28575"/>
                </a:lnTo>
                <a:lnTo>
                  <a:pt x="33490" y="28575"/>
                </a:lnTo>
                <a:lnTo>
                  <a:pt x="60723" y="26458"/>
                </a:lnTo>
                <a:lnTo>
                  <a:pt x="84138" y="22871"/>
                </a:lnTo>
                <a:lnTo>
                  <a:pt x="113065" y="18632"/>
                </a:lnTo>
                <a:lnTo>
                  <a:pt x="148676" y="14101"/>
                </a:lnTo>
                <a:lnTo>
                  <a:pt x="168174" y="11782"/>
                </a:lnTo>
                <a:lnTo>
                  <a:pt x="189109" y="10236"/>
                </a:lnTo>
                <a:lnTo>
                  <a:pt x="211004" y="9205"/>
                </a:lnTo>
                <a:lnTo>
                  <a:pt x="233538" y="8518"/>
                </a:lnTo>
                <a:lnTo>
                  <a:pt x="257292" y="7266"/>
                </a:lnTo>
                <a:lnTo>
                  <a:pt x="281859" y="5638"/>
                </a:lnTo>
                <a:lnTo>
                  <a:pt x="306969" y="3758"/>
                </a:lnTo>
                <a:lnTo>
                  <a:pt x="332439" y="2506"/>
                </a:lnTo>
                <a:lnTo>
                  <a:pt x="358151" y="1670"/>
                </a:lnTo>
                <a:lnTo>
                  <a:pt x="384024" y="1113"/>
                </a:lnTo>
                <a:lnTo>
                  <a:pt x="409209" y="742"/>
                </a:lnTo>
                <a:lnTo>
                  <a:pt x="433937" y="495"/>
                </a:lnTo>
                <a:lnTo>
                  <a:pt x="458360" y="330"/>
                </a:lnTo>
                <a:lnTo>
                  <a:pt x="482580" y="220"/>
                </a:lnTo>
                <a:lnTo>
                  <a:pt x="506663" y="146"/>
                </a:lnTo>
                <a:lnTo>
                  <a:pt x="530657" y="98"/>
                </a:lnTo>
                <a:lnTo>
                  <a:pt x="552209" y="65"/>
                </a:lnTo>
                <a:lnTo>
                  <a:pt x="572133" y="43"/>
                </a:lnTo>
                <a:lnTo>
                  <a:pt x="606706" y="19"/>
                </a:lnTo>
                <a:lnTo>
                  <a:pt x="640845" y="5"/>
                </a:lnTo>
                <a:lnTo>
                  <a:pt x="6572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276725" y="91100"/>
            <a:ext cx="8715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What type of limiting factor is producing the population changes seen in the hare and lynx in the graph below.  Explain your answer thoroughly.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49662" y="1044250"/>
            <a:ext cx="7044674" cy="3230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SMARTInkShape-Group2000"/>
          <p:cNvGrpSpPr/>
          <p:nvPr/>
        </p:nvGrpSpPr>
        <p:grpSpPr>
          <a:xfrm>
            <a:off x="143358" y="2300288"/>
            <a:ext cx="1906899" cy="799516"/>
            <a:chOff x="143358" y="2300288"/>
            <a:chExt cx="1906899" cy="799516"/>
          </a:xfrm>
        </p:grpSpPr>
        <p:sp>
          <p:nvSpPr>
            <p:cNvPr id="225" name="SMARTInkShape-6266"/>
            <p:cNvSpPr/>
            <p:nvPr>
              <p:custDataLst>
                <p:tags r:id="rId8"/>
              </p:custDataLst>
            </p:nvPr>
          </p:nvSpPr>
          <p:spPr>
            <a:xfrm>
              <a:off x="1073402" y="2629162"/>
              <a:ext cx="790779" cy="263897"/>
            </a:xfrm>
            <a:custGeom>
              <a:avLst/>
              <a:gdLst/>
              <a:ahLst/>
              <a:cxnLst/>
              <a:rect l="0" t="0" r="0" b="0"/>
              <a:pathLst>
                <a:path w="790779" h="263897">
                  <a:moveTo>
                    <a:pt x="141036" y="156901"/>
                  </a:moveTo>
                  <a:lnTo>
                    <a:pt x="141036" y="156901"/>
                  </a:lnTo>
                  <a:lnTo>
                    <a:pt x="109718" y="157694"/>
                  </a:lnTo>
                  <a:lnTo>
                    <a:pt x="75769" y="169085"/>
                  </a:lnTo>
                  <a:lnTo>
                    <a:pt x="62022" y="173693"/>
                  </a:lnTo>
                  <a:lnTo>
                    <a:pt x="50091" y="182620"/>
                  </a:lnTo>
                  <a:lnTo>
                    <a:pt x="19761" y="213800"/>
                  </a:lnTo>
                  <a:lnTo>
                    <a:pt x="4367" y="233051"/>
                  </a:lnTo>
                  <a:lnTo>
                    <a:pt x="0" y="247373"/>
                  </a:lnTo>
                  <a:lnTo>
                    <a:pt x="1095" y="254790"/>
                  </a:lnTo>
                  <a:lnTo>
                    <a:pt x="2498" y="257879"/>
                  </a:lnTo>
                  <a:lnTo>
                    <a:pt x="5021" y="259938"/>
                  </a:lnTo>
                  <a:lnTo>
                    <a:pt x="12057" y="262226"/>
                  </a:lnTo>
                  <a:lnTo>
                    <a:pt x="42609" y="263896"/>
                  </a:lnTo>
                  <a:lnTo>
                    <a:pt x="62924" y="256424"/>
                  </a:lnTo>
                  <a:lnTo>
                    <a:pt x="90328" y="238883"/>
                  </a:lnTo>
                  <a:lnTo>
                    <a:pt x="113968" y="211194"/>
                  </a:lnTo>
                  <a:lnTo>
                    <a:pt x="130105" y="184629"/>
                  </a:lnTo>
                  <a:lnTo>
                    <a:pt x="139914" y="156650"/>
                  </a:lnTo>
                  <a:lnTo>
                    <a:pt x="146547" y="122543"/>
                  </a:lnTo>
                  <a:lnTo>
                    <a:pt x="147063" y="93669"/>
                  </a:lnTo>
                  <a:lnTo>
                    <a:pt x="141986" y="70659"/>
                  </a:lnTo>
                  <a:lnTo>
                    <a:pt x="140875" y="68450"/>
                  </a:lnTo>
                  <a:lnTo>
                    <a:pt x="139341" y="66977"/>
                  </a:lnTo>
                  <a:lnTo>
                    <a:pt x="135520" y="65341"/>
                  </a:lnTo>
                  <a:lnTo>
                    <a:pt x="131176" y="64613"/>
                  </a:lnTo>
                  <a:lnTo>
                    <a:pt x="129700" y="65213"/>
                  </a:lnTo>
                  <a:lnTo>
                    <a:pt x="128716" y="66407"/>
                  </a:lnTo>
                  <a:lnTo>
                    <a:pt x="128060" y="67997"/>
                  </a:lnTo>
                  <a:lnTo>
                    <a:pt x="126782" y="102320"/>
                  </a:lnTo>
                  <a:lnTo>
                    <a:pt x="136694" y="136688"/>
                  </a:lnTo>
                  <a:lnTo>
                    <a:pt x="156006" y="171348"/>
                  </a:lnTo>
                  <a:lnTo>
                    <a:pt x="174508" y="196002"/>
                  </a:lnTo>
                  <a:lnTo>
                    <a:pt x="188700" y="207468"/>
                  </a:lnTo>
                  <a:lnTo>
                    <a:pt x="200320" y="211125"/>
                  </a:lnTo>
                  <a:lnTo>
                    <a:pt x="223390" y="213473"/>
                  </a:lnTo>
                  <a:lnTo>
                    <a:pt x="248143" y="208233"/>
                  </a:lnTo>
                  <a:lnTo>
                    <a:pt x="278935" y="194114"/>
                  </a:lnTo>
                  <a:lnTo>
                    <a:pt x="293372" y="181332"/>
                  </a:lnTo>
                  <a:lnTo>
                    <a:pt x="306117" y="163611"/>
                  </a:lnTo>
                  <a:lnTo>
                    <a:pt x="310598" y="147953"/>
                  </a:lnTo>
                  <a:lnTo>
                    <a:pt x="312237" y="127431"/>
                  </a:lnTo>
                  <a:lnTo>
                    <a:pt x="310732" y="125348"/>
                  </a:lnTo>
                  <a:lnTo>
                    <a:pt x="304827" y="123033"/>
                  </a:lnTo>
                  <a:lnTo>
                    <a:pt x="296370" y="121731"/>
                  </a:lnTo>
                  <a:lnTo>
                    <a:pt x="291300" y="123542"/>
                  </a:lnTo>
                  <a:lnTo>
                    <a:pt x="264457" y="141781"/>
                  </a:lnTo>
                  <a:lnTo>
                    <a:pt x="259390" y="150445"/>
                  </a:lnTo>
                  <a:lnTo>
                    <a:pt x="251754" y="178569"/>
                  </a:lnTo>
                  <a:lnTo>
                    <a:pt x="253214" y="189285"/>
                  </a:lnTo>
                  <a:lnTo>
                    <a:pt x="258499" y="200451"/>
                  </a:lnTo>
                  <a:lnTo>
                    <a:pt x="267061" y="206154"/>
                  </a:lnTo>
                  <a:lnTo>
                    <a:pt x="288167" y="216283"/>
                  </a:lnTo>
                  <a:lnTo>
                    <a:pt x="302206" y="216895"/>
                  </a:lnTo>
                  <a:lnTo>
                    <a:pt x="333297" y="210820"/>
                  </a:lnTo>
                  <a:lnTo>
                    <a:pt x="362369" y="201183"/>
                  </a:lnTo>
                  <a:lnTo>
                    <a:pt x="391043" y="184815"/>
                  </a:lnTo>
                  <a:lnTo>
                    <a:pt x="404550" y="174863"/>
                  </a:lnTo>
                  <a:lnTo>
                    <a:pt x="427336" y="145948"/>
                  </a:lnTo>
                  <a:lnTo>
                    <a:pt x="438715" y="123424"/>
                  </a:lnTo>
                  <a:lnTo>
                    <a:pt x="439501" y="120295"/>
                  </a:lnTo>
                  <a:lnTo>
                    <a:pt x="439231" y="118209"/>
                  </a:lnTo>
                  <a:lnTo>
                    <a:pt x="438258" y="116819"/>
                  </a:lnTo>
                  <a:lnTo>
                    <a:pt x="434784" y="114587"/>
                  </a:lnTo>
                  <a:lnTo>
                    <a:pt x="430390" y="117993"/>
                  </a:lnTo>
                  <a:lnTo>
                    <a:pt x="428388" y="121881"/>
                  </a:lnTo>
                  <a:lnTo>
                    <a:pt x="426997" y="138883"/>
                  </a:lnTo>
                  <a:lnTo>
                    <a:pt x="426798" y="171248"/>
                  </a:lnTo>
                  <a:lnTo>
                    <a:pt x="427581" y="194215"/>
                  </a:lnTo>
                  <a:lnTo>
                    <a:pt x="432489" y="203587"/>
                  </a:lnTo>
                  <a:lnTo>
                    <a:pt x="440692" y="213596"/>
                  </a:lnTo>
                  <a:lnTo>
                    <a:pt x="441791" y="208257"/>
                  </a:lnTo>
                  <a:lnTo>
                    <a:pt x="444832" y="204067"/>
                  </a:lnTo>
                  <a:lnTo>
                    <a:pt x="446712" y="197443"/>
                  </a:lnTo>
                  <a:lnTo>
                    <a:pt x="451921" y="162497"/>
                  </a:lnTo>
                  <a:lnTo>
                    <a:pt x="463228" y="126926"/>
                  </a:lnTo>
                  <a:lnTo>
                    <a:pt x="478484" y="112100"/>
                  </a:lnTo>
                  <a:lnTo>
                    <a:pt x="485746" y="109208"/>
                  </a:lnTo>
                  <a:lnTo>
                    <a:pt x="499551" y="107351"/>
                  </a:lnTo>
                  <a:lnTo>
                    <a:pt x="511228" y="110822"/>
                  </a:lnTo>
                  <a:lnTo>
                    <a:pt x="535008" y="129849"/>
                  </a:lnTo>
                  <a:lnTo>
                    <a:pt x="555827" y="153808"/>
                  </a:lnTo>
                  <a:lnTo>
                    <a:pt x="564306" y="161082"/>
                  </a:lnTo>
                  <a:lnTo>
                    <a:pt x="575130" y="173309"/>
                  </a:lnTo>
                  <a:lnTo>
                    <a:pt x="607300" y="189212"/>
                  </a:lnTo>
                  <a:lnTo>
                    <a:pt x="617081" y="191105"/>
                  </a:lnTo>
                  <a:lnTo>
                    <a:pt x="626719" y="189829"/>
                  </a:lnTo>
                  <a:lnTo>
                    <a:pt x="643188" y="182532"/>
                  </a:lnTo>
                  <a:lnTo>
                    <a:pt x="666293" y="165844"/>
                  </a:lnTo>
                  <a:lnTo>
                    <a:pt x="690973" y="132649"/>
                  </a:lnTo>
                  <a:lnTo>
                    <a:pt x="703236" y="106059"/>
                  </a:lnTo>
                  <a:lnTo>
                    <a:pt x="714014" y="78072"/>
                  </a:lnTo>
                  <a:lnTo>
                    <a:pt x="723028" y="51788"/>
                  </a:lnTo>
                  <a:lnTo>
                    <a:pt x="730439" y="19998"/>
                  </a:lnTo>
                  <a:lnTo>
                    <a:pt x="726878" y="0"/>
                  </a:lnTo>
                  <a:lnTo>
                    <a:pt x="731743" y="11196"/>
                  </a:lnTo>
                  <a:lnTo>
                    <a:pt x="733772" y="44505"/>
                  </a:lnTo>
                  <a:lnTo>
                    <a:pt x="736045" y="79166"/>
                  </a:lnTo>
                  <a:lnTo>
                    <a:pt x="741726" y="107145"/>
                  </a:lnTo>
                  <a:lnTo>
                    <a:pt x="750757" y="141251"/>
                  </a:lnTo>
                  <a:lnTo>
                    <a:pt x="760978" y="170919"/>
                  </a:lnTo>
                  <a:lnTo>
                    <a:pt x="781416" y="205637"/>
                  </a:lnTo>
                  <a:lnTo>
                    <a:pt x="782269" y="208441"/>
                  </a:lnTo>
                  <a:lnTo>
                    <a:pt x="783630" y="210311"/>
                  </a:lnTo>
                  <a:lnTo>
                    <a:pt x="785332" y="211557"/>
                  </a:lnTo>
                  <a:lnTo>
                    <a:pt x="787260" y="212388"/>
                  </a:lnTo>
                  <a:lnTo>
                    <a:pt x="788546" y="212149"/>
                  </a:lnTo>
                  <a:lnTo>
                    <a:pt x="789403" y="211195"/>
                  </a:lnTo>
                  <a:lnTo>
                    <a:pt x="790355" y="208019"/>
                  </a:lnTo>
                  <a:lnTo>
                    <a:pt x="790778" y="203962"/>
                  </a:lnTo>
                  <a:lnTo>
                    <a:pt x="790097" y="202562"/>
                  </a:lnTo>
                  <a:lnTo>
                    <a:pt x="788850" y="201629"/>
                  </a:lnTo>
                  <a:lnTo>
                    <a:pt x="783973" y="199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267"/>
            <p:cNvSpPr/>
            <p:nvPr>
              <p:custDataLst>
                <p:tags r:id="rId9"/>
              </p:custDataLst>
            </p:nvPr>
          </p:nvSpPr>
          <p:spPr>
            <a:xfrm>
              <a:off x="150172" y="2401886"/>
              <a:ext cx="371323" cy="303757"/>
            </a:xfrm>
            <a:custGeom>
              <a:avLst/>
              <a:gdLst/>
              <a:ahLst/>
              <a:cxnLst/>
              <a:rect l="0" t="0" r="0" b="0"/>
              <a:pathLst>
                <a:path w="371323" h="303757">
                  <a:moveTo>
                    <a:pt x="135578" y="162720"/>
                  </a:moveTo>
                  <a:lnTo>
                    <a:pt x="135578" y="162720"/>
                  </a:lnTo>
                  <a:lnTo>
                    <a:pt x="117690" y="163514"/>
                  </a:lnTo>
                  <a:lnTo>
                    <a:pt x="84524" y="169996"/>
                  </a:lnTo>
                  <a:lnTo>
                    <a:pt x="53507" y="179720"/>
                  </a:lnTo>
                  <a:lnTo>
                    <a:pt x="38324" y="190423"/>
                  </a:lnTo>
                  <a:lnTo>
                    <a:pt x="15556" y="221414"/>
                  </a:lnTo>
                  <a:lnTo>
                    <a:pt x="3773" y="247956"/>
                  </a:lnTo>
                  <a:lnTo>
                    <a:pt x="191" y="279150"/>
                  </a:lnTo>
                  <a:lnTo>
                    <a:pt x="0" y="288814"/>
                  </a:lnTo>
                  <a:lnTo>
                    <a:pt x="1536" y="292820"/>
                  </a:lnTo>
                  <a:lnTo>
                    <a:pt x="7477" y="299388"/>
                  </a:lnTo>
                  <a:lnTo>
                    <a:pt x="15409" y="302837"/>
                  </a:lnTo>
                  <a:lnTo>
                    <a:pt x="19746" y="303756"/>
                  </a:lnTo>
                  <a:lnTo>
                    <a:pt x="28799" y="302661"/>
                  </a:lnTo>
                  <a:lnTo>
                    <a:pt x="62684" y="291050"/>
                  </a:lnTo>
                  <a:lnTo>
                    <a:pt x="67932" y="288755"/>
                  </a:lnTo>
                  <a:lnTo>
                    <a:pt x="82903" y="274147"/>
                  </a:lnTo>
                  <a:lnTo>
                    <a:pt x="106965" y="240923"/>
                  </a:lnTo>
                  <a:lnTo>
                    <a:pt x="115717" y="225258"/>
                  </a:lnTo>
                  <a:lnTo>
                    <a:pt x="125107" y="194126"/>
                  </a:lnTo>
                  <a:lnTo>
                    <a:pt x="132123" y="159767"/>
                  </a:lnTo>
                  <a:lnTo>
                    <a:pt x="134554" y="124451"/>
                  </a:lnTo>
                  <a:lnTo>
                    <a:pt x="134481" y="89645"/>
                  </a:lnTo>
                  <a:lnTo>
                    <a:pt x="130579" y="59665"/>
                  </a:lnTo>
                  <a:lnTo>
                    <a:pt x="124924" y="24178"/>
                  </a:lnTo>
                  <a:lnTo>
                    <a:pt x="114228" y="1982"/>
                  </a:lnTo>
                  <a:lnTo>
                    <a:pt x="112613" y="793"/>
                  </a:lnTo>
                  <a:lnTo>
                    <a:pt x="110743" y="0"/>
                  </a:lnTo>
                  <a:lnTo>
                    <a:pt x="109496" y="265"/>
                  </a:lnTo>
                  <a:lnTo>
                    <a:pt x="108665" y="1235"/>
                  </a:lnTo>
                  <a:lnTo>
                    <a:pt x="102312" y="17982"/>
                  </a:lnTo>
                  <a:lnTo>
                    <a:pt x="100344" y="49934"/>
                  </a:lnTo>
                  <a:lnTo>
                    <a:pt x="102119" y="79561"/>
                  </a:lnTo>
                  <a:lnTo>
                    <a:pt x="105556" y="113474"/>
                  </a:lnTo>
                  <a:lnTo>
                    <a:pt x="106574" y="148658"/>
                  </a:lnTo>
                  <a:lnTo>
                    <a:pt x="108400" y="170758"/>
                  </a:lnTo>
                  <a:lnTo>
                    <a:pt x="122507" y="204348"/>
                  </a:lnTo>
                  <a:lnTo>
                    <a:pt x="131356" y="217734"/>
                  </a:lnTo>
                  <a:lnTo>
                    <a:pt x="140581" y="226329"/>
                  </a:lnTo>
                  <a:lnTo>
                    <a:pt x="152089" y="230678"/>
                  </a:lnTo>
                  <a:lnTo>
                    <a:pt x="187269" y="233852"/>
                  </a:lnTo>
                  <a:lnTo>
                    <a:pt x="199827" y="233228"/>
                  </a:lnTo>
                  <a:lnTo>
                    <a:pt x="216615" y="227621"/>
                  </a:lnTo>
                  <a:lnTo>
                    <a:pt x="235524" y="215464"/>
                  </a:lnTo>
                  <a:lnTo>
                    <a:pt x="250740" y="197133"/>
                  </a:lnTo>
                  <a:lnTo>
                    <a:pt x="269826" y="162548"/>
                  </a:lnTo>
                  <a:lnTo>
                    <a:pt x="275897" y="141238"/>
                  </a:lnTo>
                  <a:lnTo>
                    <a:pt x="275200" y="129096"/>
                  </a:lnTo>
                  <a:lnTo>
                    <a:pt x="271028" y="109168"/>
                  </a:lnTo>
                  <a:lnTo>
                    <a:pt x="267745" y="103730"/>
                  </a:lnTo>
                  <a:lnTo>
                    <a:pt x="264964" y="102756"/>
                  </a:lnTo>
                  <a:lnTo>
                    <a:pt x="257641" y="103790"/>
                  </a:lnTo>
                  <a:lnTo>
                    <a:pt x="248386" y="108835"/>
                  </a:lnTo>
                  <a:lnTo>
                    <a:pt x="236824" y="119149"/>
                  </a:lnTo>
                  <a:lnTo>
                    <a:pt x="224398" y="142560"/>
                  </a:lnTo>
                  <a:lnTo>
                    <a:pt x="219239" y="156142"/>
                  </a:lnTo>
                  <a:lnTo>
                    <a:pt x="218534" y="170115"/>
                  </a:lnTo>
                  <a:lnTo>
                    <a:pt x="224548" y="198489"/>
                  </a:lnTo>
                  <a:lnTo>
                    <a:pt x="230947" y="208515"/>
                  </a:lnTo>
                  <a:lnTo>
                    <a:pt x="239877" y="215617"/>
                  </a:lnTo>
                  <a:lnTo>
                    <a:pt x="258292" y="223284"/>
                  </a:lnTo>
                  <a:lnTo>
                    <a:pt x="287964" y="226277"/>
                  </a:lnTo>
                  <a:lnTo>
                    <a:pt x="312757" y="224679"/>
                  </a:lnTo>
                  <a:lnTo>
                    <a:pt x="342467" y="217028"/>
                  </a:lnTo>
                  <a:lnTo>
                    <a:pt x="371322" y="205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268"/>
            <p:cNvSpPr/>
            <p:nvPr>
              <p:custDataLst>
                <p:tags r:id="rId10"/>
              </p:custDataLst>
            </p:nvPr>
          </p:nvSpPr>
          <p:spPr>
            <a:xfrm>
              <a:off x="1443038" y="2364581"/>
              <a:ext cx="100013" cy="14289"/>
            </a:xfrm>
            <a:custGeom>
              <a:avLst/>
              <a:gdLst/>
              <a:ahLst/>
              <a:cxnLst/>
              <a:rect l="0" t="0" r="0" b="0"/>
              <a:pathLst>
                <a:path w="100013" h="14289">
                  <a:moveTo>
                    <a:pt x="0" y="14288"/>
                  </a:moveTo>
                  <a:lnTo>
                    <a:pt x="0" y="14288"/>
                  </a:lnTo>
                  <a:lnTo>
                    <a:pt x="7290" y="13494"/>
                  </a:lnTo>
                  <a:lnTo>
                    <a:pt x="40471" y="8137"/>
                  </a:lnTo>
                  <a:lnTo>
                    <a:pt x="70965" y="6546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269"/>
            <p:cNvSpPr/>
            <p:nvPr>
              <p:custDataLst>
                <p:tags r:id="rId11"/>
              </p:custDataLst>
            </p:nvPr>
          </p:nvSpPr>
          <p:spPr>
            <a:xfrm>
              <a:off x="557213" y="2864644"/>
              <a:ext cx="102735" cy="235160"/>
            </a:xfrm>
            <a:custGeom>
              <a:avLst/>
              <a:gdLst/>
              <a:ahLst/>
              <a:cxnLst/>
              <a:rect l="0" t="0" r="0" b="0"/>
              <a:pathLst>
                <a:path w="102735" h="235160">
                  <a:moveTo>
                    <a:pt x="14287" y="0"/>
                  </a:moveTo>
                  <a:lnTo>
                    <a:pt x="14287" y="0"/>
                  </a:lnTo>
                  <a:lnTo>
                    <a:pt x="14287" y="34320"/>
                  </a:lnTo>
                  <a:lnTo>
                    <a:pt x="15081" y="65605"/>
                  </a:lnTo>
                  <a:lnTo>
                    <a:pt x="19990" y="96256"/>
                  </a:lnTo>
                  <a:lnTo>
                    <a:pt x="25678" y="126592"/>
                  </a:lnTo>
                  <a:lnTo>
                    <a:pt x="28510" y="158776"/>
                  </a:lnTo>
                  <a:lnTo>
                    <a:pt x="36176" y="191789"/>
                  </a:lnTo>
                  <a:lnTo>
                    <a:pt x="47929" y="225760"/>
                  </a:lnTo>
                  <a:lnTo>
                    <a:pt x="49884" y="235159"/>
                  </a:lnTo>
                  <a:lnTo>
                    <a:pt x="49995" y="221957"/>
                  </a:lnTo>
                  <a:lnTo>
                    <a:pt x="46210" y="208992"/>
                  </a:lnTo>
                  <a:lnTo>
                    <a:pt x="32911" y="178983"/>
                  </a:lnTo>
                  <a:lnTo>
                    <a:pt x="23597" y="151016"/>
                  </a:lnTo>
                  <a:lnTo>
                    <a:pt x="11930" y="118741"/>
                  </a:lnTo>
                  <a:lnTo>
                    <a:pt x="3887" y="88716"/>
                  </a:lnTo>
                  <a:lnTo>
                    <a:pt x="1151" y="60506"/>
                  </a:lnTo>
                  <a:lnTo>
                    <a:pt x="1135" y="37506"/>
                  </a:lnTo>
                  <a:lnTo>
                    <a:pt x="5804" y="21079"/>
                  </a:lnTo>
                  <a:lnTo>
                    <a:pt x="9988" y="13866"/>
                  </a:lnTo>
                  <a:lnTo>
                    <a:pt x="20598" y="5343"/>
                  </a:lnTo>
                  <a:lnTo>
                    <a:pt x="37588" y="1583"/>
                  </a:lnTo>
                  <a:lnTo>
                    <a:pt x="58959" y="1106"/>
                  </a:lnTo>
                  <a:lnTo>
                    <a:pt x="83268" y="9984"/>
                  </a:lnTo>
                  <a:lnTo>
                    <a:pt x="90718" y="16608"/>
                  </a:lnTo>
                  <a:lnTo>
                    <a:pt x="99375" y="31379"/>
                  </a:lnTo>
                  <a:lnTo>
                    <a:pt x="101969" y="37588"/>
                  </a:lnTo>
                  <a:lnTo>
                    <a:pt x="102734" y="48720"/>
                  </a:lnTo>
                  <a:lnTo>
                    <a:pt x="96379" y="83268"/>
                  </a:lnTo>
                  <a:lnTo>
                    <a:pt x="90116" y="93817"/>
                  </a:lnTo>
                  <a:lnTo>
                    <a:pt x="75649" y="105761"/>
                  </a:lnTo>
                  <a:lnTo>
                    <a:pt x="65107" y="110505"/>
                  </a:lnTo>
                  <a:lnTo>
                    <a:pt x="33673" y="113967"/>
                  </a:lnTo>
                  <a:lnTo>
                    <a:pt x="22109" y="113358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270"/>
            <p:cNvSpPr/>
            <p:nvPr>
              <p:custDataLst>
                <p:tags r:id="rId12"/>
              </p:custDataLst>
            </p:nvPr>
          </p:nvSpPr>
          <p:spPr>
            <a:xfrm>
              <a:off x="1721644" y="2678906"/>
              <a:ext cx="328613" cy="42864"/>
            </a:xfrm>
            <a:custGeom>
              <a:avLst/>
              <a:gdLst/>
              <a:ahLst/>
              <a:cxnLst/>
              <a:rect l="0" t="0" r="0" b="0"/>
              <a:pathLst>
                <a:path w="328613" h="42864">
                  <a:moveTo>
                    <a:pt x="0" y="42863"/>
                  </a:moveTo>
                  <a:lnTo>
                    <a:pt x="0" y="42863"/>
                  </a:lnTo>
                  <a:lnTo>
                    <a:pt x="9943" y="42863"/>
                  </a:lnTo>
                  <a:lnTo>
                    <a:pt x="41377" y="32920"/>
                  </a:lnTo>
                  <a:lnTo>
                    <a:pt x="71438" y="26070"/>
                  </a:lnTo>
                  <a:lnTo>
                    <a:pt x="105481" y="19014"/>
                  </a:lnTo>
                  <a:lnTo>
                    <a:pt x="131018" y="14271"/>
                  </a:lnTo>
                  <a:lnTo>
                    <a:pt x="158242" y="10312"/>
                  </a:lnTo>
                  <a:lnTo>
                    <a:pt x="186217" y="8552"/>
                  </a:lnTo>
                  <a:lnTo>
                    <a:pt x="212409" y="5653"/>
                  </a:lnTo>
                  <a:lnTo>
                    <a:pt x="237279" y="2512"/>
                  </a:lnTo>
                  <a:lnTo>
                    <a:pt x="272005" y="745"/>
                  </a:lnTo>
                  <a:lnTo>
                    <a:pt x="305877" y="147"/>
                  </a:lnTo>
                  <a:lnTo>
                    <a:pt x="3286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271"/>
            <p:cNvSpPr/>
            <p:nvPr>
              <p:custDataLst>
                <p:tags r:id="rId13"/>
              </p:custDataLst>
            </p:nvPr>
          </p:nvSpPr>
          <p:spPr>
            <a:xfrm>
              <a:off x="758638" y="2436019"/>
              <a:ext cx="101452" cy="177382"/>
            </a:xfrm>
            <a:custGeom>
              <a:avLst/>
              <a:gdLst/>
              <a:ahLst/>
              <a:cxnLst/>
              <a:rect l="0" t="0" r="0" b="0"/>
              <a:pathLst>
                <a:path w="101452" h="177382">
                  <a:moveTo>
                    <a:pt x="27175" y="0"/>
                  </a:moveTo>
                  <a:lnTo>
                    <a:pt x="27175" y="0"/>
                  </a:lnTo>
                  <a:lnTo>
                    <a:pt x="27175" y="3792"/>
                  </a:lnTo>
                  <a:lnTo>
                    <a:pt x="26381" y="4909"/>
                  </a:lnTo>
                  <a:lnTo>
                    <a:pt x="25058" y="5654"/>
                  </a:lnTo>
                  <a:lnTo>
                    <a:pt x="23382" y="6151"/>
                  </a:lnTo>
                  <a:lnTo>
                    <a:pt x="17231" y="10642"/>
                  </a:lnTo>
                  <a:lnTo>
                    <a:pt x="3325" y="33853"/>
                  </a:lnTo>
                  <a:lnTo>
                    <a:pt x="0" y="43985"/>
                  </a:lnTo>
                  <a:lnTo>
                    <a:pt x="1338" y="51563"/>
                  </a:lnTo>
                  <a:lnTo>
                    <a:pt x="6555" y="62638"/>
                  </a:lnTo>
                  <a:lnTo>
                    <a:pt x="11660" y="68320"/>
                  </a:lnTo>
                  <a:lnTo>
                    <a:pt x="46362" y="88077"/>
                  </a:lnTo>
                  <a:lnTo>
                    <a:pt x="80962" y="102391"/>
                  </a:lnTo>
                  <a:lnTo>
                    <a:pt x="92148" y="109536"/>
                  </a:lnTo>
                  <a:lnTo>
                    <a:pt x="100489" y="120473"/>
                  </a:lnTo>
                  <a:lnTo>
                    <a:pt x="101451" y="123972"/>
                  </a:lnTo>
                  <a:lnTo>
                    <a:pt x="101298" y="127097"/>
                  </a:lnTo>
                  <a:lnTo>
                    <a:pt x="99408" y="137406"/>
                  </a:lnTo>
                  <a:lnTo>
                    <a:pt x="98172" y="145207"/>
                  </a:lnTo>
                  <a:lnTo>
                    <a:pt x="94977" y="151320"/>
                  </a:lnTo>
                  <a:lnTo>
                    <a:pt x="81549" y="165827"/>
                  </a:lnTo>
                  <a:lnTo>
                    <a:pt x="63010" y="176775"/>
                  </a:lnTo>
                  <a:lnTo>
                    <a:pt x="60590" y="177381"/>
                  </a:lnTo>
                  <a:lnTo>
                    <a:pt x="58976" y="176992"/>
                  </a:lnTo>
                  <a:lnTo>
                    <a:pt x="57901" y="175938"/>
                  </a:lnTo>
                  <a:lnTo>
                    <a:pt x="557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272"/>
            <p:cNvSpPr/>
            <p:nvPr>
              <p:custDataLst>
                <p:tags r:id="rId14"/>
              </p:custDataLst>
            </p:nvPr>
          </p:nvSpPr>
          <p:spPr>
            <a:xfrm>
              <a:off x="535781" y="2486025"/>
              <a:ext cx="192883" cy="135543"/>
            </a:xfrm>
            <a:custGeom>
              <a:avLst/>
              <a:gdLst/>
              <a:ahLst/>
              <a:cxnLst/>
              <a:rect l="0" t="0" r="0" b="0"/>
              <a:pathLst>
                <a:path w="192883" h="135543">
                  <a:moveTo>
                    <a:pt x="0" y="0"/>
                  </a:moveTo>
                  <a:lnTo>
                    <a:pt x="0" y="0"/>
                  </a:lnTo>
                  <a:lnTo>
                    <a:pt x="0" y="9943"/>
                  </a:lnTo>
                  <a:lnTo>
                    <a:pt x="2117" y="14473"/>
                  </a:lnTo>
                  <a:lnTo>
                    <a:pt x="3793" y="16793"/>
                  </a:lnTo>
                  <a:lnTo>
                    <a:pt x="6151" y="27642"/>
                  </a:lnTo>
                  <a:lnTo>
                    <a:pt x="10849" y="58688"/>
                  </a:lnTo>
                  <a:lnTo>
                    <a:pt x="15952" y="90955"/>
                  </a:lnTo>
                  <a:lnTo>
                    <a:pt x="28721" y="124813"/>
                  </a:lnTo>
                  <a:lnTo>
                    <a:pt x="34337" y="133575"/>
                  </a:lnTo>
                  <a:lnTo>
                    <a:pt x="35591" y="134294"/>
                  </a:lnTo>
                  <a:lnTo>
                    <a:pt x="41748" y="135542"/>
                  </a:lnTo>
                  <a:lnTo>
                    <a:pt x="46325" y="131883"/>
                  </a:lnTo>
                  <a:lnTo>
                    <a:pt x="48370" y="123702"/>
                  </a:lnTo>
                  <a:lnTo>
                    <a:pt x="50585" y="92225"/>
                  </a:lnTo>
                  <a:lnTo>
                    <a:pt x="57735" y="62050"/>
                  </a:lnTo>
                  <a:lnTo>
                    <a:pt x="62998" y="29543"/>
                  </a:lnTo>
                  <a:lnTo>
                    <a:pt x="67702" y="11223"/>
                  </a:lnTo>
                  <a:lnTo>
                    <a:pt x="71894" y="4988"/>
                  </a:lnTo>
                  <a:lnTo>
                    <a:pt x="76403" y="2217"/>
                  </a:lnTo>
                  <a:lnTo>
                    <a:pt x="85765" y="438"/>
                  </a:lnTo>
                  <a:lnTo>
                    <a:pt x="88133" y="292"/>
                  </a:lnTo>
                  <a:lnTo>
                    <a:pt x="90506" y="1782"/>
                  </a:lnTo>
                  <a:lnTo>
                    <a:pt x="95258" y="7671"/>
                  </a:lnTo>
                  <a:lnTo>
                    <a:pt x="107158" y="36729"/>
                  </a:lnTo>
                  <a:lnTo>
                    <a:pt x="119063" y="71571"/>
                  </a:lnTo>
                  <a:lnTo>
                    <a:pt x="127000" y="92115"/>
                  </a:lnTo>
                  <a:lnTo>
                    <a:pt x="139054" y="107815"/>
                  </a:lnTo>
                  <a:lnTo>
                    <a:pt x="162049" y="123285"/>
                  </a:lnTo>
                  <a:lnTo>
                    <a:pt x="172457" y="127016"/>
                  </a:lnTo>
                  <a:lnTo>
                    <a:pt x="180100" y="125773"/>
                  </a:lnTo>
                  <a:lnTo>
                    <a:pt x="192882" y="121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273"/>
            <p:cNvSpPr/>
            <p:nvPr>
              <p:custDataLst>
                <p:tags r:id="rId15"/>
              </p:custDataLst>
            </p:nvPr>
          </p:nvSpPr>
          <p:spPr>
            <a:xfrm>
              <a:off x="143358" y="2786335"/>
              <a:ext cx="363849" cy="273861"/>
            </a:xfrm>
            <a:custGeom>
              <a:avLst/>
              <a:gdLst/>
              <a:ahLst/>
              <a:cxnLst/>
              <a:rect l="0" t="0" r="0" b="0"/>
              <a:pathLst>
                <a:path w="363849" h="273861">
                  <a:moveTo>
                    <a:pt x="142392" y="171178"/>
                  </a:moveTo>
                  <a:lnTo>
                    <a:pt x="142392" y="171178"/>
                  </a:lnTo>
                  <a:lnTo>
                    <a:pt x="142392" y="167385"/>
                  </a:lnTo>
                  <a:lnTo>
                    <a:pt x="140275" y="163407"/>
                  </a:lnTo>
                  <a:lnTo>
                    <a:pt x="132449" y="154385"/>
                  </a:lnTo>
                  <a:lnTo>
                    <a:pt x="99327" y="135454"/>
                  </a:lnTo>
                  <a:lnTo>
                    <a:pt x="89915" y="131488"/>
                  </a:lnTo>
                  <a:lnTo>
                    <a:pt x="80440" y="129725"/>
                  </a:lnTo>
                  <a:lnTo>
                    <a:pt x="62388" y="132525"/>
                  </a:lnTo>
                  <a:lnTo>
                    <a:pt x="26974" y="155087"/>
                  </a:lnTo>
                  <a:lnTo>
                    <a:pt x="17541" y="166408"/>
                  </a:lnTo>
                  <a:lnTo>
                    <a:pt x="5018" y="193078"/>
                  </a:lnTo>
                  <a:lnTo>
                    <a:pt x="241" y="228390"/>
                  </a:lnTo>
                  <a:lnTo>
                    <a:pt x="0" y="235513"/>
                  </a:lnTo>
                  <a:lnTo>
                    <a:pt x="3965" y="247660"/>
                  </a:lnTo>
                  <a:lnTo>
                    <a:pt x="7245" y="253122"/>
                  </a:lnTo>
                  <a:lnTo>
                    <a:pt x="17239" y="261308"/>
                  </a:lnTo>
                  <a:lnTo>
                    <a:pt x="39266" y="273030"/>
                  </a:lnTo>
                  <a:lnTo>
                    <a:pt x="53431" y="273860"/>
                  </a:lnTo>
                  <a:lnTo>
                    <a:pt x="69516" y="270789"/>
                  </a:lnTo>
                  <a:lnTo>
                    <a:pt x="99245" y="255882"/>
                  </a:lnTo>
                  <a:lnTo>
                    <a:pt x="128048" y="233859"/>
                  </a:lnTo>
                  <a:lnTo>
                    <a:pt x="150965" y="204990"/>
                  </a:lnTo>
                  <a:lnTo>
                    <a:pt x="165129" y="173964"/>
                  </a:lnTo>
                  <a:lnTo>
                    <a:pt x="174705" y="139636"/>
                  </a:lnTo>
                  <a:lnTo>
                    <a:pt x="180982" y="104329"/>
                  </a:lnTo>
                  <a:lnTo>
                    <a:pt x="179314" y="69526"/>
                  </a:lnTo>
                  <a:lnTo>
                    <a:pt x="178467" y="40341"/>
                  </a:lnTo>
                  <a:lnTo>
                    <a:pt x="177423" y="20933"/>
                  </a:lnTo>
                  <a:lnTo>
                    <a:pt x="171265" y="648"/>
                  </a:lnTo>
                  <a:lnTo>
                    <a:pt x="168983" y="136"/>
                  </a:lnTo>
                  <a:lnTo>
                    <a:pt x="167263" y="0"/>
                  </a:lnTo>
                  <a:lnTo>
                    <a:pt x="166116" y="1497"/>
                  </a:lnTo>
                  <a:lnTo>
                    <a:pt x="164503" y="11188"/>
                  </a:lnTo>
                  <a:lnTo>
                    <a:pt x="163913" y="40905"/>
                  </a:lnTo>
                  <a:lnTo>
                    <a:pt x="168750" y="76535"/>
                  </a:lnTo>
                  <a:lnTo>
                    <a:pt x="171104" y="105476"/>
                  </a:lnTo>
                  <a:lnTo>
                    <a:pt x="177269" y="138040"/>
                  </a:lnTo>
                  <a:lnTo>
                    <a:pt x="188798" y="167356"/>
                  </a:lnTo>
                  <a:lnTo>
                    <a:pt x="211601" y="202601"/>
                  </a:lnTo>
                  <a:lnTo>
                    <a:pt x="230528" y="217484"/>
                  </a:lnTo>
                  <a:lnTo>
                    <a:pt x="244795" y="224762"/>
                  </a:lnTo>
                  <a:lnTo>
                    <a:pt x="254315" y="226743"/>
                  </a:lnTo>
                  <a:lnTo>
                    <a:pt x="263838" y="225506"/>
                  </a:lnTo>
                  <a:lnTo>
                    <a:pt x="273362" y="221517"/>
                  </a:lnTo>
                  <a:lnTo>
                    <a:pt x="297173" y="201551"/>
                  </a:lnTo>
                  <a:lnTo>
                    <a:pt x="311461" y="183881"/>
                  </a:lnTo>
                  <a:lnTo>
                    <a:pt x="324808" y="151668"/>
                  </a:lnTo>
                  <a:lnTo>
                    <a:pt x="335087" y="121551"/>
                  </a:lnTo>
                  <a:lnTo>
                    <a:pt x="338366" y="107846"/>
                  </a:lnTo>
                  <a:lnTo>
                    <a:pt x="335837" y="81130"/>
                  </a:lnTo>
                  <a:lnTo>
                    <a:pt x="334062" y="77808"/>
                  </a:lnTo>
                  <a:lnTo>
                    <a:pt x="331291" y="75594"/>
                  </a:lnTo>
                  <a:lnTo>
                    <a:pt x="327856" y="74118"/>
                  </a:lnTo>
                  <a:lnTo>
                    <a:pt x="324772" y="73927"/>
                  </a:lnTo>
                  <a:lnTo>
                    <a:pt x="312003" y="79325"/>
                  </a:lnTo>
                  <a:lnTo>
                    <a:pt x="299010" y="87870"/>
                  </a:lnTo>
                  <a:lnTo>
                    <a:pt x="280397" y="108772"/>
                  </a:lnTo>
                  <a:lnTo>
                    <a:pt x="262227" y="141535"/>
                  </a:lnTo>
                  <a:lnTo>
                    <a:pt x="255712" y="159855"/>
                  </a:lnTo>
                  <a:lnTo>
                    <a:pt x="255167" y="188019"/>
                  </a:lnTo>
                  <a:lnTo>
                    <a:pt x="260033" y="208888"/>
                  </a:lnTo>
                  <a:lnTo>
                    <a:pt x="270294" y="225125"/>
                  </a:lnTo>
                  <a:lnTo>
                    <a:pt x="283388" y="236198"/>
                  </a:lnTo>
                  <a:lnTo>
                    <a:pt x="292634" y="239763"/>
                  </a:lnTo>
                  <a:lnTo>
                    <a:pt x="319090" y="242052"/>
                  </a:lnTo>
                  <a:lnTo>
                    <a:pt x="338063" y="238656"/>
                  </a:lnTo>
                  <a:lnTo>
                    <a:pt x="363848" y="228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274"/>
            <p:cNvSpPr/>
            <p:nvPr>
              <p:custDataLst>
                <p:tags r:id="rId16"/>
              </p:custDataLst>
            </p:nvPr>
          </p:nvSpPr>
          <p:spPr>
            <a:xfrm>
              <a:off x="957263" y="2464594"/>
              <a:ext cx="1" cy="99464"/>
            </a:xfrm>
            <a:custGeom>
              <a:avLst/>
              <a:gdLst/>
              <a:ahLst/>
              <a:cxnLst/>
              <a:rect l="0" t="0" r="0" b="0"/>
              <a:pathLst>
                <a:path w="1" h="99464">
                  <a:moveTo>
                    <a:pt x="0" y="0"/>
                  </a:moveTo>
                  <a:lnTo>
                    <a:pt x="0" y="0"/>
                  </a:lnTo>
                  <a:lnTo>
                    <a:pt x="0" y="33792"/>
                  </a:lnTo>
                  <a:lnTo>
                    <a:pt x="0" y="68103"/>
                  </a:lnTo>
                  <a:lnTo>
                    <a:pt x="0" y="99463"/>
                  </a:lnTo>
                  <a:lnTo>
                    <a:pt x="0" y="6551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275"/>
            <p:cNvSpPr/>
            <p:nvPr>
              <p:custDataLst>
                <p:tags r:id="rId17"/>
              </p:custDataLst>
            </p:nvPr>
          </p:nvSpPr>
          <p:spPr>
            <a:xfrm>
              <a:off x="1000125" y="2393705"/>
              <a:ext cx="313996" cy="263771"/>
            </a:xfrm>
            <a:custGeom>
              <a:avLst/>
              <a:gdLst/>
              <a:ahLst/>
              <a:cxnLst/>
              <a:rect l="0" t="0" r="0" b="0"/>
              <a:pathLst>
                <a:path w="313996" h="263771">
                  <a:moveTo>
                    <a:pt x="0" y="56601"/>
                  </a:moveTo>
                  <a:lnTo>
                    <a:pt x="0" y="56601"/>
                  </a:lnTo>
                  <a:lnTo>
                    <a:pt x="24836" y="55808"/>
                  </a:lnTo>
                  <a:lnTo>
                    <a:pt x="58181" y="49326"/>
                  </a:lnTo>
                  <a:lnTo>
                    <a:pt x="93004" y="39602"/>
                  </a:lnTo>
                  <a:lnTo>
                    <a:pt x="126489" y="27983"/>
                  </a:lnTo>
                  <a:lnTo>
                    <a:pt x="142253" y="22986"/>
                  </a:lnTo>
                  <a:lnTo>
                    <a:pt x="150536" y="21024"/>
                  </a:lnTo>
                  <a:lnTo>
                    <a:pt x="152745" y="19389"/>
                  </a:lnTo>
                  <a:lnTo>
                    <a:pt x="154218" y="17506"/>
                  </a:lnTo>
                  <a:lnTo>
                    <a:pt x="157970" y="15413"/>
                  </a:lnTo>
                  <a:lnTo>
                    <a:pt x="160082" y="14855"/>
                  </a:lnTo>
                  <a:lnTo>
                    <a:pt x="161490" y="15277"/>
                  </a:lnTo>
                  <a:lnTo>
                    <a:pt x="162429" y="16351"/>
                  </a:lnTo>
                  <a:lnTo>
                    <a:pt x="163935" y="19988"/>
                  </a:lnTo>
                  <a:lnTo>
                    <a:pt x="158123" y="36898"/>
                  </a:lnTo>
                  <a:lnTo>
                    <a:pt x="157247" y="57932"/>
                  </a:lnTo>
                  <a:lnTo>
                    <a:pt x="159317" y="63278"/>
                  </a:lnTo>
                  <a:lnTo>
                    <a:pt x="169352" y="79706"/>
                  </a:lnTo>
                  <a:lnTo>
                    <a:pt x="173957" y="82745"/>
                  </a:lnTo>
                  <a:lnTo>
                    <a:pt x="193525" y="84856"/>
                  </a:lnTo>
                  <a:lnTo>
                    <a:pt x="202692" y="84240"/>
                  </a:lnTo>
                  <a:lnTo>
                    <a:pt x="226256" y="75214"/>
                  </a:lnTo>
                  <a:lnTo>
                    <a:pt x="240517" y="64586"/>
                  </a:lnTo>
                  <a:lnTo>
                    <a:pt x="262931" y="31265"/>
                  </a:lnTo>
                  <a:lnTo>
                    <a:pt x="284241" y="1303"/>
                  </a:lnTo>
                  <a:lnTo>
                    <a:pt x="287196" y="274"/>
                  </a:lnTo>
                  <a:lnTo>
                    <a:pt x="289095" y="0"/>
                  </a:lnTo>
                  <a:lnTo>
                    <a:pt x="291155" y="1404"/>
                  </a:lnTo>
                  <a:lnTo>
                    <a:pt x="302503" y="19386"/>
                  </a:lnTo>
                  <a:lnTo>
                    <a:pt x="308682" y="52318"/>
                  </a:lnTo>
                  <a:lnTo>
                    <a:pt x="312653" y="78880"/>
                  </a:lnTo>
                  <a:lnTo>
                    <a:pt x="313995" y="112508"/>
                  </a:lnTo>
                  <a:lnTo>
                    <a:pt x="312672" y="146990"/>
                  </a:lnTo>
                  <a:lnTo>
                    <a:pt x="300887" y="177555"/>
                  </a:lnTo>
                  <a:lnTo>
                    <a:pt x="294065" y="192115"/>
                  </a:lnTo>
                  <a:lnTo>
                    <a:pt x="270283" y="218748"/>
                  </a:lnTo>
                  <a:lnTo>
                    <a:pt x="245448" y="234555"/>
                  </a:lnTo>
                  <a:lnTo>
                    <a:pt x="222594" y="244436"/>
                  </a:lnTo>
                  <a:lnTo>
                    <a:pt x="193916" y="254119"/>
                  </a:lnTo>
                  <a:lnTo>
                    <a:pt x="164306" y="263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276"/>
            <p:cNvSpPr/>
            <p:nvPr>
              <p:custDataLst>
                <p:tags r:id="rId18"/>
              </p:custDataLst>
            </p:nvPr>
          </p:nvSpPr>
          <p:spPr>
            <a:xfrm>
              <a:off x="985838" y="2300288"/>
              <a:ext cx="64294" cy="256586"/>
            </a:xfrm>
            <a:custGeom>
              <a:avLst/>
              <a:gdLst/>
              <a:ahLst/>
              <a:cxnLst/>
              <a:rect l="0" t="0" r="0" b="0"/>
              <a:pathLst>
                <a:path w="64294" h="256586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12185" y="7741"/>
                  </a:lnTo>
                  <a:lnTo>
                    <a:pt x="16792" y="10848"/>
                  </a:lnTo>
                  <a:lnTo>
                    <a:pt x="30967" y="33871"/>
                  </a:lnTo>
                  <a:lnTo>
                    <a:pt x="42863" y="67107"/>
                  </a:lnTo>
                  <a:lnTo>
                    <a:pt x="47890" y="95819"/>
                  </a:lnTo>
                  <a:lnTo>
                    <a:pt x="49379" y="127344"/>
                  </a:lnTo>
                  <a:lnTo>
                    <a:pt x="51937" y="156794"/>
                  </a:lnTo>
                  <a:lnTo>
                    <a:pt x="55605" y="185628"/>
                  </a:lnTo>
                  <a:lnTo>
                    <a:pt x="56844" y="220023"/>
                  </a:lnTo>
                  <a:lnTo>
                    <a:pt x="57123" y="250457"/>
                  </a:lnTo>
                  <a:lnTo>
                    <a:pt x="57925" y="252696"/>
                  </a:lnTo>
                  <a:lnTo>
                    <a:pt x="59254" y="254189"/>
                  </a:lnTo>
                  <a:lnTo>
                    <a:pt x="63298" y="256585"/>
                  </a:lnTo>
                  <a:lnTo>
                    <a:pt x="63630" y="255988"/>
                  </a:lnTo>
                  <a:lnTo>
                    <a:pt x="64293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277"/>
            <p:cNvSpPr/>
            <p:nvPr>
              <p:custDataLst>
                <p:tags r:id="rId19"/>
              </p:custDataLst>
            </p:nvPr>
          </p:nvSpPr>
          <p:spPr>
            <a:xfrm>
              <a:off x="715213" y="2809041"/>
              <a:ext cx="284913" cy="133499"/>
            </a:xfrm>
            <a:custGeom>
              <a:avLst/>
              <a:gdLst/>
              <a:ahLst/>
              <a:cxnLst/>
              <a:rect l="0" t="0" r="0" b="0"/>
              <a:pathLst>
                <a:path w="284913" h="133499">
                  <a:moveTo>
                    <a:pt x="49168" y="91322"/>
                  </a:moveTo>
                  <a:lnTo>
                    <a:pt x="49168" y="91322"/>
                  </a:lnTo>
                  <a:lnTo>
                    <a:pt x="80395" y="70737"/>
                  </a:lnTo>
                  <a:lnTo>
                    <a:pt x="100952" y="47354"/>
                  </a:lnTo>
                  <a:lnTo>
                    <a:pt x="103933" y="41882"/>
                  </a:lnTo>
                  <a:lnTo>
                    <a:pt x="104728" y="39312"/>
                  </a:lnTo>
                  <a:lnTo>
                    <a:pt x="104465" y="36805"/>
                  </a:lnTo>
                  <a:lnTo>
                    <a:pt x="102055" y="31902"/>
                  </a:lnTo>
                  <a:lnTo>
                    <a:pt x="96236" y="24680"/>
                  </a:lnTo>
                  <a:lnTo>
                    <a:pt x="93247" y="23875"/>
                  </a:lnTo>
                  <a:lnTo>
                    <a:pt x="68721" y="26456"/>
                  </a:lnTo>
                  <a:lnTo>
                    <a:pt x="57594" y="31007"/>
                  </a:lnTo>
                  <a:lnTo>
                    <a:pt x="23050" y="60598"/>
                  </a:lnTo>
                  <a:lnTo>
                    <a:pt x="5527" y="84371"/>
                  </a:lnTo>
                  <a:lnTo>
                    <a:pt x="1048" y="100198"/>
                  </a:lnTo>
                  <a:lnTo>
                    <a:pt x="0" y="110083"/>
                  </a:lnTo>
                  <a:lnTo>
                    <a:pt x="1651" y="117652"/>
                  </a:lnTo>
                  <a:lnTo>
                    <a:pt x="3203" y="120781"/>
                  </a:lnTo>
                  <a:lnTo>
                    <a:pt x="9160" y="126375"/>
                  </a:lnTo>
                  <a:lnTo>
                    <a:pt x="17099" y="130713"/>
                  </a:lnTo>
                  <a:lnTo>
                    <a:pt x="39365" y="133498"/>
                  </a:lnTo>
                  <a:lnTo>
                    <a:pt x="62668" y="131864"/>
                  </a:lnTo>
                  <a:lnTo>
                    <a:pt x="70074" y="130256"/>
                  </a:lnTo>
                  <a:lnTo>
                    <a:pt x="99071" y="111359"/>
                  </a:lnTo>
                  <a:lnTo>
                    <a:pt x="119781" y="94789"/>
                  </a:lnTo>
                  <a:lnTo>
                    <a:pt x="141404" y="63667"/>
                  </a:lnTo>
                  <a:lnTo>
                    <a:pt x="158254" y="43704"/>
                  </a:lnTo>
                  <a:lnTo>
                    <a:pt x="169088" y="32852"/>
                  </a:lnTo>
                  <a:lnTo>
                    <a:pt x="175188" y="18611"/>
                  </a:lnTo>
                  <a:lnTo>
                    <a:pt x="177656" y="0"/>
                  </a:lnTo>
                  <a:lnTo>
                    <a:pt x="177755" y="32257"/>
                  </a:lnTo>
                  <a:lnTo>
                    <a:pt x="176962" y="55842"/>
                  </a:lnTo>
                  <a:lnTo>
                    <a:pt x="173640" y="72430"/>
                  </a:lnTo>
                  <a:lnTo>
                    <a:pt x="177549" y="107253"/>
                  </a:lnTo>
                  <a:lnTo>
                    <a:pt x="177750" y="112610"/>
                  </a:lnTo>
                  <a:lnTo>
                    <a:pt x="177756" y="82211"/>
                  </a:lnTo>
                  <a:lnTo>
                    <a:pt x="179872" y="55214"/>
                  </a:lnTo>
                  <a:lnTo>
                    <a:pt x="187699" y="30743"/>
                  </a:lnTo>
                  <a:lnTo>
                    <a:pt x="194346" y="22594"/>
                  </a:lnTo>
                  <a:lnTo>
                    <a:pt x="211249" y="9128"/>
                  </a:lnTo>
                  <a:lnTo>
                    <a:pt x="219365" y="7166"/>
                  </a:lnTo>
                  <a:lnTo>
                    <a:pt x="228263" y="8411"/>
                  </a:lnTo>
                  <a:lnTo>
                    <a:pt x="237510" y="12404"/>
                  </a:lnTo>
                  <a:lnTo>
                    <a:pt x="261129" y="32373"/>
                  </a:lnTo>
                  <a:lnTo>
                    <a:pt x="271603" y="50043"/>
                  </a:lnTo>
                  <a:lnTo>
                    <a:pt x="282611" y="83691"/>
                  </a:lnTo>
                  <a:lnTo>
                    <a:pt x="284912" y="91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2001"/>
          <p:cNvGrpSpPr/>
          <p:nvPr/>
        </p:nvGrpSpPr>
        <p:grpSpPr>
          <a:xfrm>
            <a:off x="2854338" y="1504247"/>
            <a:ext cx="1013267" cy="896054"/>
            <a:chOff x="2854338" y="1504247"/>
            <a:chExt cx="1013267" cy="896054"/>
          </a:xfrm>
        </p:grpSpPr>
        <p:sp>
          <p:nvSpPr>
            <p:cNvPr id="238" name="SMARTInkShape-6278"/>
            <p:cNvSpPr/>
            <p:nvPr>
              <p:custDataLst>
                <p:tags r:id="rId6"/>
              </p:custDataLst>
            </p:nvPr>
          </p:nvSpPr>
          <p:spPr>
            <a:xfrm>
              <a:off x="2854338" y="1504247"/>
              <a:ext cx="1013267" cy="896054"/>
            </a:xfrm>
            <a:custGeom>
              <a:avLst/>
              <a:gdLst/>
              <a:ahLst/>
              <a:cxnLst/>
              <a:rect l="0" t="0" r="0" b="0"/>
              <a:pathLst>
                <a:path w="1013267" h="896054">
                  <a:moveTo>
                    <a:pt x="503225" y="896053"/>
                  </a:moveTo>
                  <a:lnTo>
                    <a:pt x="503225" y="896053"/>
                  </a:lnTo>
                  <a:lnTo>
                    <a:pt x="534092" y="895259"/>
                  </a:lnTo>
                  <a:lnTo>
                    <a:pt x="560966" y="890350"/>
                  </a:lnTo>
                  <a:lnTo>
                    <a:pt x="585244" y="886110"/>
                  </a:lnTo>
                  <a:lnTo>
                    <a:pt x="611909" y="879463"/>
                  </a:lnTo>
                  <a:lnTo>
                    <a:pt x="639635" y="871217"/>
                  </a:lnTo>
                  <a:lnTo>
                    <a:pt x="667832" y="862261"/>
                  </a:lnTo>
                  <a:lnTo>
                    <a:pt x="696240" y="850872"/>
                  </a:lnTo>
                  <a:lnTo>
                    <a:pt x="724740" y="837872"/>
                  </a:lnTo>
                  <a:lnTo>
                    <a:pt x="753282" y="824158"/>
                  </a:lnTo>
                  <a:lnTo>
                    <a:pt x="779726" y="810125"/>
                  </a:lnTo>
                  <a:lnTo>
                    <a:pt x="804708" y="795156"/>
                  </a:lnTo>
                  <a:lnTo>
                    <a:pt x="840291" y="768085"/>
                  </a:lnTo>
                  <a:lnTo>
                    <a:pt x="871295" y="736076"/>
                  </a:lnTo>
                  <a:lnTo>
                    <a:pt x="899796" y="705336"/>
                  </a:lnTo>
                  <a:lnTo>
                    <a:pt x="924469" y="671446"/>
                  </a:lnTo>
                  <a:lnTo>
                    <a:pt x="950741" y="636269"/>
                  </a:lnTo>
                  <a:lnTo>
                    <a:pt x="973166" y="600710"/>
                  </a:lnTo>
                  <a:lnTo>
                    <a:pt x="989424" y="565039"/>
                  </a:lnTo>
                  <a:lnTo>
                    <a:pt x="996596" y="541238"/>
                  </a:lnTo>
                  <a:lnTo>
                    <a:pt x="1002430" y="515314"/>
                  </a:lnTo>
                  <a:lnTo>
                    <a:pt x="1007669" y="488711"/>
                  </a:lnTo>
                  <a:lnTo>
                    <a:pt x="1012643" y="463658"/>
                  </a:lnTo>
                  <a:lnTo>
                    <a:pt x="1013266" y="437177"/>
                  </a:lnTo>
                  <a:lnTo>
                    <a:pt x="1010897" y="409533"/>
                  </a:lnTo>
                  <a:lnTo>
                    <a:pt x="1007198" y="381372"/>
                  </a:lnTo>
                  <a:lnTo>
                    <a:pt x="1000792" y="355098"/>
                  </a:lnTo>
                  <a:lnTo>
                    <a:pt x="991859" y="330191"/>
                  </a:lnTo>
                  <a:lnTo>
                    <a:pt x="979952" y="305892"/>
                  </a:lnTo>
                  <a:lnTo>
                    <a:pt x="968839" y="281863"/>
                  </a:lnTo>
                  <a:lnTo>
                    <a:pt x="957020" y="257955"/>
                  </a:lnTo>
                  <a:lnTo>
                    <a:pt x="941185" y="234100"/>
                  </a:lnTo>
                  <a:lnTo>
                    <a:pt x="923563" y="210268"/>
                  </a:lnTo>
                  <a:lnTo>
                    <a:pt x="895792" y="176655"/>
                  </a:lnTo>
                  <a:lnTo>
                    <a:pt x="865339" y="146588"/>
                  </a:lnTo>
                  <a:lnTo>
                    <a:pt x="833297" y="117570"/>
                  </a:lnTo>
                  <a:lnTo>
                    <a:pt x="799461" y="90981"/>
                  </a:lnTo>
                  <a:lnTo>
                    <a:pt x="773791" y="75487"/>
                  </a:lnTo>
                  <a:lnTo>
                    <a:pt x="749154" y="60663"/>
                  </a:lnTo>
                  <a:lnTo>
                    <a:pt x="724974" y="48254"/>
                  </a:lnTo>
                  <a:lnTo>
                    <a:pt x="700205" y="37447"/>
                  </a:lnTo>
                  <a:lnTo>
                    <a:pt x="673321" y="27353"/>
                  </a:lnTo>
                  <a:lnTo>
                    <a:pt x="647615" y="19691"/>
                  </a:lnTo>
                  <a:lnTo>
                    <a:pt x="622167" y="13640"/>
                  </a:lnTo>
                  <a:lnTo>
                    <a:pt x="594981" y="8305"/>
                  </a:lnTo>
                  <a:lnTo>
                    <a:pt x="567024" y="3288"/>
                  </a:lnTo>
                  <a:lnTo>
                    <a:pt x="538724" y="0"/>
                  </a:lnTo>
                  <a:lnTo>
                    <a:pt x="510271" y="1184"/>
                  </a:lnTo>
                  <a:lnTo>
                    <a:pt x="479633" y="2240"/>
                  </a:lnTo>
                  <a:lnTo>
                    <a:pt x="448289" y="4296"/>
                  </a:lnTo>
                  <a:lnTo>
                    <a:pt x="418484" y="10502"/>
                  </a:lnTo>
                  <a:lnTo>
                    <a:pt x="389362" y="18552"/>
                  </a:lnTo>
                  <a:lnTo>
                    <a:pt x="358957" y="28215"/>
                  </a:lnTo>
                  <a:lnTo>
                    <a:pt x="324277" y="40447"/>
                  </a:lnTo>
                  <a:lnTo>
                    <a:pt x="291930" y="53821"/>
                  </a:lnTo>
                  <a:lnTo>
                    <a:pt x="261678" y="68497"/>
                  </a:lnTo>
                  <a:lnTo>
                    <a:pt x="232358" y="85602"/>
                  </a:lnTo>
                  <a:lnTo>
                    <a:pt x="205569" y="101671"/>
                  </a:lnTo>
                  <a:lnTo>
                    <a:pt x="170291" y="128339"/>
                  </a:lnTo>
                  <a:lnTo>
                    <a:pt x="139730" y="159259"/>
                  </a:lnTo>
                  <a:lnTo>
                    <a:pt x="110566" y="192762"/>
                  </a:lnTo>
                  <a:lnTo>
                    <a:pt x="92966" y="218354"/>
                  </a:lnTo>
                  <a:lnTo>
                    <a:pt x="79852" y="242958"/>
                  </a:lnTo>
                  <a:lnTo>
                    <a:pt x="66615" y="267122"/>
                  </a:lnTo>
                  <a:lnTo>
                    <a:pt x="53588" y="291884"/>
                  </a:lnTo>
                  <a:lnTo>
                    <a:pt x="42507" y="318765"/>
                  </a:lnTo>
                  <a:lnTo>
                    <a:pt x="32290" y="346587"/>
                  </a:lnTo>
                  <a:lnTo>
                    <a:pt x="22458" y="375621"/>
                  </a:lnTo>
                  <a:lnTo>
                    <a:pt x="12796" y="407046"/>
                  </a:lnTo>
                  <a:lnTo>
                    <a:pt x="7444" y="437416"/>
                  </a:lnTo>
                  <a:lnTo>
                    <a:pt x="4271" y="465996"/>
                  </a:lnTo>
                  <a:lnTo>
                    <a:pt x="215" y="491927"/>
                  </a:lnTo>
                  <a:lnTo>
                    <a:pt x="0" y="518798"/>
                  </a:lnTo>
                  <a:lnTo>
                    <a:pt x="1757" y="546615"/>
                  </a:lnTo>
                  <a:lnTo>
                    <a:pt x="2538" y="574854"/>
                  </a:lnTo>
                  <a:lnTo>
                    <a:pt x="5001" y="601162"/>
                  </a:lnTo>
                  <a:lnTo>
                    <a:pt x="9536" y="626084"/>
                  </a:lnTo>
                  <a:lnTo>
                    <a:pt x="21014" y="661634"/>
                  </a:lnTo>
                  <a:lnTo>
                    <a:pt x="35263" y="693422"/>
                  </a:lnTo>
                  <a:lnTo>
                    <a:pt x="55007" y="726829"/>
                  </a:lnTo>
                  <a:lnTo>
                    <a:pt x="79818" y="757189"/>
                  </a:lnTo>
                  <a:lnTo>
                    <a:pt x="104191" y="786293"/>
                  </a:lnTo>
                  <a:lnTo>
                    <a:pt x="135843" y="814231"/>
                  </a:lnTo>
                  <a:lnTo>
                    <a:pt x="169563" y="837149"/>
                  </a:lnTo>
                  <a:lnTo>
                    <a:pt x="201603" y="854347"/>
                  </a:lnTo>
                  <a:lnTo>
                    <a:pt x="227089" y="864552"/>
                  </a:lnTo>
                  <a:lnTo>
                    <a:pt x="254291" y="874380"/>
                  </a:lnTo>
                  <a:lnTo>
                    <a:pt x="282256" y="883245"/>
                  </a:lnTo>
                  <a:lnTo>
                    <a:pt x="310560" y="889832"/>
                  </a:lnTo>
                  <a:lnTo>
                    <a:pt x="339014" y="893288"/>
                  </a:lnTo>
                  <a:lnTo>
                    <a:pt x="368330" y="894030"/>
                  </a:lnTo>
                  <a:lnTo>
                    <a:pt x="399880" y="891714"/>
                  </a:lnTo>
                  <a:lnTo>
                    <a:pt x="432423" y="888039"/>
                  </a:lnTo>
                  <a:lnTo>
                    <a:pt x="464613" y="883760"/>
                  </a:lnTo>
                  <a:lnTo>
                    <a:pt x="494796" y="879213"/>
                  </a:lnTo>
                  <a:lnTo>
                    <a:pt x="526201" y="874545"/>
                  </a:lnTo>
                  <a:lnTo>
                    <a:pt x="558680" y="869825"/>
                  </a:lnTo>
                  <a:lnTo>
                    <a:pt x="591636" y="865082"/>
                  </a:lnTo>
                  <a:lnTo>
                    <a:pt x="620570" y="860327"/>
                  </a:lnTo>
                  <a:lnTo>
                    <a:pt x="646660" y="855569"/>
                  </a:lnTo>
                  <a:lnTo>
                    <a:pt x="671484" y="850808"/>
                  </a:lnTo>
                  <a:lnTo>
                    <a:pt x="703980" y="847458"/>
                  </a:lnTo>
                  <a:lnTo>
                    <a:pt x="736908" y="845532"/>
                  </a:lnTo>
                  <a:lnTo>
                    <a:pt x="769535" y="839589"/>
                  </a:lnTo>
                  <a:lnTo>
                    <a:pt x="783303" y="838313"/>
                  </a:lnTo>
                  <a:lnTo>
                    <a:pt x="798066" y="832779"/>
                  </a:lnTo>
                  <a:lnTo>
                    <a:pt x="817550" y="831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279"/>
            <p:cNvSpPr/>
            <p:nvPr>
              <p:custDataLst>
                <p:tags r:id="rId7"/>
              </p:custDataLst>
            </p:nvPr>
          </p:nvSpPr>
          <p:spPr>
            <a:xfrm>
              <a:off x="3114675" y="232886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2002"/>
          <p:cNvGrpSpPr/>
          <p:nvPr/>
        </p:nvGrpSpPr>
        <p:grpSpPr>
          <a:xfrm>
            <a:off x="3529013" y="3614738"/>
            <a:ext cx="35719" cy="371476"/>
            <a:chOff x="3529013" y="3614738"/>
            <a:chExt cx="35719" cy="371476"/>
          </a:xfrm>
        </p:grpSpPr>
        <p:sp>
          <p:nvSpPr>
            <p:cNvPr id="241" name="SMARTInkShape-6280"/>
            <p:cNvSpPr/>
            <p:nvPr>
              <p:custDataLst>
                <p:tags r:id="rId4"/>
              </p:custDataLst>
            </p:nvPr>
          </p:nvSpPr>
          <p:spPr>
            <a:xfrm>
              <a:off x="3529013" y="3979069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7143" y="0"/>
                  </a:moveTo>
                  <a:lnTo>
                    <a:pt x="7143" y="0"/>
                  </a:lnTo>
                  <a:lnTo>
                    <a:pt x="2" y="0"/>
                  </a:lnTo>
                  <a:lnTo>
                    <a:pt x="4116" y="0"/>
                  </a:lnTo>
                  <a:lnTo>
                    <a:pt x="0" y="0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281"/>
            <p:cNvSpPr/>
            <p:nvPr>
              <p:custDataLst>
                <p:tags r:id="rId5"/>
              </p:custDataLst>
            </p:nvPr>
          </p:nvSpPr>
          <p:spPr>
            <a:xfrm>
              <a:off x="3557588" y="3614738"/>
              <a:ext cx="7144" cy="7144"/>
            </a:xfrm>
            <a:custGeom>
              <a:avLst/>
              <a:gdLst/>
              <a:ahLst/>
              <a:cxnLst/>
              <a:rect l="0" t="0" r="0" b="0"/>
              <a:pathLst>
                <a:path w="7144" h="7144">
                  <a:moveTo>
                    <a:pt x="7143" y="0"/>
                  </a:moveTo>
                  <a:lnTo>
                    <a:pt x="7143" y="0"/>
                  </a:lnTo>
                  <a:lnTo>
                    <a:pt x="0" y="0"/>
                  </a:lnTo>
                  <a:lnTo>
                    <a:pt x="0" y="7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6282"/>
          <p:cNvSpPr/>
          <p:nvPr>
            <p:custDataLst>
              <p:tags r:id="rId1"/>
            </p:custDataLst>
          </p:nvPr>
        </p:nvSpPr>
        <p:spPr>
          <a:xfrm>
            <a:off x="2757488" y="1643063"/>
            <a:ext cx="7144" cy="14286"/>
          </a:xfrm>
          <a:custGeom>
            <a:avLst/>
            <a:gdLst/>
            <a:ahLst/>
            <a:cxnLst/>
            <a:rect l="0" t="0" r="0" b="0"/>
            <a:pathLst>
              <a:path w="7144" h="14286">
                <a:moveTo>
                  <a:pt x="7143" y="7143"/>
                </a:moveTo>
                <a:lnTo>
                  <a:pt x="7143" y="7143"/>
                </a:lnTo>
                <a:lnTo>
                  <a:pt x="87" y="7143"/>
                </a:lnTo>
                <a:lnTo>
                  <a:pt x="6851" y="7143"/>
                </a:lnTo>
                <a:lnTo>
                  <a:pt x="7057" y="10936"/>
                </a:lnTo>
                <a:lnTo>
                  <a:pt x="6292" y="12053"/>
                </a:lnTo>
                <a:lnTo>
                  <a:pt x="4988" y="12798"/>
                </a:lnTo>
                <a:lnTo>
                  <a:pt x="7" y="14285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Shape-6283"/>
          <p:cNvSpPr/>
          <p:nvPr>
            <p:custDataLst>
              <p:tags r:id="rId2"/>
            </p:custDataLst>
          </p:nvPr>
        </p:nvSpPr>
        <p:spPr>
          <a:xfrm>
            <a:off x="3257550" y="1543177"/>
            <a:ext cx="169701" cy="902826"/>
          </a:xfrm>
          <a:custGeom>
            <a:avLst/>
            <a:gdLst/>
            <a:ahLst/>
            <a:cxnLst/>
            <a:rect l="0" t="0" r="0" b="0"/>
            <a:pathLst>
              <a:path w="169701" h="902826">
                <a:moveTo>
                  <a:pt x="56735" y="902825"/>
                </a:moveTo>
                <a:lnTo>
                  <a:pt x="56735" y="902825"/>
                </a:lnTo>
                <a:lnTo>
                  <a:pt x="56374" y="899256"/>
                </a:lnTo>
                <a:lnTo>
                  <a:pt x="53365" y="892782"/>
                </a:lnTo>
                <a:lnTo>
                  <a:pt x="53039" y="889627"/>
                </a:lnTo>
                <a:lnTo>
                  <a:pt x="57089" y="858111"/>
                </a:lnTo>
                <a:lnTo>
                  <a:pt x="56344" y="840179"/>
                </a:lnTo>
                <a:lnTo>
                  <a:pt x="48330" y="804984"/>
                </a:lnTo>
                <a:lnTo>
                  <a:pt x="42789" y="771117"/>
                </a:lnTo>
                <a:lnTo>
                  <a:pt x="33014" y="735642"/>
                </a:lnTo>
                <a:lnTo>
                  <a:pt x="29159" y="699956"/>
                </a:lnTo>
                <a:lnTo>
                  <a:pt x="28690" y="667592"/>
                </a:lnTo>
                <a:lnTo>
                  <a:pt x="27804" y="635535"/>
                </a:lnTo>
                <a:lnTo>
                  <a:pt x="22925" y="601568"/>
                </a:lnTo>
                <a:lnTo>
                  <a:pt x="21726" y="567901"/>
                </a:lnTo>
                <a:lnTo>
                  <a:pt x="21519" y="540094"/>
                </a:lnTo>
                <a:lnTo>
                  <a:pt x="21448" y="507162"/>
                </a:lnTo>
                <a:lnTo>
                  <a:pt x="20643" y="480205"/>
                </a:lnTo>
                <a:lnTo>
                  <a:pt x="15778" y="444768"/>
                </a:lnTo>
                <a:lnTo>
                  <a:pt x="14582" y="410810"/>
                </a:lnTo>
                <a:lnTo>
                  <a:pt x="10582" y="382952"/>
                </a:lnTo>
                <a:lnTo>
                  <a:pt x="7823" y="350004"/>
                </a:lnTo>
                <a:lnTo>
                  <a:pt x="5161" y="315861"/>
                </a:lnTo>
                <a:lnTo>
                  <a:pt x="1020" y="282159"/>
                </a:lnTo>
                <a:lnTo>
                  <a:pt x="202" y="249837"/>
                </a:lnTo>
                <a:lnTo>
                  <a:pt x="40" y="215819"/>
                </a:lnTo>
                <a:lnTo>
                  <a:pt x="8" y="185933"/>
                </a:lnTo>
                <a:lnTo>
                  <a:pt x="2" y="157099"/>
                </a:lnTo>
                <a:lnTo>
                  <a:pt x="0" y="125117"/>
                </a:lnTo>
                <a:lnTo>
                  <a:pt x="5654" y="94418"/>
                </a:lnTo>
                <a:lnTo>
                  <a:pt x="9130" y="62197"/>
                </a:lnTo>
                <a:lnTo>
                  <a:pt x="13835" y="34557"/>
                </a:lnTo>
                <a:lnTo>
                  <a:pt x="14198" y="20130"/>
                </a:lnTo>
                <a:lnTo>
                  <a:pt x="16365" y="14697"/>
                </a:lnTo>
                <a:lnTo>
                  <a:pt x="19179" y="9636"/>
                </a:lnTo>
                <a:lnTo>
                  <a:pt x="21405" y="0"/>
                </a:lnTo>
                <a:lnTo>
                  <a:pt x="25216" y="3703"/>
                </a:lnTo>
                <a:lnTo>
                  <a:pt x="27082" y="7661"/>
                </a:lnTo>
                <a:lnTo>
                  <a:pt x="29172" y="19008"/>
                </a:lnTo>
                <a:lnTo>
                  <a:pt x="33426" y="26886"/>
                </a:lnTo>
                <a:lnTo>
                  <a:pt x="41221" y="52541"/>
                </a:lnTo>
                <a:lnTo>
                  <a:pt x="54040" y="81654"/>
                </a:lnTo>
                <a:lnTo>
                  <a:pt x="60533" y="114594"/>
                </a:lnTo>
                <a:lnTo>
                  <a:pt x="73686" y="149947"/>
                </a:lnTo>
                <a:lnTo>
                  <a:pt x="87139" y="178478"/>
                </a:lnTo>
                <a:lnTo>
                  <a:pt x="92531" y="207838"/>
                </a:lnTo>
                <a:lnTo>
                  <a:pt x="98299" y="243388"/>
                </a:lnTo>
                <a:lnTo>
                  <a:pt x="101622" y="271522"/>
                </a:lnTo>
                <a:lnTo>
                  <a:pt x="106063" y="305680"/>
                </a:lnTo>
                <a:lnTo>
                  <a:pt x="106940" y="341061"/>
                </a:lnTo>
                <a:lnTo>
                  <a:pt x="109230" y="376507"/>
                </a:lnTo>
                <a:lnTo>
                  <a:pt x="113299" y="410467"/>
                </a:lnTo>
                <a:lnTo>
                  <a:pt x="114004" y="438325"/>
                </a:lnTo>
                <a:lnTo>
                  <a:pt x="114212" y="466687"/>
                </a:lnTo>
                <a:lnTo>
                  <a:pt x="114274" y="495199"/>
                </a:lnTo>
                <a:lnTo>
                  <a:pt x="118085" y="523756"/>
                </a:lnTo>
                <a:lnTo>
                  <a:pt x="120780" y="556940"/>
                </a:lnTo>
                <a:lnTo>
                  <a:pt x="121247" y="583942"/>
                </a:lnTo>
                <a:lnTo>
                  <a:pt x="123522" y="619394"/>
                </a:lnTo>
                <a:lnTo>
                  <a:pt x="131379" y="649562"/>
                </a:lnTo>
                <a:lnTo>
                  <a:pt x="134872" y="683361"/>
                </a:lnTo>
                <a:lnTo>
                  <a:pt x="135561" y="713791"/>
                </a:lnTo>
                <a:lnTo>
                  <a:pt x="139490" y="742733"/>
                </a:lnTo>
                <a:lnTo>
                  <a:pt x="143000" y="771380"/>
                </a:lnTo>
                <a:lnTo>
                  <a:pt x="148397" y="799970"/>
                </a:lnTo>
                <a:lnTo>
                  <a:pt x="150599" y="830782"/>
                </a:lnTo>
                <a:lnTo>
                  <a:pt x="158825" y="865260"/>
                </a:lnTo>
                <a:lnTo>
                  <a:pt x="169479" y="892929"/>
                </a:lnTo>
                <a:lnTo>
                  <a:pt x="169700" y="8945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Shape-6284"/>
          <p:cNvSpPr/>
          <p:nvPr>
            <p:custDataLst>
              <p:tags r:id="rId3"/>
            </p:custDataLst>
          </p:nvPr>
        </p:nvSpPr>
        <p:spPr>
          <a:xfrm>
            <a:off x="3234370" y="2174499"/>
            <a:ext cx="8881" cy="218146"/>
          </a:xfrm>
          <a:custGeom>
            <a:avLst/>
            <a:gdLst/>
            <a:ahLst/>
            <a:cxnLst/>
            <a:rect l="0" t="0" r="0" b="0"/>
            <a:pathLst>
              <a:path w="8881" h="218146">
                <a:moveTo>
                  <a:pt x="0" y="218145"/>
                </a:moveTo>
                <a:lnTo>
                  <a:pt x="0" y="218145"/>
                </a:lnTo>
                <a:lnTo>
                  <a:pt x="1805" y="194090"/>
                </a:lnTo>
                <a:lnTo>
                  <a:pt x="6440" y="158902"/>
                </a:lnTo>
                <a:lnTo>
                  <a:pt x="8166" y="123341"/>
                </a:lnTo>
                <a:lnTo>
                  <a:pt x="8677" y="87669"/>
                </a:lnTo>
                <a:lnTo>
                  <a:pt x="8829" y="51964"/>
                </a:lnTo>
                <a:lnTo>
                  <a:pt x="8874" y="16249"/>
                </a:lnTo>
                <a:lnTo>
                  <a:pt x="888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281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Genetic diversity affects a population’s ability to respond to changes in the environment and prevent extinction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842800"/>
            <a:ext cx="8520600" cy="27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-Genetic diversity / genetic variation: amount of different types of genes within the population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Genes: segments of DNA that code for particular traits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Example: Cheetahs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Carrying capacity for the human population?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-Factors that may increase the carrying capacity: food production (agriculture), health care,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notes annotations?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Behavior within populations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-Altruistic Behavior: behavior that makes an individual less likely to survive and/or reproduce but makes another individual more likely to survive and/or reproduce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-Example: Alarm calls in meerkats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-Some seemingly altruistic behaviors aren’t truly altruistic because there is reciprocity involved or they are helping relatives </a:t>
            </a:r>
          </a:p>
        </p:txBody>
      </p:sp>
      <p:sp>
        <p:nvSpPr>
          <p:cNvPr id="292" name="SMARTInkShape-6285"/>
          <p:cNvSpPr/>
          <p:nvPr>
            <p:custDataLst>
              <p:tags r:id="rId1"/>
            </p:custDataLst>
          </p:nvPr>
        </p:nvSpPr>
        <p:spPr>
          <a:xfrm>
            <a:off x="278810" y="1114433"/>
            <a:ext cx="1235556" cy="464336"/>
          </a:xfrm>
          <a:custGeom>
            <a:avLst/>
            <a:gdLst/>
            <a:ahLst/>
            <a:cxnLst/>
            <a:rect l="0" t="0" r="0" b="0"/>
            <a:pathLst>
              <a:path w="1235556" h="464336">
                <a:moveTo>
                  <a:pt x="6940" y="457192"/>
                </a:moveTo>
                <a:lnTo>
                  <a:pt x="6940" y="457192"/>
                </a:lnTo>
                <a:lnTo>
                  <a:pt x="10732" y="457192"/>
                </a:lnTo>
                <a:lnTo>
                  <a:pt x="14711" y="459309"/>
                </a:lnTo>
                <a:lnTo>
                  <a:pt x="16883" y="460984"/>
                </a:lnTo>
                <a:lnTo>
                  <a:pt x="31317" y="463343"/>
                </a:lnTo>
                <a:lnTo>
                  <a:pt x="66595" y="464205"/>
                </a:lnTo>
                <a:lnTo>
                  <a:pt x="93407" y="464297"/>
                </a:lnTo>
                <a:lnTo>
                  <a:pt x="125693" y="464324"/>
                </a:lnTo>
                <a:lnTo>
                  <a:pt x="151794" y="464331"/>
                </a:lnTo>
                <a:lnTo>
                  <a:pt x="179270" y="464334"/>
                </a:lnTo>
                <a:lnTo>
                  <a:pt x="209473" y="464335"/>
                </a:lnTo>
                <a:lnTo>
                  <a:pt x="242211" y="463542"/>
                </a:lnTo>
                <a:lnTo>
                  <a:pt x="277928" y="460543"/>
                </a:lnTo>
                <a:lnTo>
                  <a:pt x="296342" y="459426"/>
                </a:lnTo>
                <a:lnTo>
                  <a:pt x="314969" y="458681"/>
                </a:lnTo>
                <a:lnTo>
                  <a:pt x="333736" y="458185"/>
                </a:lnTo>
                <a:lnTo>
                  <a:pt x="352598" y="457854"/>
                </a:lnTo>
                <a:lnTo>
                  <a:pt x="371522" y="457633"/>
                </a:lnTo>
                <a:lnTo>
                  <a:pt x="390489" y="457486"/>
                </a:lnTo>
                <a:lnTo>
                  <a:pt x="410277" y="457388"/>
                </a:lnTo>
                <a:lnTo>
                  <a:pt x="430612" y="457323"/>
                </a:lnTo>
                <a:lnTo>
                  <a:pt x="451313" y="457279"/>
                </a:lnTo>
                <a:lnTo>
                  <a:pt x="471464" y="457250"/>
                </a:lnTo>
                <a:lnTo>
                  <a:pt x="491248" y="457231"/>
                </a:lnTo>
                <a:lnTo>
                  <a:pt x="510787" y="457218"/>
                </a:lnTo>
                <a:lnTo>
                  <a:pt x="530957" y="456415"/>
                </a:lnTo>
                <a:lnTo>
                  <a:pt x="551547" y="455087"/>
                </a:lnTo>
                <a:lnTo>
                  <a:pt x="572417" y="453407"/>
                </a:lnTo>
                <a:lnTo>
                  <a:pt x="592681" y="452288"/>
                </a:lnTo>
                <a:lnTo>
                  <a:pt x="612540" y="451541"/>
                </a:lnTo>
                <a:lnTo>
                  <a:pt x="632130" y="451044"/>
                </a:lnTo>
                <a:lnTo>
                  <a:pt x="651540" y="450712"/>
                </a:lnTo>
                <a:lnTo>
                  <a:pt x="670829" y="450491"/>
                </a:lnTo>
                <a:lnTo>
                  <a:pt x="690039" y="450343"/>
                </a:lnTo>
                <a:lnTo>
                  <a:pt x="709989" y="450245"/>
                </a:lnTo>
                <a:lnTo>
                  <a:pt x="730433" y="450179"/>
                </a:lnTo>
                <a:lnTo>
                  <a:pt x="751206" y="450136"/>
                </a:lnTo>
                <a:lnTo>
                  <a:pt x="772199" y="450900"/>
                </a:lnTo>
                <a:lnTo>
                  <a:pt x="793338" y="452204"/>
                </a:lnTo>
                <a:lnTo>
                  <a:pt x="814574" y="453866"/>
                </a:lnTo>
                <a:lnTo>
                  <a:pt x="835081" y="454975"/>
                </a:lnTo>
                <a:lnTo>
                  <a:pt x="855103" y="455714"/>
                </a:lnTo>
                <a:lnTo>
                  <a:pt x="874801" y="456207"/>
                </a:lnTo>
                <a:lnTo>
                  <a:pt x="894283" y="456535"/>
                </a:lnTo>
                <a:lnTo>
                  <a:pt x="913620" y="456754"/>
                </a:lnTo>
                <a:lnTo>
                  <a:pt x="932862" y="456900"/>
                </a:lnTo>
                <a:lnTo>
                  <a:pt x="952040" y="456997"/>
                </a:lnTo>
                <a:lnTo>
                  <a:pt x="971176" y="457062"/>
                </a:lnTo>
                <a:lnTo>
                  <a:pt x="990282" y="457105"/>
                </a:lnTo>
                <a:lnTo>
                  <a:pt x="1008577" y="457134"/>
                </a:lnTo>
                <a:lnTo>
                  <a:pt x="1043720" y="457166"/>
                </a:lnTo>
                <a:lnTo>
                  <a:pt x="1073627" y="457181"/>
                </a:lnTo>
                <a:lnTo>
                  <a:pt x="1100148" y="457187"/>
                </a:lnTo>
                <a:lnTo>
                  <a:pt x="1125164" y="457190"/>
                </a:lnTo>
                <a:lnTo>
                  <a:pt x="1157769" y="457191"/>
                </a:lnTo>
                <a:lnTo>
                  <a:pt x="1190733" y="452282"/>
                </a:lnTo>
                <a:lnTo>
                  <a:pt x="1213355" y="448373"/>
                </a:lnTo>
                <a:lnTo>
                  <a:pt x="1218410" y="446550"/>
                </a:lnTo>
                <a:lnTo>
                  <a:pt x="1226144" y="440291"/>
                </a:lnTo>
                <a:lnTo>
                  <a:pt x="1231433" y="433012"/>
                </a:lnTo>
                <a:lnTo>
                  <a:pt x="1233784" y="427131"/>
                </a:lnTo>
                <a:lnTo>
                  <a:pt x="1235555" y="396641"/>
                </a:lnTo>
                <a:lnTo>
                  <a:pt x="1233527" y="370795"/>
                </a:lnTo>
                <a:lnTo>
                  <a:pt x="1225718" y="342759"/>
                </a:lnTo>
                <a:lnTo>
                  <a:pt x="1221441" y="308588"/>
                </a:lnTo>
                <a:lnTo>
                  <a:pt x="1215928" y="280693"/>
                </a:lnTo>
                <a:lnTo>
                  <a:pt x="1209268" y="252320"/>
                </a:lnTo>
                <a:lnTo>
                  <a:pt x="1201473" y="223804"/>
                </a:lnTo>
                <a:lnTo>
                  <a:pt x="1191050" y="194453"/>
                </a:lnTo>
                <a:lnTo>
                  <a:pt x="1185669" y="162562"/>
                </a:lnTo>
                <a:lnTo>
                  <a:pt x="1172549" y="127531"/>
                </a:lnTo>
                <a:lnTo>
                  <a:pt x="1162079" y="94065"/>
                </a:lnTo>
                <a:lnTo>
                  <a:pt x="1152087" y="59417"/>
                </a:lnTo>
                <a:lnTo>
                  <a:pt x="1149429" y="34423"/>
                </a:lnTo>
                <a:lnTo>
                  <a:pt x="1146273" y="27730"/>
                </a:lnTo>
                <a:lnTo>
                  <a:pt x="1145908" y="24834"/>
                </a:lnTo>
                <a:lnTo>
                  <a:pt x="1149252" y="15826"/>
                </a:lnTo>
                <a:lnTo>
                  <a:pt x="1147518" y="12850"/>
                </a:lnTo>
                <a:lnTo>
                  <a:pt x="1145944" y="10945"/>
                </a:lnTo>
                <a:lnTo>
                  <a:pt x="1142079" y="8829"/>
                </a:lnTo>
                <a:lnTo>
                  <a:pt x="1133130" y="7470"/>
                </a:lnTo>
                <a:lnTo>
                  <a:pt x="1099085" y="3373"/>
                </a:lnTo>
                <a:lnTo>
                  <a:pt x="1064694" y="660"/>
                </a:lnTo>
                <a:lnTo>
                  <a:pt x="1031990" y="190"/>
                </a:lnTo>
                <a:lnTo>
                  <a:pt x="1008882" y="80"/>
                </a:lnTo>
                <a:lnTo>
                  <a:pt x="981150" y="31"/>
                </a:lnTo>
                <a:lnTo>
                  <a:pt x="950303" y="9"/>
                </a:lnTo>
                <a:lnTo>
                  <a:pt x="918073" y="0"/>
                </a:lnTo>
                <a:lnTo>
                  <a:pt x="883111" y="2112"/>
                </a:lnTo>
                <a:lnTo>
                  <a:pt x="864898" y="3787"/>
                </a:lnTo>
                <a:lnTo>
                  <a:pt x="845612" y="5697"/>
                </a:lnTo>
                <a:lnTo>
                  <a:pt x="825611" y="7764"/>
                </a:lnTo>
                <a:lnTo>
                  <a:pt x="805133" y="9936"/>
                </a:lnTo>
                <a:lnTo>
                  <a:pt x="784338" y="12177"/>
                </a:lnTo>
                <a:lnTo>
                  <a:pt x="763330" y="14466"/>
                </a:lnTo>
                <a:lnTo>
                  <a:pt x="742181" y="16785"/>
                </a:lnTo>
                <a:lnTo>
                  <a:pt x="720145" y="19125"/>
                </a:lnTo>
                <a:lnTo>
                  <a:pt x="697516" y="21478"/>
                </a:lnTo>
                <a:lnTo>
                  <a:pt x="674493" y="23841"/>
                </a:lnTo>
                <a:lnTo>
                  <a:pt x="652000" y="26210"/>
                </a:lnTo>
                <a:lnTo>
                  <a:pt x="629861" y="28583"/>
                </a:lnTo>
                <a:lnTo>
                  <a:pt x="607958" y="30959"/>
                </a:lnTo>
                <a:lnTo>
                  <a:pt x="585419" y="33337"/>
                </a:lnTo>
                <a:lnTo>
                  <a:pt x="562455" y="35716"/>
                </a:lnTo>
                <a:lnTo>
                  <a:pt x="539208" y="38095"/>
                </a:lnTo>
                <a:lnTo>
                  <a:pt x="516567" y="40475"/>
                </a:lnTo>
                <a:lnTo>
                  <a:pt x="494329" y="42856"/>
                </a:lnTo>
                <a:lnTo>
                  <a:pt x="472360" y="45237"/>
                </a:lnTo>
                <a:lnTo>
                  <a:pt x="450570" y="47618"/>
                </a:lnTo>
                <a:lnTo>
                  <a:pt x="428899" y="49999"/>
                </a:lnTo>
                <a:lnTo>
                  <a:pt x="407309" y="52380"/>
                </a:lnTo>
                <a:lnTo>
                  <a:pt x="386565" y="55555"/>
                </a:lnTo>
                <a:lnTo>
                  <a:pt x="366386" y="59259"/>
                </a:lnTo>
                <a:lnTo>
                  <a:pt x="346583" y="63316"/>
                </a:lnTo>
                <a:lnTo>
                  <a:pt x="327825" y="66814"/>
                </a:lnTo>
                <a:lnTo>
                  <a:pt x="292166" y="72818"/>
                </a:lnTo>
                <a:lnTo>
                  <a:pt x="257797" y="78132"/>
                </a:lnTo>
                <a:lnTo>
                  <a:pt x="224001" y="83140"/>
                </a:lnTo>
                <a:lnTo>
                  <a:pt x="190459" y="88011"/>
                </a:lnTo>
                <a:lnTo>
                  <a:pt x="161265" y="92822"/>
                </a:lnTo>
                <a:lnTo>
                  <a:pt x="135060" y="97606"/>
                </a:lnTo>
                <a:lnTo>
                  <a:pt x="99582" y="104762"/>
                </a:lnTo>
                <a:lnTo>
                  <a:pt x="65456" y="114291"/>
                </a:lnTo>
                <a:lnTo>
                  <a:pt x="39577" y="123817"/>
                </a:lnTo>
                <a:lnTo>
                  <a:pt x="24107" y="134753"/>
                </a:lnTo>
                <a:lnTo>
                  <a:pt x="13261" y="148047"/>
                </a:lnTo>
                <a:lnTo>
                  <a:pt x="5021" y="165833"/>
                </a:lnTo>
                <a:lnTo>
                  <a:pt x="828" y="193970"/>
                </a:lnTo>
                <a:lnTo>
                  <a:pt x="0" y="229279"/>
                </a:lnTo>
                <a:lnTo>
                  <a:pt x="1973" y="257371"/>
                </a:lnTo>
                <a:lnTo>
                  <a:pt x="5468" y="287919"/>
                </a:lnTo>
                <a:lnTo>
                  <a:pt x="8621" y="319989"/>
                </a:lnTo>
                <a:lnTo>
                  <a:pt x="12465" y="349600"/>
                </a:lnTo>
                <a:lnTo>
                  <a:pt x="15721" y="378481"/>
                </a:lnTo>
                <a:lnTo>
                  <a:pt x="23932" y="412893"/>
                </a:lnTo>
                <a:lnTo>
                  <a:pt x="28371" y="44290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SMARTInkShape-6286"/>
          <p:cNvSpPr/>
          <p:nvPr>
            <p:custDataLst>
              <p:tags r:id="rId2"/>
            </p:custDataLst>
          </p:nvPr>
        </p:nvSpPr>
        <p:spPr>
          <a:xfrm>
            <a:off x="2035969" y="1871663"/>
            <a:ext cx="3536157" cy="28576"/>
          </a:xfrm>
          <a:custGeom>
            <a:avLst/>
            <a:gdLst/>
            <a:ahLst/>
            <a:cxnLst/>
            <a:rect l="0" t="0" r="0" b="0"/>
            <a:pathLst>
              <a:path w="3536157" h="28576">
                <a:moveTo>
                  <a:pt x="0" y="21431"/>
                </a:moveTo>
                <a:lnTo>
                  <a:pt x="0" y="21431"/>
                </a:lnTo>
                <a:lnTo>
                  <a:pt x="31660" y="20637"/>
                </a:lnTo>
                <a:lnTo>
                  <a:pt x="63444" y="16521"/>
                </a:lnTo>
                <a:lnTo>
                  <a:pt x="91962" y="15280"/>
                </a:lnTo>
                <a:lnTo>
                  <a:pt x="123157" y="14728"/>
                </a:lnTo>
                <a:lnTo>
                  <a:pt x="155543" y="14483"/>
                </a:lnTo>
                <a:lnTo>
                  <a:pt x="188457" y="14374"/>
                </a:lnTo>
                <a:lnTo>
                  <a:pt x="221606" y="16442"/>
                </a:lnTo>
                <a:lnTo>
                  <a:pt x="254860" y="19214"/>
                </a:lnTo>
                <a:lnTo>
                  <a:pt x="288161" y="20445"/>
                </a:lnTo>
                <a:lnTo>
                  <a:pt x="321482" y="20993"/>
                </a:lnTo>
                <a:lnTo>
                  <a:pt x="355606" y="21236"/>
                </a:lnTo>
                <a:lnTo>
                  <a:pt x="373595" y="21301"/>
                </a:lnTo>
                <a:lnTo>
                  <a:pt x="391938" y="21344"/>
                </a:lnTo>
                <a:lnTo>
                  <a:pt x="427136" y="21392"/>
                </a:lnTo>
                <a:lnTo>
                  <a:pt x="461301" y="21414"/>
                </a:lnTo>
                <a:lnTo>
                  <a:pt x="495006" y="21423"/>
                </a:lnTo>
                <a:lnTo>
                  <a:pt x="528507" y="21427"/>
                </a:lnTo>
                <a:lnTo>
                  <a:pt x="561917" y="21429"/>
                </a:lnTo>
                <a:lnTo>
                  <a:pt x="595286" y="21430"/>
                </a:lnTo>
                <a:lnTo>
                  <a:pt x="626522" y="21431"/>
                </a:lnTo>
                <a:lnTo>
                  <a:pt x="657073" y="22225"/>
                </a:lnTo>
                <a:lnTo>
                  <a:pt x="689172" y="25223"/>
                </a:lnTo>
                <a:lnTo>
                  <a:pt x="719842" y="27085"/>
                </a:lnTo>
                <a:lnTo>
                  <a:pt x="750142" y="27913"/>
                </a:lnTo>
                <a:lnTo>
                  <a:pt x="782130" y="28280"/>
                </a:lnTo>
                <a:lnTo>
                  <a:pt x="812751" y="28444"/>
                </a:lnTo>
                <a:lnTo>
                  <a:pt x="843029" y="28516"/>
                </a:lnTo>
                <a:lnTo>
                  <a:pt x="875006" y="28549"/>
                </a:lnTo>
                <a:lnTo>
                  <a:pt x="905623" y="28563"/>
                </a:lnTo>
                <a:lnTo>
                  <a:pt x="935899" y="28569"/>
                </a:lnTo>
                <a:lnTo>
                  <a:pt x="967876" y="28572"/>
                </a:lnTo>
                <a:lnTo>
                  <a:pt x="998492" y="28574"/>
                </a:lnTo>
                <a:lnTo>
                  <a:pt x="1027974" y="28574"/>
                </a:lnTo>
                <a:lnTo>
                  <a:pt x="1056952" y="28574"/>
                </a:lnTo>
                <a:lnTo>
                  <a:pt x="1087823" y="28575"/>
                </a:lnTo>
                <a:lnTo>
                  <a:pt x="1119271" y="28575"/>
                </a:lnTo>
                <a:lnTo>
                  <a:pt x="1149122" y="28575"/>
                </a:lnTo>
                <a:lnTo>
                  <a:pt x="1178265" y="26458"/>
                </a:lnTo>
                <a:lnTo>
                  <a:pt x="1207092" y="23665"/>
                </a:lnTo>
                <a:lnTo>
                  <a:pt x="1235779" y="22424"/>
                </a:lnTo>
                <a:lnTo>
                  <a:pt x="1266521" y="21872"/>
                </a:lnTo>
                <a:lnTo>
                  <a:pt x="1297910" y="21627"/>
                </a:lnTo>
                <a:lnTo>
                  <a:pt x="1327737" y="21518"/>
                </a:lnTo>
                <a:lnTo>
                  <a:pt x="1356867" y="21470"/>
                </a:lnTo>
                <a:lnTo>
                  <a:pt x="1386483" y="21448"/>
                </a:lnTo>
                <a:lnTo>
                  <a:pt x="1418167" y="21438"/>
                </a:lnTo>
                <a:lnTo>
                  <a:pt x="1448652" y="21434"/>
                </a:lnTo>
                <a:lnTo>
                  <a:pt x="1478077" y="21432"/>
                </a:lnTo>
                <a:lnTo>
                  <a:pt x="1507029" y="21431"/>
                </a:lnTo>
                <a:lnTo>
                  <a:pt x="1535772" y="21431"/>
                </a:lnTo>
                <a:lnTo>
                  <a:pt x="1564421" y="21431"/>
                </a:lnTo>
                <a:lnTo>
                  <a:pt x="1593030" y="21431"/>
                </a:lnTo>
                <a:lnTo>
                  <a:pt x="1623736" y="21431"/>
                </a:lnTo>
                <a:lnTo>
                  <a:pt x="1655110" y="21431"/>
                </a:lnTo>
                <a:lnTo>
                  <a:pt x="1684929" y="21431"/>
                </a:lnTo>
                <a:lnTo>
                  <a:pt x="1714058" y="21431"/>
                </a:lnTo>
                <a:lnTo>
                  <a:pt x="1743672" y="20637"/>
                </a:lnTo>
                <a:lnTo>
                  <a:pt x="1775355" y="17638"/>
                </a:lnTo>
                <a:lnTo>
                  <a:pt x="1807957" y="15776"/>
                </a:lnTo>
                <a:lnTo>
                  <a:pt x="1839380" y="14949"/>
                </a:lnTo>
                <a:lnTo>
                  <a:pt x="1866575" y="14581"/>
                </a:lnTo>
                <a:lnTo>
                  <a:pt x="1896124" y="14418"/>
                </a:lnTo>
                <a:lnTo>
                  <a:pt x="1927778" y="14345"/>
                </a:lnTo>
                <a:lnTo>
                  <a:pt x="1960367" y="14313"/>
                </a:lnTo>
                <a:lnTo>
                  <a:pt x="1991255" y="14298"/>
                </a:lnTo>
                <a:lnTo>
                  <a:pt x="2020859" y="14292"/>
                </a:lnTo>
                <a:lnTo>
                  <a:pt x="2049890" y="14289"/>
                </a:lnTo>
                <a:lnTo>
                  <a:pt x="2080785" y="12171"/>
                </a:lnTo>
                <a:lnTo>
                  <a:pt x="2113037" y="9378"/>
                </a:lnTo>
                <a:lnTo>
                  <a:pt x="2145892" y="8137"/>
                </a:lnTo>
                <a:lnTo>
                  <a:pt x="2179015" y="7585"/>
                </a:lnTo>
                <a:lnTo>
                  <a:pt x="2212257" y="7339"/>
                </a:lnTo>
                <a:lnTo>
                  <a:pt x="2245553" y="7230"/>
                </a:lnTo>
                <a:lnTo>
                  <a:pt x="2276754" y="7182"/>
                </a:lnTo>
                <a:lnTo>
                  <a:pt x="2307291" y="6367"/>
                </a:lnTo>
                <a:lnTo>
                  <a:pt x="2339383" y="3359"/>
                </a:lnTo>
                <a:lnTo>
                  <a:pt x="2372167" y="1492"/>
                </a:lnTo>
                <a:lnTo>
                  <a:pt x="2404465" y="663"/>
                </a:lnTo>
                <a:lnTo>
                  <a:pt x="2434695" y="294"/>
                </a:lnTo>
                <a:lnTo>
                  <a:pt x="2466122" y="130"/>
                </a:lnTo>
                <a:lnTo>
                  <a:pt x="2497816" y="1645"/>
                </a:lnTo>
                <a:lnTo>
                  <a:pt x="2527778" y="7610"/>
                </a:lnTo>
                <a:lnTo>
                  <a:pt x="2559086" y="11320"/>
                </a:lnTo>
                <a:lnTo>
                  <a:pt x="2590728" y="12968"/>
                </a:lnTo>
                <a:lnTo>
                  <a:pt x="2620666" y="13701"/>
                </a:lnTo>
                <a:lnTo>
                  <a:pt x="2651963" y="11910"/>
                </a:lnTo>
                <a:lnTo>
                  <a:pt x="2683600" y="9262"/>
                </a:lnTo>
                <a:lnTo>
                  <a:pt x="2713536" y="8085"/>
                </a:lnTo>
                <a:lnTo>
                  <a:pt x="2742716" y="7562"/>
                </a:lnTo>
                <a:lnTo>
                  <a:pt x="2771560" y="6536"/>
                </a:lnTo>
                <a:lnTo>
                  <a:pt x="2800254" y="3434"/>
                </a:lnTo>
                <a:lnTo>
                  <a:pt x="2828882" y="1526"/>
                </a:lnTo>
                <a:lnTo>
                  <a:pt x="2857480" y="678"/>
                </a:lnTo>
                <a:lnTo>
                  <a:pt x="2886066" y="301"/>
                </a:lnTo>
                <a:lnTo>
                  <a:pt x="2914646" y="134"/>
                </a:lnTo>
                <a:lnTo>
                  <a:pt x="2943223" y="59"/>
                </a:lnTo>
                <a:lnTo>
                  <a:pt x="2971799" y="26"/>
                </a:lnTo>
                <a:lnTo>
                  <a:pt x="3000374" y="11"/>
                </a:lnTo>
                <a:lnTo>
                  <a:pt x="3028951" y="5"/>
                </a:lnTo>
                <a:lnTo>
                  <a:pt x="3057526" y="2"/>
                </a:lnTo>
                <a:lnTo>
                  <a:pt x="3083983" y="0"/>
                </a:lnTo>
                <a:lnTo>
                  <a:pt x="3109765" y="0"/>
                </a:lnTo>
                <a:lnTo>
                  <a:pt x="3137099" y="0"/>
                </a:lnTo>
                <a:lnTo>
                  <a:pt x="3165122" y="0"/>
                </a:lnTo>
                <a:lnTo>
                  <a:pt x="3193452" y="0"/>
                </a:lnTo>
                <a:lnTo>
                  <a:pt x="3221918" y="0"/>
                </a:lnTo>
                <a:lnTo>
                  <a:pt x="3248328" y="0"/>
                </a:lnTo>
                <a:lnTo>
                  <a:pt x="3274089" y="0"/>
                </a:lnTo>
                <a:lnTo>
                  <a:pt x="3301413" y="0"/>
                </a:lnTo>
                <a:lnTo>
                  <a:pt x="3327314" y="0"/>
                </a:lnTo>
                <a:lnTo>
                  <a:pt x="3352057" y="0"/>
                </a:lnTo>
                <a:lnTo>
                  <a:pt x="3376282" y="0"/>
                </a:lnTo>
                <a:lnTo>
                  <a:pt x="3400277" y="2116"/>
                </a:lnTo>
                <a:lnTo>
                  <a:pt x="3433983" y="5654"/>
                </a:lnTo>
                <a:lnTo>
                  <a:pt x="3466195" y="6702"/>
                </a:lnTo>
                <a:lnTo>
                  <a:pt x="3500875" y="7012"/>
                </a:lnTo>
                <a:lnTo>
                  <a:pt x="3536156" y="714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SMARTInkShape-6287"/>
          <p:cNvSpPr/>
          <p:nvPr>
            <p:custDataLst>
              <p:tags r:id="rId3"/>
            </p:custDataLst>
          </p:nvPr>
        </p:nvSpPr>
        <p:spPr>
          <a:xfrm>
            <a:off x="5393531" y="1564481"/>
            <a:ext cx="1814514" cy="28576"/>
          </a:xfrm>
          <a:custGeom>
            <a:avLst/>
            <a:gdLst/>
            <a:ahLst/>
            <a:cxnLst/>
            <a:rect l="0" t="0" r="0" b="0"/>
            <a:pathLst>
              <a:path w="1814514" h="28576">
                <a:moveTo>
                  <a:pt x="0" y="28575"/>
                </a:moveTo>
                <a:lnTo>
                  <a:pt x="0" y="28575"/>
                </a:lnTo>
                <a:lnTo>
                  <a:pt x="30539" y="27782"/>
                </a:lnTo>
                <a:lnTo>
                  <a:pt x="59655" y="22921"/>
                </a:lnTo>
                <a:lnTo>
                  <a:pt x="86468" y="19756"/>
                </a:lnTo>
                <a:lnTo>
                  <a:pt x="114520" y="13791"/>
                </a:lnTo>
                <a:lnTo>
                  <a:pt x="142940" y="9114"/>
                </a:lnTo>
                <a:lnTo>
                  <a:pt x="171470" y="5611"/>
                </a:lnTo>
                <a:lnTo>
                  <a:pt x="200031" y="1663"/>
                </a:lnTo>
                <a:lnTo>
                  <a:pt x="228602" y="493"/>
                </a:lnTo>
                <a:lnTo>
                  <a:pt x="259293" y="146"/>
                </a:lnTo>
                <a:lnTo>
                  <a:pt x="291405" y="43"/>
                </a:lnTo>
                <a:lnTo>
                  <a:pt x="323144" y="13"/>
                </a:lnTo>
                <a:lnTo>
                  <a:pt x="357684" y="4"/>
                </a:lnTo>
                <a:lnTo>
                  <a:pt x="393054" y="1"/>
                </a:lnTo>
                <a:lnTo>
                  <a:pt x="428669" y="1"/>
                </a:lnTo>
                <a:lnTo>
                  <a:pt x="453251" y="0"/>
                </a:lnTo>
                <a:lnTo>
                  <a:pt x="480051" y="0"/>
                </a:lnTo>
                <a:lnTo>
                  <a:pt x="505721" y="0"/>
                </a:lnTo>
                <a:lnTo>
                  <a:pt x="531153" y="0"/>
                </a:lnTo>
                <a:lnTo>
                  <a:pt x="558331" y="0"/>
                </a:lnTo>
                <a:lnTo>
                  <a:pt x="586285" y="0"/>
                </a:lnTo>
                <a:lnTo>
                  <a:pt x="614584" y="0"/>
                </a:lnTo>
                <a:lnTo>
                  <a:pt x="643036" y="0"/>
                </a:lnTo>
                <a:lnTo>
                  <a:pt x="673673" y="0"/>
                </a:lnTo>
                <a:lnTo>
                  <a:pt x="705017" y="0"/>
                </a:lnTo>
                <a:lnTo>
                  <a:pt x="734822" y="0"/>
                </a:lnTo>
                <a:lnTo>
                  <a:pt x="766060" y="0"/>
                </a:lnTo>
                <a:lnTo>
                  <a:pt x="797671" y="794"/>
                </a:lnTo>
                <a:lnTo>
                  <a:pt x="827595" y="3793"/>
                </a:lnTo>
                <a:lnTo>
                  <a:pt x="858887" y="5655"/>
                </a:lnTo>
                <a:lnTo>
                  <a:pt x="891315" y="6482"/>
                </a:lnTo>
                <a:lnTo>
                  <a:pt x="924248" y="6850"/>
                </a:lnTo>
                <a:lnTo>
                  <a:pt x="955290" y="7013"/>
                </a:lnTo>
                <a:lnTo>
                  <a:pt x="984961" y="7880"/>
                </a:lnTo>
                <a:lnTo>
                  <a:pt x="1014023" y="10911"/>
                </a:lnTo>
                <a:lnTo>
                  <a:pt x="1044931" y="12787"/>
                </a:lnTo>
                <a:lnTo>
                  <a:pt x="1076396" y="13621"/>
                </a:lnTo>
                <a:lnTo>
                  <a:pt x="1106254" y="13991"/>
                </a:lnTo>
                <a:lnTo>
                  <a:pt x="1135400" y="16273"/>
                </a:lnTo>
                <a:lnTo>
                  <a:pt x="1164228" y="19139"/>
                </a:lnTo>
                <a:lnTo>
                  <a:pt x="1192917" y="20412"/>
                </a:lnTo>
                <a:lnTo>
                  <a:pt x="1221541" y="20979"/>
                </a:lnTo>
                <a:lnTo>
                  <a:pt x="1250139" y="21230"/>
                </a:lnTo>
                <a:lnTo>
                  <a:pt x="1278724" y="21342"/>
                </a:lnTo>
                <a:lnTo>
                  <a:pt x="1307303" y="21392"/>
                </a:lnTo>
                <a:lnTo>
                  <a:pt x="1335880" y="21414"/>
                </a:lnTo>
                <a:lnTo>
                  <a:pt x="1364456" y="21424"/>
                </a:lnTo>
                <a:lnTo>
                  <a:pt x="1395148" y="21428"/>
                </a:lnTo>
                <a:lnTo>
                  <a:pt x="1426516" y="21430"/>
                </a:lnTo>
                <a:lnTo>
                  <a:pt x="1456332" y="21431"/>
                </a:lnTo>
                <a:lnTo>
                  <a:pt x="1485459" y="21431"/>
                </a:lnTo>
                <a:lnTo>
                  <a:pt x="1514279" y="21431"/>
                </a:lnTo>
                <a:lnTo>
                  <a:pt x="1542963" y="21432"/>
                </a:lnTo>
                <a:lnTo>
                  <a:pt x="1571586" y="21432"/>
                </a:lnTo>
                <a:lnTo>
                  <a:pt x="1600183" y="21432"/>
                </a:lnTo>
                <a:lnTo>
                  <a:pt x="1628767" y="21432"/>
                </a:lnTo>
                <a:lnTo>
                  <a:pt x="1657347" y="21432"/>
                </a:lnTo>
                <a:lnTo>
                  <a:pt x="1685130" y="21432"/>
                </a:lnTo>
                <a:lnTo>
                  <a:pt x="1710707" y="21432"/>
                </a:lnTo>
                <a:lnTo>
                  <a:pt x="1735304" y="21432"/>
                </a:lnTo>
                <a:lnTo>
                  <a:pt x="1767231" y="21432"/>
                </a:lnTo>
                <a:lnTo>
                  <a:pt x="1799352" y="21432"/>
                </a:lnTo>
                <a:lnTo>
                  <a:pt x="1814513" y="214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SMARTInkShape-Group2009"/>
          <p:cNvGrpSpPr/>
          <p:nvPr/>
        </p:nvGrpSpPr>
        <p:grpSpPr>
          <a:xfrm>
            <a:off x="1793224" y="3364706"/>
            <a:ext cx="2642950" cy="1577748"/>
            <a:chOff x="1793224" y="3364706"/>
            <a:chExt cx="2642950" cy="1577748"/>
          </a:xfrm>
        </p:grpSpPr>
        <p:sp>
          <p:nvSpPr>
            <p:cNvPr id="295" name="SMARTInkShape-6288"/>
            <p:cNvSpPr/>
            <p:nvPr>
              <p:custDataLst>
                <p:tags r:id="rId72"/>
              </p:custDataLst>
            </p:nvPr>
          </p:nvSpPr>
          <p:spPr>
            <a:xfrm>
              <a:off x="2750344" y="3386138"/>
              <a:ext cx="271463" cy="1507332"/>
            </a:xfrm>
            <a:custGeom>
              <a:avLst/>
              <a:gdLst/>
              <a:ahLst/>
              <a:cxnLst/>
              <a:rect l="0" t="0" r="0" b="0"/>
              <a:pathLst>
                <a:path w="271463" h="1507332">
                  <a:moveTo>
                    <a:pt x="0" y="0"/>
                  </a:moveTo>
                  <a:lnTo>
                    <a:pt x="0" y="0"/>
                  </a:lnTo>
                  <a:lnTo>
                    <a:pt x="0" y="33792"/>
                  </a:lnTo>
                  <a:lnTo>
                    <a:pt x="2116" y="64980"/>
                  </a:lnTo>
                  <a:lnTo>
                    <a:pt x="9943" y="93004"/>
                  </a:lnTo>
                  <a:lnTo>
                    <a:pt x="14223" y="127174"/>
                  </a:lnTo>
                  <a:lnTo>
                    <a:pt x="19736" y="155068"/>
                  </a:lnTo>
                  <a:lnTo>
                    <a:pt x="26397" y="184234"/>
                  </a:lnTo>
                  <a:lnTo>
                    <a:pt x="32604" y="216865"/>
                  </a:lnTo>
                  <a:lnTo>
                    <a:pt x="35589" y="247789"/>
                  </a:lnTo>
                  <a:lnTo>
                    <a:pt x="41148" y="281734"/>
                  </a:lnTo>
                  <a:lnTo>
                    <a:pt x="45540" y="305131"/>
                  </a:lnTo>
                  <a:lnTo>
                    <a:pt x="48021" y="330876"/>
                  </a:lnTo>
                  <a:lnTo>
                    <a:pt x="49918" y="358193"/>
                  </a:lnTo>
                  <a:lnTo>
                    <a:pt x="53406" y="386209"/>
                  </a:lnTo>
                  <a:lnTo>
                    <a:pt x="57603" y="414536"/>
                  </a:lnTo>
                  <a:lnTo>
                    <a:pt x="62114" y="443000"/>
                  </a:lnTo>
                  <a:lnTo>
                    <a:pt x="66764" y="471526"/>
                  </a:lnTo>
                  <a:lnTo>
                    <a:pt x="69360" y="500079"/>
                  </a:lnTo>
                  <a:lnTo>
                    <a:pt x="71308" y="528645"/>
                  </a:lnTo>
                  <a:lnTo>
                    <a:pt x="74819" y="557215"/>
                  </a:lnTo>
                  <a:lnTo>
                    <a:pt x="79026" y="585789"/>
                  </a:lnTo>
                  <a:lnTo>
                    <a:pt x="83541" y="615157"/>
                  </a:lnTo>
                  <a:lnTo>
                    <a:pt x="88194" y="646730"/>
                  </a:lnTo>
                  <a:lnTo>
                    <a:pt x="92907" y="677166"/>
                  </a:lnTo>
                  <a:lnTo>
                    <a:pt x="97648" y="707363"/>
                  </a:lnTo>
                  <a:lnTo>
                    <a:pt x="102401" y="739304"/>
                  </a:lnTo>
                  <a:lnTo>
                    <a:pt x="105043" y="769904"/>
                  </a:lnTo>
                  <a:lnTo>
                    <a:pt x="107011" y="799379"/>
                  </a:lnTo>
                  <a:lnTo>
                    <a:pt x="110531" y="828354"/>
                  </a:lnTo>
                  <a:lnTo>
                    <a:pt x="116858" y="857107"/>
                  </a:lnTo>
                  <a:lnTo>
                    <a:pt x="124168" y="885761"/>
                  </a:lnTo>
                  <a:lnTo>
                    <a:pt x="130063" y="914371"/>
                  </a:lnTo>
                  <a:lnTo>
                    <a:pt x="135328" y="942962"/>
                  </a:lnTo>
                  <a:lnTo>
                    <a:pt x="140315" y="971544"/>
                  </a:lnTo>
                  <a:lnTo>
                    <a:pt x="145177" y="1000122"/>
                  </a:lnTo>
                  <a:lnTo>
                    <a:pt x="152100" y="1028698"/>
                  </a:lnTo>
                  <a:lnTo>
                    <a:pt x="159675" y="1056480"/>
                  </a:lnTo>
                  <a:lnTo>
                    <a:pt x="165687" y="1082057"/>
                  </a:lnTo>
                  <a:lnTo>
                    <a:pt x="171005" y="1106654"/>
                  </a:lnTo>
                  <a:lnTo>
                    <a:pt x="176808" y="1130815"/>
                  </a:lnTo>
                  <a:lnTo>
                    <a:pt x="188207" y="1165936"/>
                  </a:lnTo>
                  <a:lnTo>
                    <a:pt x="197758" y="1197597"/>
                  </a:lnTo>
                  <a:lnTo>
                    <a:pt x="209495" y="1230173"/>
                  </a:lnTo>
                  <a:lnTo>
                    <a:pt x="220975" y="1265435"/>
                  </a:lnTo>
                  <a:lnTo>
                    <a:pt x="227094" y="1298947"/>
                  </a:lnTo>
                  <a:lnTo>
                    <a:pt x="234006" y="1328497"/>
                  </a:lnTo>
                  <a:lnTo>
                    <a:pt x="240897" y="1357265"/>
                  </a:lnTo>
                  <a:lnTo>
                    <a:pt x="246287" y="1385878"/>
                  </a:lnTo>
                  <a:lnTo>
                    <a:pt x="251655" y="1419488"/>
                  </a:lnTo>
                  <a:lnTo>
                    <a:pt x="262345" y="1452112"/>
                  </a:lnTo>
                  <a:lnTo>
                    <a:pt x="264235" y="1463739"/>
                  </a:lnTo>
                  <a:lnTo>
                    <a:pt x="269799" y="1479787"/>
                  </a:lnTo>
                  <a:lnTo>
                    <a:pt x="271462" y="1507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289"/>
            <p:cNvSpPr/>
            <p:nvPr>
              <p:custDataLst>
                <p:tags r:id="rId73"/>
              </p:custDataLst>
            </p:nvPr>
          </p:nvSpPr>
          <p:spPr>
            <a:xfrm>
              <a:off x="1793224" y="3364706"/>
              <a:ext cx="142733" cy="1528764"/>
            </a:xfrm>
            <a:custGeom>
              <a:avLst/>
              <a:gdLst/>
              <a:ahLst/>
              <a:cxnLst/>
              <a:rect l="0" t="0" r="0" b="0"/>
              <a:pathLst>
                <a:path w="142733" h="1528764">
                  <a:moveTo>
                    <a:pt x="21289" y="0"/>
                  </a:moveTo>
                  <a:lnTo>
                    <a:pt x="21289" y="0"/>
                  </a:lnTo>
                  <a:lnTo>
                    <a:pt x="14439" y="0"/>
                  </a:lnTo>
                  <a:lnTo>
                    <a:pt x="14232" y="3792"/>
                  </a:lnTo>
                  <a:lnTo>
                    <a:pt x="12067" y="7771"/>
                  </a:lnTo>
                  <a:lnTo>
                    <a:pt x="9252" y="12185"/>
                  </a:lnTo>
                  <a:lnTo>
                    <a:pt x="6874" y="19133"/>
                  </a:lnTo>
                  <a:lnTo>
                    <a:pt x="2289" y="27012"/>
                  </a:lnTo>
                  <a:lnTo>
                    <a:pt x="0" y="59454"/>
                  </a:lnTo>
                  <a:lnTo>
                    <a:pt x="670" y="93172"/>
                  </a:lnTo>
                  <a:lnTo>
                    <a:pt x="3979" y="114390"/>
                  </a:lnTo>
                  <a:lnTo>
                    <a:pt x="3023" y="145010"/>
                  </a:lnTo>
                  <a:lnTo>
                    <a:pt x="6215" y="177605"/>
                  </a:lnTo>
                  <a:lnTo>
                    <a:pt x="7640" y="212677"/>
                  </a:lnTo>
                  <a:lnTo>
                    <a:pt x="11864" y="241521"/>
                  </a:lnTo>
                  <a:lnTo>
                    <a:pt x="14263" y="274056"/>
                  </a:lnTo>
                  <a:lnTo>
                    <a:pt x="18854" y="304951"/>
                  </a:lnTo>
                  <a:lnTo>
                    <a:pt x="20567" y="338094"/>
                  </a:lnTo>
                  <a:lnTo>
                    <a:pt x="21075" y="369169"/>
                  </a:lnTo>
                  <a:lnTo>
                    <a:pt x="22019" y="403159"/>
                  </a:lnTo>
                  <a:lnTo>
                    <a:pt x="26179" y="437572"/>
                  </a:lnTo>
                  <a:lnTo>
                    <a:pt x="28558" y="469024"/>
                  </a:lnTo>
                  <a:lnTo>
                    <a:pt x="33144" y="503125"/>
                  </a:lnTo>
                  <a:lnTo>
                    <a:pt x="34856" y="537571"/>
                  </a:lnTo>
                  <a:lnTo>
                    <a:pt x="36156" y="569032"/>
                  </a:lnTo>
                  <a:lnTo>
                    <a:pt x="40422" y="603136"/>
                  </a:lnTo>
                  <a:lnTo>
                    <a:pt x="42039" y="638377"/>
                  </a:lnTo>
                  <a:lnTo>
                    <a:pt x="42518" y="673160"/>
                  </a:lnTo>
                  <a:lnTo>
                    <a:pt x="43454" y="704721"/>
                  </a:lnTo>
                  <a:lnTo>
                    <a:pt x="47612" y="738061"/>
                  </a:lnTo>
                  <a:lnTo>
                    <a:pt x="49196" y="769194"/>
                  </a:lnTo>
                  <a:lnTo>
                    <a:pt x="49666" y="802408"/>
                  </a:lnTo>
                  <a:lnTo>
                    <a:pt x="49805" y="832711"/>
                  </a:lnTo>
                  <a:lnTo>
                    <a:pt x="49846" y="861797"/>
                  </a:lnTo>
                  <a:lnTo>
                    <a:pt x="50652" y="890524"/>
                  </a:lnTo>
                  <a:lnTo>
                    <a:pt x="54772" y="919144"/>
                  </a:lnTo>
                  <a:lnTo>
                    <a:pt x="57138" y="947732"/>
                  </a:lnTo>
                  <a:lnTo>
                    <a:pt x="61721" y="976311"/>
                  </a:lnTo>
                  <a:lnTo>
                    <a:pt x="63431" y="1004887"/>
                  </a:lnTo>
                  <a:lnTo>
                    <a:pt x="63938" y="1033462"/>
                  </a:lnTo>
                  <a:lnTo>
                    <a:pt x="64882" y="1062038"/>
                  </a:lnTo>
                  <a:lnTo>
                    <a:pt x="69042" y="1089819"/>
                  </a:lnTo>
                  <a:lnTo>
                    <a:pt x="72966" y="1123058"/>
                  </a:lnTo>
                  <a:lnTo>
                    <a:pt x="77358" y="1156171"/>
                  </a:lnTo>
                  <a:lnTo>
                    <a:pt x="79019" y="1185642"/>
                  </a:lnTo>
                  <a:lnTo>
                    <a:pt x="84051" y="1214394"/>
                  </a:lnTo>
                  <a:lnTo>
                    <a:pt x="85280" y="1243004"/>
                  </a:lnTo>
                  <a:lnTo>
                    <a:pt x="91197" y="1276614"/>
                  </a:lnTo>
                  <a:lnTo>
                    <a:pt x="94708" y="1309237"/>
                  </a:lnTo>
                  <a:lnTo>
                    <a:pt x="99417" y="1336913"/>
                  </a:lnTo>
                  <a:lnTo>
                    <a:pt x="100604" y="1359830"/>
                  </a:lnTo>
                  <a:lnTo>
                    <a:pt x="106569" y="1390923"/>
                  </a:lnTo>
                  <a:lnTo>
                    <a:pt x="107610" y="1397651"/>
                  </a:lnTo>
                  <a:lnTo>
                    <a:pt x="117648" y="1429808"/>
                  </a:lnTo>
                  <a:lnTo>
                    <a:pt x="122937" y="1448518"/>
                  </a:lnTo>
                  <a:lnTo>
                    <a:pt x="124772" y="1451454"/>
                  </a:lnTo>
                  <a:lnTo>
                    <a:pt x="127357" y="1463170"/>
                  </a:lnTo>
                  <a:lnTo>
                    <a:pt x="129024" y="1476442"/>
                  </a:lnTo>
                  <a:lnTo>
                    <a:pt x="134908" y="1497081"/>
                  </a:lnTo>
                  <a:lnTo>
                    <a:pt x="135286" y="1502247"/>
                  </a:lnTo>
                  <a:lnTo>
                    <a:pt x="137571" y="1507188"/>
                  </a:lnTo>
                  <a:lnTo>
                    <a:pt x="140438" y="1512030"/>
                  </a:lnTo>
                  <a:lnTo>
                    <a:pt x="142430" y="1520199"/>
                  </a:lnTo>
                  <a:lnTo>
                    <a:pt x="142732" y="1528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290"/>
            <p:cNvSpPr/>
            <p:nvPr>
              <p:custDataLst>
                <p:tags r:id="rId74"/>
              </p:custDataLst>
            </p:nvPr>
          </p:nvSpPr>
          <p:spPr>
            <a:xfrm>
              <a:off x="1871663" y="4143375"/>
              <a:ext cx="2328863" cy="100014"/>
            </a:xfrm>
            <a:custGeom>
              <a:avLst/>
              <a:gdLst/>
              <a:ahLst/>
              <a:cxnLst/>
              <a:rect l="0" t="0" r="0" b="0"/>
              <a:pathLst>
                <a:path w="2328863" h="100014">
                  <a:moveTo>
                    <a:pt x="0" y="0"/>
                  </a:moveTo>
                  <a:lnTo>
                    <a:pt x="0" y="0"/>
                  </a:lnTo>
                  <a:lnTo>
                    <a:pt x="31063" y="0"/>
                  </a:lnTo>
                  <a:lnTo>
                    <a:pt x="61433" y="0"/>
                  </a:lnTo>
                  <a:lnTo>
                    <a:pt x="88669" y="0"/>
                  </a:lnTo>
                  <a:lnTo>
                    <a:pt x="120640" y="0"/>
                  </a:lnTo>
                  <a:lnTo>
                    <a:pt x="155249" y="0"/>
                  </a:lnTo>
                  <a:lnTo>
                    <a:pt x="180918" y="0"/>
                  </a:lnTo>
                  <a:lnTo>
                    <a:pt x="208201" y="0"/>
                  </a:lnTo>
                  <a:lnTo>
                    <a:pt x="236202" y="0"/>
                  </a:lnTo>
                  <a:lnTo>
                    <a:pt x="264522" y="0"/>
                  </a:lnTo>
                  <a:lnTo>
                    <a:pt x="293778" y="0"/>
                  </a:lnTo>
                  <a:lnTo>
                    <a:pt x="325301" y="0"/>
                  </a:lnTo>
                  <a:lnTo>
                    <a:pt x="359949" y="2117"/>
                  </a:lnTo>
                  <a:lnTo>
                    <a:pt x="378078" y="3792"/>
                  </a:lnTo>
                  <a:lnTo>
                    <a:pt x="413039" y="5654"/>
                  </a:lnTo>
                  <a:lnTo>
                    <a:pt x="447097" y="6482"/>
                  </a:lnTo>
                  <a:lnTo>
                    <a:pt x="480756" y="6850"/>
                  </a:lnTo>
                  <a:lnTo>
                    <a:pt x="516352" y="9130"/>
                  </a:lnTo>
                  <a:lnTo>
                    <a:pt x="534735" y="10849"/>
                  </a:lnTo>
                  <a:lnTo>
                    <a:pt x="553340" y="11995"/>
                  </a:lnTo>
                  <a:lnTo>
                    <a:pt x="572093" y="12759"/>
                  </a:lnTo>
                  <a:lnTo>
                    <a:pt x="590945" y="13269"/>
                  </a:lnTo>
                  <a:lnTo>
                    <a:pt x="609863" y="13608"/>
                  </a:lnTo>
                  <a:lnTo>
                    <a:pt x="628825" y="13835"/>
                  </a:lnTo>
                  <a:lnTo>
                    <a:pt x="647817" y="13986"/>
                  </a:lnTo>
                  <a:lnTo>
                    <a:pt x="666828" y="14880"/>
                  </a:lnTo>
                  <a:lnTo>
                    <a:pt x="685851" y="16270"/>
                  </a:lnTo>
                  <a:lnTo>
                    <a:pt x="704884" y="17990"/>
                  </a:lnTo>
                  <a:lnTo>
                    <a:pt x="723923" y="19137"/>
                  </a:lnTo>
                  <a:lnTo>
                    <a:pt x="742965" y="19902"/>
                  </a:lnTo>
                  <a:lnTo>
                    <a:pt x="762010" y="20412"/>
                  </a:lnTo>
                  <a:lnTo>
                    <a:pt x="781056" y="20751"/>
                  </a:lnTo>
                  <a:lnTo>
                    <a:pt x="800104" y="20978"/>
                  </a:lnTo>
                  <a:lnTo>
                    <a:pt x="819153" y="21129"/>
                  </a:lnTo>
                  <a:lnTo>
                    <a:pt x="838201" y="21230"/>
                  </a:lnTo>
                  <a:lnTo>
                    <a:pt x="857251" y="21297"/>
                  </a:lnTo>
                  <a:lnTo>
                    <a:pt x="876300" y="21342"/>
                  </a:lnTo>
                  <a:lnTo>
                    <a:pt x="895350" y="21372"/>
                  </a:lnTo>
                  <a:lnTo>
                    <a:pt x="914400" y="21391"/>
                  </a:lnTo>
                  <a:lnTo>
                    <a:pt x="933450" y="21405"/>
                  </a:lnTo>
                  <a:lnTo>
                    <a:pt x="952500" y="22207"/>
                  </a:lnTo>
                  <a:lnTo>
                    <a:pt x="971550" y="23536"/>
                  </a:lnTo>
                  <a:lnTo>
                    <a:pt x="990600" y="25216"/>
                  </a:lnTo>
                  <a:lnTo>
                    <a:pt x="1010443" y="26336"/>
                  </a:lnTo>
                  <a:lnTo>
                    <a:pt x="1030816" y="27082"/>
                  </a:lnTo>
                  <a:lnTo>
                    <a:pt x="1051542" y="27580"/>
                  </a:lnTo>
                  <a:lnTo>
                    <a:pt x="1071709" y="27911"/>
                  </a:lnTo>
                  <a:lnTo>
                    <a:pt x="1091504" y="28133"/>
                  </a:lnTo>
                  <a:lnTo>
                    <a:pt x="1111050" y="28280"/>
                  </a:lnTo>
                  <a:lnTo>
                    <a:pt x="1130431" y="29172"/>
                  </a:lnTo>
                  <a:lnTo>
                    <a:pt x="1149702" y="30561"/>
                  </a:lnTo>
                  <a:lnTo>
                    <a:pt x="1168899" y="32280"/>
                  </a:lnTo>
                  <a:lnTo>
                    <a:pt x="1188841" y="33426"/>
                  </a:lnTo>
                  <a:lnTo>
                    <a:pt x="1209279" y="34191"/>
                  </a:lnTo>
                  <a:lnTo>
                    <a:pt x="1230048" y="34700"/>
                  </a:lnTo>
                  <a:lnTo>
                    <a:pt x="1250245" y="35039"/>
                  </a:lnTo>
                  <a:lnTo>
                    <a:pt x="1270059" y="35266"/>
                  </a:lnTo>
                  <a:lnTo>
                    <a:pt x="1289618" y="35417"/>
                  </a:lnTo>
                  <a:lnTo>
                    <a:pt x="1309008" y="36311"/>
                  </a:lnTo>
                  <a:lnTo>
                    <a:pt x="1328284" y="37701"/>
                  </a:lnTo>
                  <a:lnTo>
                    <a:pt x="1347485" y="39422"/>
                  </a:lnTo>
                  <a:lnTo>
                    <a:pt x="1366636" y="40568"/>
                  </a:lnTo>
                  <a:lnTo>
                    <a:pt x="1385753" y="41333"/>
                  </a:lnTo>
                  <a:lnTo>
                    <a:pt x="1404848" y="41843"/>
                  </a:lnTo>
                  <a:lnTo>
                    <a:pt x="1424721" y="42976"/>
                  </a:lnTo>
                  <a:lnTo>
                    <a:pt x="1445114" y="44526"/>
                  </a:lnTo>
                  <a:lnTo>
                    <a:pt x="1465853" y="46353"/>
                  </a:lnTo>
                  <a:lnTo>
                    <a:pt x="1486029" y="47571"/>
                  </a:lnTo>
                  <a:lnTo>
                    <a:pt x="1505830" y="48382"/>
                  </a:lnTo>
                  <a:lnTo>
                    <a:pt x="1525380" y="48924"/>
                  </a:lnTo>
                  <a:lnTo>
                    <a:pt x="1544764" y="50078"/>
                  </a:lnTo>
                  <a:lnTo>
                    <a:pt x="1564036" y="51642"/>
                  </a:lnTo>
                  <a:lnTo>
                    <a:pt x="1583234" y="53478"/>
                  </a:lnTo>
                  <a:lnTo>
                    <a:pt x="1602383" y="54702"/>
                  </a:lnTo>
                  <a:lnTo>
                    <a:pt x="1621499" y="55518"/>
                  </a:lnTo>
                  <a:lnTo>
                    <a:pt x="1640593" y="56062"/>
                  </a:lnTo>
                  <a:lnTo>
                    <a:pt x="1659672" y="57218"/>
                  </a:lnTo>
                  <a:lnTo>
                    <a:pt x="1678742" y="58783"/>
                  </a:lnTo>
                  <a:lnTo>
                    <a:pt x="1697804" y="60620"/>
                  </a:lnTo>
                  <a:lnTo>
                    <a:pt x="1716070" y="62638"/>
                  </a:lnTo>
                  <a:lnTo>
                    <a:pt x="1751181" y="66997"/>
                  </a:lnTo>
                  <a:lnTo>
                    <a:pt x="1769116" y="68478"/>
                  </a:lnTo>
                  <a:lnTo>
                    <a:pt x="1787423" y="69464"/>
                  </a:lnTo>
                  <a:lnTo>
                    <a:pt x="1805978" y="70122"/>
                  </a:lnTo>
                  <a:lnTo>
                    <a:pt x="1824697" y="71355"/>
                  </a:lnTo>
                  <a:lnTo>
                    <a:pt x="1843527" y="72970"/>
                  </a:lnTo>
                  <a:lnTo>
                    <a:pt x="1862431" y="74840"/>
                  </a:lnTo>
                  <a:lnTo>
                    <a:pt x="1880589" y="76881"/>
                  </a:lnTo>
                  <a:lnTo>
                    <a:pt x="1915582" y="81265"/>
                  </a:lnTo>
                  <a:lnTo>
                    <a:pt x="1949655" y="83743"/>
                  </a:lnTo>
                  <a:lnTo>
                    <a:pt x="1982525" y="85638"/>
                  </a:lnTo>
                  <a:lnTo>
                    <a:pt x="2013010" y="89126"/>
                  </a:lnTo>
                  <a:lnTo>
                    <a:pt x="2042433" y="91205"/>
                  </a:lnTo>
                  <a:lnTo>
                    <a:pt x="2071385" y="92130"/>
                  </a:lnTo>
                  <a:lnTo>
                    <a:pt x="2100128" y="92540"/>
                  </a:lnTo>
                  <a:lnTo>
                    <a:pt x="2126661" y="92723"/>
                  </a:lnTo>
                  <a:lnTo>
                    <a:pt x="2161794" y="94942"/>
                  </a:lnTo>
                  <a:lnTo>
                    <a:pt x="2194429" y="98510"/>
                  </a:lnTo>
                  <a:lnTo>
                    <a:pt x="2225001" y="99568"/>
                  </a:lnTo>
                  <a:lnTo>
                    <a:pt x="2256664" y="99925"/>
                  </a:lnTo>
                  <a:lnTo>
                    <a:pt x="2290926" y="100001"/>
                  </a:lnTo>
                  <a:lnTo>
                    <a:pt x="2326045" y="100012"/>
                  </a:lnTo>
                  <a:lnTo>
                    <a:pt x="2328862" y="100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291"/>
            <p:cNvSpPr/>
            <p:nvPr>
              <p:custDataLst>
                <p:tags r:id="rId75"/>
              </p:custDataLst>
            </p:nvPr>
          </p:nvSpPr>
          <p:spPr>
            <a:xfrm>
              <a:off x="1835944" y="3371850"/>
              <a:ext cx="2600230" cy="1570604"/>
            </a:xfrm>
            <a:custGeom>
              <a:avLst/>
              <a:gdLst/>
              <a:ahLst/>
              <a:cxnLst/>
              <a:rect l="0" t="0" r="0" b="0"/>
              <a:pathLst>
                <a:path w="2600230" h="1570604">
                  <a:moveTo>
                    <a:pt x="0" y="7144"/>
                  </a:moveTo>
                  <a:lnTo>
                    <a:pt x="0" y="7144"/>
                  </a:lnTo>
                  <a:lnTo>
                    <a:pt x="6151" y="993"/>
                  </a:lnTo>
                  <a:lnTo>
                    <a:pt x="10642" y="294"/>
                  </a:lnTo>
                  <a:lnTo>
                    <a:pt x="46335" y="5"/>
                  </a:lnTo>
                  <a:lnTo>
                    <a:pt x="79038" y="1"/>
                  </a:lnTo>
                  <a:lnTo>
                    <a:pt x="107732" y="0"/>
                  </a:lnTo>
                  <a:lnTo>
                    <a:pt x="137578" y="0"/>
                  </a:lnTo>
                  <a:lnTo>
                    <a:pt x="161158" y="0"/>
                  </a:lnTo>
                  <a:lnTo>
                    <a:pt x="187513" y="0"/>
                  </a:lnTo>
                  <a:lnTo>
                    <a:pt x="215101" y="0"/>
                  </a:lnTo>
                  <a:lnTo>
                    <a:pt x="243238" y="0"/>
                  </a:lnTo>
                  <a:lnTo>
                    <a:pt x="272412" y="0"/>
                  </a:lnTo>
                  <a:lnTo>
                    <a:pt x="303899" y="0"/>
                  </a:lnTo>
                  <a:lnTo>
                    <a:pt x="336414" y="0"/>
                  </a:lnTo>
                  <a:lnTo>
                    <a:pt x="370180" y="0"/>
                  </a:lnTo>
                  <a:lnTo>
                    <a:pt x="388074" y="0"/>
                  </a:lnTo>
                  <a:lnTo>
                    <a:pt x="406353" y="0"/>
                  </a:lnTo>
                  <a:lnTo>
                    <a:pt x="441481" y="0"/>
                  </a:lnTo>
                  <a:lnTo>
                    <a:pt x="476407" y="0"/>
                  </a:lnTo>
                  <a:lnTo>
                    <a:pt x="494611" y="0"/>
                  </a:lnTo>
                  <a:lnTo>
                    <a:pt x="513097" y="0"/>
                  </a:lnTo>
                  <a:lnTo>
                    <a:pt x="531771" y="0"/>
                  </a:lnTo>
                  <a:lnTo>
                    <a:pt x="550570" y="0"/>
                  </a:lnTo>
                  <a:lnTo>
                    <a:pt x="569453" y="0"/>
                  </a:lnTo>
                  <a:lnTo>
                    <a:pt x="588391" y="794"/>
                  </a:lnTo>
                  <a:lnTo>
                    <a:pt x="607367" y="2117"/>
                  </a:lnTo>
                  <a:lnTo>
                    <a:pt x="626368" y="3792"/>
                  </a:lnTo>
                  <a:lnTo>
                    <a:pt x="645384" y="4910"/>
                  </a:lnTo>
                  <a:lnTo>
                    <a:pt x="664412" y="5654"/>
                  </a:lnTo>
                  <a:lnTo>
                    <a:pt x="683448" y="6151"/>
                  </a:lnTo>
                  <a:lnTo>
                    <a:pt x="702488" y="7276"/>
                  </a:lnTo>
                  <a:lnTo>
                    <a:pt x="721532" y="8819"/>
                  </a:lnTo>
                  <a:lnTo>
                    <a:pt x="740577" y="10642"/>
                  </a:lnTo>
                  <a:lnTo>
                    <a:pt x="759624" y="11857"/>
                  </a:lnTo>
                  <a:lnTo>
                    <a:pt x="778672" y="12667"/>
                  </a:lnTo>
                  <a:lnTo>
                    <a:pt x="797721" y="13207"/>
                  </a:lnTo>
                  <a:lnTo>
                    <a:pt x="816770" y="13567"/>
                  </a:lnTo>
                  <a:lnTo>
                    <a:pt x="835820" y="13807"/>
                  </a:lnTo>
                  <a:lnTo>
                    <a:pt x="854869" y="13967"/>
                  </a:lnTo>
                  <a:lnTo>
                    <a:pt x="873919" y="14868"/>
                  </a:lnTo>
                  <a:lnTo>
                    <a:pt x="892969" y="16262"/>
                  </a:lnTo>
                  <a:lnTo>
                    <a:pt x="912019" y="17985"/>
                  </a:lnTo>
                  <a:lnTo>
                    <a:pt x="930275" y="19927"/>
                  </a:lnTo>
                  <a:lnTo>
                    <a:pt x="965376" y="24202"/>
                  </a:lnTo>
                  <a:lnTo>
                    <a:pt x="983309" y="25660"/>
                  </a:lnTo>
                  <a:lnTo>
                    <a:pt x="1001615" y="26632"/>
                  </a:lnTo>
                  <a:lnTo>
                    <a:pt x="1020168" y="27279"/>
                  </a:lnTo>
                  <a:lnTo>
                    <a:pt x="1038887" y="28505"/>
                  </a:lnTo>
                  <a:lnTo>
                    <a:pt x="1057716" y="30116"/>
                  </a:lnTo>
                  <a:lnTo>
                    <a:pt x="1076619" y="31983"/>
                  </a:lnTo>
                  <a:lnTo>
                    <a:pt x="1095571" y="33229"/>
                  </a:lnTo>
                  <a:lnTo>
                    <a:pt x="1114556" y="34059"/>
                  </a:lnTo>
                  <a:lnTo>
                    <a:pt x="1133562" y="34612"/>
                  </a:lnTo>
                  <a:lnTo>
                    <a:pt x="1152583" y="35775"/>
                  </a:lnTo>
                  <a:lnTo>
                    <a:pt x="1171614" y="37343"/>
                  </a:lnTo>
                  <a:lnTo>
                    <a:pt x="1190651" y="39183"/>
                  </a:lnTo>
                  <a:lnTo>
                    <a:pt x="1208898" y="41203"/>
                  </a:lnTo>
                  <a:lnTo>
                    <a:pt x="1243990" y="45565"/>
                  </a:lnTo>
                  <a:lnTo>
                    <a:pt x="1278107" y="50149"/>
                  </a:lnTo>
                  <a:lnTo>
                    <a:pt x="1311791" y="54038"/>
                  </a:lnTo>
                  <a:lnTo>
                    <a:pt x="1345283" y="55767"/>
                  </a:lnTo>
                  <a:lnTo>
                    <a:pt x="1376572" y="58652"/>
                  </a:lnTo>
                  <a:lnTo>
                    <a:pt x="1407147" y="62580"/>
                  </a:lnTo>
                  <a:lnTo>
                    <a:pt x="1439257" y="66971"/>
                  </a:lnTo>
                  <a:lnTo>
                    <a:pt x="1469932" y="69453"/>
                  </a:lnTo>
                  <a:lnTo>
                    <a:pt x="1498647" y="71349"/>
                  </a:lnTo>
                  <a:lnTo>
                    <a:pt x="1524638" y="74838"/>
                  </a:lnTo>
                  <a:lnTo>
                    <a:pt x="1551536" y="76917"/>
                  </a:lnTo>
                  <a:lnTo>
                    <a:pt x="1578572" y="77842"/>
                  </a:lnTo>
                  <a:lnTo>
                    <a:pt x="1603817" y="78253"/>
                  </a:lnTo>
                  <a:lnTo>
                    <a:pt x="1630382" y="80552"/>
                  </a:lnTo>
                  <a:lnTo>
                    <a:pt x="1656477" y="83426"/>
                  </a:lnTo>
                  <a:lnTo>
                    <a:pt x="1689811" y="85044"/>
                  </a:lnTo>
                  <a:lnTo>
                    <a:pt x="1724470" y="85523"/>
                  </a:lnTo>
                  <a:lnTo>
                    <a:pt x="1759082" y="86459"/>
                  </a:lnTo>
                  <a:lnTo>
                    <a:pt x="1789798" y="90617"/>
                  </a:lnTo>
                  <a:lnTo>
                    <a:pt x="1819008" y="92202"/>
                  </a:lnTo>
                  <a:lnTo>
                    <a:pt x="1847771" y="92671"/>
                  </a:lnTo>
                  <a:lnTo>
                    <a:pt x="1876401" y="92810"/>
                  </a:lnTo>
                  <a:lnTo>
                    <a:pt x="1904993" y="93645"/>
                  </a:lnTo>
                  <a:lnTo>
                    <a:pt x="1932779" y="97773"/>
                  </a:lnTo>
                  <a:lnTo>
                    <a:pt x="1963904" y="99570"/>
                  </a:lnTo>
                  <a:lnTo>
                    <a:pt x="1999373" y="99161"/>
                  </a:lnTo>
                  <a:lnTo>
                    <a:pt x="2031714" y="93526"/>
                  </a:lnTo>
                  <a:lnTo>
                    <a:pt x="2065444" y="92926"/>
                  </a:lnTo>
                  <a:lnTo>
                    <a:pt x="2097912" y="92077"/>
                  </a:lnTo>
                  <a:lnTo>
                    <a:pt x="2118583" y="86387"/>
                  </a:lnTo>
                  <a:lnTo>
                    <a:pt x="2154254" y="85726"/>
                  </a:lnTo>
                  <a:lnTo>
                    <a:pt x="2163552" y="85725"/>
                  </a:lnTo>
                  <a:lnTo>
                    <a:pt x="2163887" y="86519"/>
                  </a:lnTo>
                  <a:lnTo>
                    <a:pt x="2164554" y="120485"/>
                  </a:lnTo>
                  <a:lnTo>
                    <a:pt x="2165349" y="138393"/>
                  </a:lnTo>
                  <a:lnTo>
                    <a:pt x="2176913" y="173583"/>
                  </a:lnTo>
                  <a:lnTo>
                    <a:pt x="2182254" y="200447"/>
                  </a:lnTo>
                  <a:lnTo>
                    <a:pt x="2195863" y="229477"/>
                  </a:lnTo>
                  <a:lnTo>
                    <a:pt x="2207017" y="264962"/>
                  </a:lnTo>
                  <a:lnTo>
                    <a:pt x="2214443" y="293084"/>
                  </a:lnTo>
                  <a:lnTo>
                    <a:pt x="2223787" y="321525"/>
                  </a:lnTo>
                  <a:lnTo>
                    <a:pt x="2234494" y="350060"/>
                  </a:lnTo>
                  <a:lnTo>
                    <a:pt x="2242693" y="380740"/>
                  </a:lnTo>
                  <a:lnTo>
                    <a:pt x="2252266" y="412850"/>
                  </a:lnTo>
                  <a:lnTo>
                    <a:pt x="2263040" y="444588"/>
                  </a:lnTo>
                  <a:lnTo>
                    <a:pt x="2273376" y="477011"/>
                  </a:lnTo>
                  <a:lnTo>
                    <a:pt x="2284376" y="508843"/>
                  </a:lnTo>
                  <a:lnTo>
                    <a:pt x="2294779" y="541293"/>
                  </a:lnTo>
                  <a:lnTo>
                    <a:pt x="2305799" y="573133"/>
                  </a:lnTo>
                  <a:lnTo>
                    <a:pt x="2316208" y="607703"/>
                  </a:lnTo>
                  <a:lnTo>
                    <a:pt x="2329346" y="643081"/>
                  </a:lnTo>
                  <a:lnTo>
                    <a:pt x="2341177" y="676582"/>
                  </a:lnTo>
                  <a:lnTo>
                    <a:pt x="2351826" y="708733"/>
                  </a:lnTo>
                  <a:lnTo>
                    <a:pt x="2365035" y="741278"/>
                  </a:lnTo>
                  <a:lnTo>
                    <a:pt x="2376886" y="773146"/>
                  </a:lnTo>
                  <a:lnTo>
                    <a:pt x="2387542" y="805607"/>
                  </a:lnTo>
                  <a:lnTo>
                    <a:pt x="2398636" y="837450"/>
                  </a:lnTo>
                  <a:lnTo>
                    <a:pt x="2406951" y="869904"/>
                  </a:lnTo>
                  <a:lnTo>
                    <a:pt x="2416558" y="899628"/>
                  </a:lnTo>
                  <a:lnTo>
                    <a:pt x="2429458" y="930661"/>
                  </a:lnTo>
                  <a:lnTo>
                    <a:pt x="2441219" y="962874"/>
                  </a:lnTo>
                  <a:lnTo>
                    <a:pt x="2451847" y="994644"/>
                  </a:lnTo>
                  <a:lnTo>
                    <a:pt x="2462933" y="1027076"/>
                  </a:lnTo>
                  <a:lnTo>
                    <a:pt x="2473362" y="1056794"/>
                  </a:lnTo>
                  <a:lnTo>
                    <a:pt x="2484390" y="1085707"/>
                  </a:lnTo>
                  <a:lnTo>
                    <a:pt x="2492684" y="1114383"/>
                  </a:lnTo>
                  <a:lnTo>
                    <a:pt x="2500169" y="1142988"/>
                  </a:lnTo>
                  <a:lnTo>
                    <a:pt x="2509530" y="1171572"/>
                  </a:lnTo>
                  <a:lnTo>
                    <a:pt x="2518125" y="1198032"/>
                  </a:lnTo>
                  <a:lnTo>
                    <a:pt x="2524821" y="1232099"/>
                  </a:lnTo>
                  <a:lnTo>
                    <a:pt x="2533788" y="1263699"/>
                  </a:lnTo>
                  <a:lnTo>
                    <a:pt x="2543202" y="1292871"/>
                  </a:lnTo>
                  <a:lnTo>
                    <a:pt x="2554291" y="1327924"/>
                  </a:lnTo>
                  <a:lnTo>
                    <a:pt x="2557045" y="1358303"/>
                  </a:lnTo>
                  <a:lnTo>
                    <a:pt x="2565178" y="1387508"/>
                  </a:lnTo>
                  <a:lnTo>
                    <a:pt x="2569803" y="1407799"/>
                  </a:lnTo>
                  <a:lnTo>
                    <a:pt x="2577197" y="1442307"/>
                  </a:lnTo>
                  <a:lnTo>
                    <a:pt x="2585950" y="1473721"/>
                  </a:lnTo>
                  <a:lnTo>
                    <a:pt x="2596645" y="1505932"/>
                  </a:lnTo>
                  <a:lnTo>
                    <a:pt x="2599598" y="1518491"/>
                  </a:lnTo>
                  <a:lnTo>
                    <a:pt x="2600229" y="1531045"/>
                  </a:lnTo>
                  <a:lnTo>
                    <a:pt x="2599467" y="1532666"/>
                  </a:lnTo>
                  <a:lnTo>
                    <a:pt x="2598166" y="1533746"/>
                  </a:lnTo>
                  <a:lnTo>
                    <a:pt x="2596504" y="1534466"/>
                  </a:lnTo>
                  <a:lnTo>
                    <a:pt x="2595396" y="1535740"/>
                  </a:lnTo>
                  <a:lnTo>
                    <a:pt x="2593473" y="1541931"/>
                  </a:lnTo>
                  <a:lnTo>
                    <a:pt x="2589475" y="1546511"/>
                  </a:lnTo>
                  <a:lnTo>
                    <a:pt x="2585449" y="1548557"/>
                  </a:lnTo>
                  <a:lnTo>
                    <a:pt x="2583264" y="1549102"/>
                  </a:lnTo>
                  <a:lnTo>
                    <a:pt x="2571698" y="1555704"/>
                  </a:lnTo>
                  <a:lnTo>
                    <a:pt x="2569334" y="1556248"/>
                  </a:lnTo>
                  <a:lnTo>
                    <a:pt x="2559043" y="1562032"/>
                  </a:lnTo>
                  <a:lnTo>
                    <a:pt x="2524001" y="1568178"/>
                  </a:lnTo>
                  <a:lnTo>
                    <a:pt x="2509800" y="1570603"/>
                  </a:lnTo>
                  <a:lnTo>
                    <a:pt x="2478249" y="1565836"/>
                  </a:lnTo>
                  <a:lnTo>
                    <a:pt x="2443079" y="1564660"/>
                  </a:lnTo>
                  <a:lnTo>
                    <a:pt x="2412454" y="1564517"/>
                  </a:lnTo>
                  <a:lnTo>
                    <a:pt x="2379858" y="1560696"/>
                  </a:lnTo>
                  <a:lnTo>
                    <a:pt x="2344786" y="1557207"/>
                  </a:lnTo>
                  <a:lnTo>
                    <a:pt x="2315941" y="1551831"/>
                  </a:lnTo>
                  <a:lnTo>
                    <a:pt x="2283406" y="1546004"/>
                  </a:lnTo>
                  <a:lnTo>
                    <a:pt x="2253305" y="1543131"/>
                  </a:lnTo>
                  <a:lnTo>
                    <a:pt x="2223484" y="1538400"/>
                  </a:lnTo>
                  <a:lnTo>
                    <a:pt x="2189865" y="1535852"/>
                  </a:lnTo>
                  <a:lnTo>
                    <a:pt x="2154769" y="1530422"/>
                  </a:lnTo>
                  <a:lnTo>
                    <a:pt x="2119235" y="1524580"/>
                  </a:lnTo>
                  <a:lnTo>
                    <a:pt x="2095465" y="1522935"/>
                  </a:lnTo>
                  <a:lnTo>
                    <a:pt x="2069555" y="1522204"/>
                  </a:lnTo>
                  <a:lnTo>
                    <a:pt x="2042958" y="1521878"/>
                  </a:lnTo>
                  <a:lnTo>
                    <a:pt x="2017908" y="1521734"/>
                  </a:lnTo>
                  <a:lnTo>
                    <a:pt x="1993546" y="1521670"/>
                  </a:lnTo>
                  <a:lnTo>
                    <a:pt x="1969489" y="1521641"/>
                  </a:lnTo>
                  <a:lnTo>
                    <a:pt x="1945568" y="1521629"/>
                  </a:lnTo>
                  <a:lnTo>
                    <a:pt x="1919590" y="1521623"/>
                  </a:lnTo>
                  <a:lnTo>
                    <a:pt x="1892964" y="1520827"/>
                  </a:lnTo>
                  <a:lnTo>
                    <a:pt x="1867900" y="1517827"/>
                  </a:lnTo>
                  <a:lnTo>
                    <a:pt x="1843532" y="1515965"/>
                  </a:lnTo>
                  <a:lnTo>
                    <a:pt x="1818679" y="1515137"/>
                  </a:lnTo>
                  <a:lnTo>
                    <a:pt x="1791758" y="1514769"/>
                  </a:lnTo>
                  <a:lnTo>
                    <a:pt x="1763918" y="1514606"/>
                  </a:lnTo>
                  <a:lnTo>
                    <a:pt x="1736464" y="1514533"/>
                  </a:lnTo>
                  <a:lnTo>
                    <a:pt x="1711032" y="1514501"/>
                  </a:lnTo>
                  <a:lnTo>
                    <a:pt x="1684384" y="1512370"/>
                  </a:lnTo>
                  <a:lnTo>
                    <a:pt x="1656665" y="1509571"/>
                  </a:lnTo>
                  <a:lnTo>
                    <a:pt x="1628471" y="1508327"/>
                  </a:lnTo>
                  <a:lnTo>
                    <a:pt x="1602181" y="1507774"/>
                  </a:lnTo>
                  <a:lnTo>
                    <a:pt x="1576474" y="1506734"/>
                  </a:lnTo>
                  <a:lnTo>
                    <a:pt x="1549174" y="1503626"/>
                  </a:lnTo>
                  <a:lnTo>
                    <a:pt x="1521165" y="1501716"/>
                  </a:lnTo>
                  <a:lnTo>
                    <a:pt x="1493636" y="1500867"/>
                  </a:lnTo>
                  <a:lnTo>
                    <a:pt x="1468171" y="1500489"/>
                  </a:lnTo>
                  <a:lnTo>
                    <a:pt x="1441508" y="1498205"/>
                  </a:lnTo>
                  <a:lnTo>
                    <a:pt x="1413783" y="1495338"/>
                  </a:lnTo>
                  <a:lnTo>
                    <a:pt x="1385585" y="1494063"/>
                  </a:lnTo>
                  <a:lnTo>
                    <a:pt x="1357178" y="1493497"/>
                  </a:lnTo>
                  <a:lnTo>
                    <a:pt x="1328678" y="1493245"/>
                  </a:lnTo>
                  <a:lnTo>
                    <a:pt x="1300136" y="1493133"/>
                  </a:lnTo>
                  <a:lnTo>
                    <a:pt x="1273692" y="1493084"/>
                  </a:lnTo>
                  <a:lnTo>
                    <a:pt x="1247917" y="1492268"/>
                  </a:lnTo>
                  <a:lnTo>
                    <a:pt x="1220586" y="1489259"/>
                  </a:lnTo>
                  <a:lnTo>
                    <a:pt x="1192564" y="1487393"/>
                  </a:lnTo>
                  <a:lnTo>
                    <a:pt x="1165028" y="1486564"/>
                  </a:lnTo>
                  <a:lnTo>
                    <a:pt x="1139561" y="1486195"/>
                  </a:lnTo>
                  <a:lnTo>
                    <a:pt x="1112896" y="1486031"/>
                  </a:lnTo>
                  <a:lnTo>
                    <a:pt x="1085964" y="1485958"/>
                  </a:lnTo>
                  <a:lnTo>
                    <a:pt x="1060765" y="1485926"/>
                  </a:lnTo>
                  <a:lnTo>
                    <a:pt x="1034220" y="1485912"/>
                  </a:lnTo>
                  <a:lnTo>
                    <a:pt x="1007341" y="1485905"/>
                  </a:lnTo>
                  <a:lnTo>
                    <a:pt x="982165" y="1485902"/>
                  </a:lnTo>
                  <a:lnTo>
                    <a:pt x="957747" y="1485901"/>
                  </a:lnTo>
                  <a:lnTo>
                    <a:pt x="933665" y="1485107"/>
                  </a:lnTo>
                  <a:lnTo>
                    <a:pt x="909733" y="1482108"/>
                  </a:lnTo>
                  <a:lnTo>
                    <a:pt x="883751" y="1480246"/>
                  </a:lnTo>
                  <a:lnTo>
                    <a:pt x="857121" y="1479418"/>
                  </a:lnTo>
                  <a:lnTo>
                    <a:pt x="832057" y="1479051"/>
                  </a:lnTo>
                  <a:lnTo>
                    <a:pt x="807688" y="1478887"/>
                  </a:lnTo>
                  <a:lnTo>
                    <a:pt x="783629" y="1478814"/>
                  </a:lnTo>
                  <a:lnTo>
                    <a:pt x="759706" y="1478782"/>
                  </a:lnTo>
                  <a:lnTo>
                    <a:pt x="735845" y="1476651"/>
                  </a:lnTo>
                  <a:lnTo>
                    <a:pt x="712011" y="1473852"/>
                  </a:lnTo>
                  <a:lnTo>
                    <a:pt x="688189" y="1472608"/>
                  </a:lnTo>
                  <a:lnTo>
                    <a:pt x="664372" y="1472055"/>
                  </a:lnTo>
                  <a:lnTo>
                    <a:pt x="640558" y="1471809"/>
                  </a:lnTo>
                  <a:lnTo>
                    <a:pt x="616744" y="1471700"/>
                  </a:lnTo>
                  <a:lnTo>
                    <a:pt x="592931" y="1469535"/>
                  </a:lnTo>
                  <a:lnTo>
                    <a:pt x="569119" y="1466721"/>
                  </a:lnTo>
                  <a:lnTo>
                    <a:pt x="534194" y="1464342"/>
                  </a:lnTo>
                  <a:lnTo>
                    <a:pt x="502591" y="1458963"/>
                  </a:lnTo>
                  <a:lnTo>
                    <a:pt x="468444" y="1453136"/>
                  </a:lnTo>
                  <a:lnTo>
                    <a:pt x="433191" y="1451057"/>
                  </a:lnTo>
                  <a:lnTo>
                    <a:pt x="398404" y="1449647"/>
                  </a:lnTo>
                  <a:lnTo>
                    <a:pt x="366842" y="1444555"/>
                  </a:lnTo>
                  <a:lnTo>
                    <a:pt x="333501" y="1438813"/>
                  </a:lnTo>
                  <a:lnTo>
                    <a:pt x="303162" y="1435965"/>
                  </a:lnTo>
                  <a:lnTo>
                    <a:pt x="274064" y="1431241"/>
                  </a:lnTo>
                  <a:lnTo>
                    <a:pt x="246127" y="1429488"/>
                  </a:lnTo>
                  <a:lnTo>
                    <a:pt x="217069" y="1426779"/>
                  </a:lnTo>
                  <a:lnTo>
                    <a:pt x="192014" y="1422628"/>
                  </a:lnTo>
                  <a:lnTo>
                    <a:pt x="156596" y="1421666"/>
                  </a:lnTo>
                  <a:lnTo>
                    <a:pt x="150019" y="1421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2010"/>
          <p:cNvGrpSpPr/>
          <p:nvPr/>
        </p:nvGrpSpPr>
        <p:grpSpPr>
          <a:xfrm>
            <a:off x="747470" y="3768527"/>
            <a:ext cx="852625" cy="324716"/>
            <a:chOff x="747470" y="3768527"/>
            <a:chExt cx="852625" cy="324716"/>
          </a:xfrm>
        </p:grpSpPr>
        <p:sp>
          <p:nvSpPr>
            <p:cNvPr id="300" name="SMARTInkShape-6292"/>
            <p:cNvSpPr/>
            <p:nvPr>
              <p:custDataLst>
                <p:tags r:id="rId67"/>
              </p:custDataLst>
            </p:nvPr>
          </p:nvSpPr>
          <p:spPr>
            <a:xfrm>
              <a:off x="1278731" y="3922329"/>
              <a:ext cx="321364" cy="170914"/>
            </a:xfrm>
            <a:custGeom>
              <a:avLst/>
              <a:gdLst/>
              <a:ahLst/>
              <a:cxnLst/>
              <a:rect l="0" t="0" r="0" b="0"/>
              <a:pathLst>
                <a:path w="321364" h="170914">
                  <a:moveTo>
                    <a:pt x="0" y="6734"/>
                  </a:moveTo>
                  <a:lnTo>
                    <a:pt x="0" y="6734"/>
                  </a:lnTo>
                  <a:lnTo>
                    <a:pt x="0" y="12884"/>
                  </a:lnTo>
                  <a:lnTo>
                    <a:pt x="4910" y="19385"/>
                  </a:lnTo>
                  <a:lnTo>
                    <a:pt x="6151" y="23733"/>
                  </a:lnTo>
                  <a:lnTo>
                    <a:pt x="10936" y="28312"/>
                  </a:lnTo>
                  <a:lnTo>
                    <a:pt x="14435" y="30644"/>
                  </a:lnTo>
                  <a:lnTo>
                    <a:pt x="35572" y="34387"/>
                  </a:lnTo>
                  <a:lnTo>
                    <a:pt x="70288" y="35255"/>
                  </a:lnTo>
                  <a:lnTo>
                    <a:pt x="79658" y="34491"/>
                  </a:lnTo>
                  <a:lnTo>
                    <a:pt x="86468" y="31505"/>
                  </a:lnTo>
                  <a:lnTo>
                    <a:pt x="99797" y="22950"/>
                  </a:lnTo>
                  <a:lnTo>
                    <a:pt x="102250" y="22307"/>
                  </a:lnTo>
                  <a:lnTo>
                    <a:pt x="103886" y="21085"/>
                  </a:lnTo>
                  <a:lnTo>
                    <a:pt x="104976" y="19476"/>
                  </a:lnTo>
                  <a:lnTo>
                    <a:pt x="106510" y="13420"/>
                  </a:lnTo>
                  <a:lnTo>
                    <a:pt x="106726" y="11191"/>
                  </a:lnTo>
                  <a:lnTo>
                    <a:pt x="104848" y="6598"/>
                  </a:lnTo>
                  <a:lnTo>
                    <a:pt x="103237" y="4262"/>
                  </a:lnTo>
                  <a:lnTo>
                    <a:pt x="99329" y="1666"/>
                  </a:lnTo>
                  <a:lnTo>
                    <a:pt x="90353" y="0"/>
                  </a:lnTo>
                  <a:lnTo>
                    <a:pt x="70793" y="7415"/>
                  </a:lnTo>
                  <a:lnTo>
                    <a:pt x="42806" y="23198"/>
                  </a:lnTo>
                  <a:lnTo>
                    <a:pt x="24746" y="40211"/>
                  </a:lnTo>
                  <a:lnTo>
                    <a:pt x="14472" y="59354"/>
                  </a:lnTo>
                  <a:lnTo>
                    <a:pt x="8592" y="78247"/>
                  </a:lnTo>
                  <a:lnTo>
                    <a:pt x="11365" y="94598"/>
                  </a:lnTo>
                  <a:lnTo>
                    <a:pt x="17214" y="106939"/>
                  </a:lnTo>
                  <a:lnTo>
                    <a:pt x="27767" y="115623"/>
                  </a:lnTo>
                  <a:lnTo>
                    <a:pt x="50464" y="124874"/>
                  </a:lnTo>
                  <a:lnTo>
                    <a:pt x="85703" y="127887"/>
                  </a:lnTo>
                  <a:lnTo>
                    <a:pt x="96563" y="128048"/>
                  </a:lnTo>
                  <a:lnTo>
                    <a:pt x="106682" y="123886"/>
                  </a:lnTo>
                  <a:lnTo>
                    <a:pt x="140466" y="100739"/>
                  </a:lnTo>
                  <a:lnTo>
                    <a:pt x="145773" y="89789"/>
                  </a:lnTo>
                  <a:lnTo>
                    <a:pt x="150878" y="74470"/>
                  </a:lnTo>
                  <a:lnTo>
                    <a:pt x="161245" y="54665"/>
                  </a:lnTo>
                  <a:lnTo>
                    <a:pt x="164193" y="45630"/>
                  </a:lnTo>
                  <a:lnTo>
                    <a:pt x="171353" y="35442"/>
                  </a:lnTo>
                  <a:lnTo>
                    <a:pt x="171442" y="49056"/>
                  </a:lnTo>
                  <a:lnTo>
                    <a:pt x="164968" y="80660"/>
                  </a:lnTo>
                  <a:lnTo>
                    <a:pt x="165158" y="114046"/>
                  </a:lnTo>
                  <a:lnTo>
                    <a:pt x="171012" y="147362"/>
                  </a:lnTo>
                  <a:lnTo>
                    <a:pt x="171448" y="170610"/>
                  </a:lnTo>
                  <a:lnTo>
                    <a:pt x="175242" y="170913"/>
                  </a:lnTo>
                  <a:lnTo>
                    <a:pt x="176359" y="170161"/>
                  </a:lnTo>
                  <a:lnTo>
                    <a:pt x="177104" y="168867"/>
                  </a:lnTo>
                  <a:lnTo>
                    <a:pt x="178300" y="161086"/>
                  </a:lnTo>
                  <a:lnTo>
                    <a:pt x="182379" y="126337"/>
                  </a:lnTo>
                  <a:lnTo>
                    <a:pt x="200080" y="92131"/>
                  </a:lnTo>
                  <a:lnTo>
                    <a:pt x="209302" y="78074"/>
                  </a:lnTo>
                  <a:lnTo>
                    <a:pt x="230688" y="54771"/>
                  </a:lnTo>
                  <a:lnTo>
                    <a:pt x="237730" y="51896"/>
                  </a:lnTo>
                  <a:lnTo>
                    <a:pt x="245358" y="49825"/>
                  </a:lnTo>
                  <a:lnTo>
                    <a:pt x="254909" y="44989"/>
                  </a:lnTo>
                  <a:lnTo>
                    <a:pt x="286818" y="42551"/>
                  </a:lnTo>
                  <a:lnTo>
                    <a:pt x="292310" y="44613"/>
                  </a:lnTo>
                  <a:lnTo>
                    <a:pt x="294886" y="46274"/>
                  </a:lnTo>
                  <a:lnTo>
                    <a:pt x="313494" y="50195"/>
                  </a:lnTo>
                  <a:lnTo>
                    <a:pt x="321363" y="56650"/>
                  </a:lnTo>
                  <a:lnTo>
                    <a:pt x="314325" y="56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293"/>
            <p:cNvSpPr/>
            <p:nvPr>
              <p:custDataLst>
                <p:tags r:id="rId68"/>
              </p:custDataLst>
            </p:nvPr>
          </p:nvSpPr>
          <p:spPr>
            <a:xfrm>
              <a:off x="1000125" y="3836194"/>
              <a:ext cx="7145" cy="113846"/>
            </a:xfrm>
            <a:custGeom>
              <a:avLst/>
              <a:gdLst/>
              <a:ahLst/>
              <a:cxnLst/>
              <a:rect l="0" t="0" r="0" b="0"/>
              <a:pathLst>
                <a:path w="7145" h="113846">
                  <a:moveTo>
                    <a:pt x="7144" y="0"/>
                  </a:moveTo>
                  <a:lnTo>
                    <a:pt x="7144" y="0"/>
                  </a:lnTo>
                  <a:lnTo>
                    <a:pt x="7144" y="34552"/>
                  </a:lnTo>
                  <a:lnTo>
                    <a:pt x="662" y="66746"/>
                  </a:lnTo>
                  <a:lnTo>
                    <a:pt x="26" y="100985"/>
                  </a:lnTo>
                  <a:lnTo>
                    <a:pt x="1" y="113845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294"/>
            <p:cNvSpPr/>
            <p:nvPr>
              <p:custDataLst>
                <p:tags r:id="rId69"/>
              </p:custDataLst>
            </p:nvPr>
          </p:nvSpPr>
          <p:spPr>
            <a:xfrm>
              <a:off x="747470" y="3768527"/>
              <a:ext cx="201988" cy="281932"/>
            </a:xfrm>
            <a:custGeom>
              <a:avLst/>
              <a:gdLst/>
              <a:ahLst/>
              <a:cxnLst/>
              <a:rect l="0" t="0" r="0" b="0"/>
              <a:pathLst>
                <a:path w="201988" h="281932">
                  <a:moveTo>
                    <a:pt x="159786" y="53379"/>
                  </a:moveTo>
                  <a:lnTo>
                    <a:pt x="159786" y="53379"/>
                  </a:lnTo>
                  <a:lnTo>
                    <a:pt x="159786" y="47228"/>
                  </a:lnTo>
                  <a:lnTo>
                    <a:pt x="150967" y="25098"/>
                  </a:lnTo>
                  <a:lnTo>
                    <a:pt x="142787" y="15337"/>
                  </a:lnTo>
                  <a:lnTo>
                    <a:pt x="132083" y="8153"/>
                  </a:lnTo>
                  <a:lnTo>
                    <a:pt x="101093" y="0"/>
                  </a:lnTo>
                  <a:lnTo>
                    <a:pt x="89779" y="22"/>
                  </a:lnTo>
                  <a:lnTo>
                    <a:pt x="59021" y="3725"/>
                  </a:lnTo>
                  <a:lnTo>
                    <a:pt x="38120" y="9739"/>
                  </a:lnTo>
                  <a:lnTo>
                    <a:pt x="10179" y="26299"/>
                  </a:lnTo>
                  <a:lnTo>
                    <a:pt x="1070" y="37859"/>
                  </a:lnTo>
                  <a:lnTo>
                    <a:pt x="0" y="42239"/>
                  </a:lnTo>
                  <a:lnTo>
                    <a:pt x="2122" y="61594"/>
                  </a:lnTo>
                  <a:lnTo>
                    <a:pt x="6634" y="69201"/>
                  </a:lnTo>
                  <a:lnTo>
                    <a:pt x="10060" y="73452"/>
                  </a:lnTo>
                  <a:lnTo>
                    <a:pt x="20216" y="78175"/>
                  </a:lnTo>
                  <a:lnTo>
                    <a:pt x="53065" y="86366"/>
                  </a:lnTo>
                  <a:lnTo>
                    <a:pt x="83408" y="88558"/>
                  </a:lnTo>
                  <a:lnTo>
                    <a:pt x="118507" y="88233"/>
                  </a:lnTo>
                  <a:lnTo>
                    <a:pt x="154222" y="76907"/>
                  </a:lnTo>
                  <a:lnTo>
                    <a:pt x="164192" y="72303"/>
                  </a:lnTo>
                  <a:lnTo>
                    <a:pt x="171799" y="65494"/>
                  </a:lnTo>
                  <a:lnTo>
                    <a:pt x="192241" y="41667"/>
                  </a:lnTo>
                  <a:lnTo>
                    <a:pt x="194538" y="34387"/>
                  </a:lnTo>
                  <a:lnTo>
                    <a:pt x="195502" y="24841"/>
                  </a:lnTo>
                  <a:lnTo>
                    <a:pt x="195505" y="57227"/>
                  </a:lnTo>
                  <a:lnTo>
                    <a:pt x="197622" y="90925"/>
                  </a:lnTo>
                  <a:lnTo>
                    <a:pt x="201987" y="125851"/>
                  </a:lnTo>
                  <a:lnTo>
                    <a:pt x="200401" y="159093"/>
                  </a:lnTo>
                  <a:lnTo>
                    <a:pt x="192680" y="188826"/>
                  </a:lnTo>
                  <a:lnTo>
                    <a:pt x="182717" y="217629"/>
                  </a:lnTo>
                  <a:lnTo>
                    <a:pt x="169932" y="238306"/>
                  </a:lnTo>
                  <a:lnTo>
                    <a:pt x="135757" y="268999"/>
                  </a:lnTo>
                  <a:lnTo>
                    <a:pt x="116948" y="277781"/>
                  </a:lnTo>
                  <a:lnTo>
                    <a:pt x="83462" y="281734"/>
                  </a:lnTo>
                  <a:lnTo>
                    <a:pt x="68333" y="281931"/>
                  </a:lnTo>
                  <a:lnTo>
                    <a:pt x="64687" y="280359"/>
                  </a:lnTo>
                  <a:lnTo>
                    <a:pt x="50582" y="265881"/>
                  </a:lnTo>
                  <a:lnTo>
                    <a:pt x="47751" y="260802"/>
                  </a:lnTo>
                  <a:lnTo>
                    <a:pt x="45486" y="246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295"/>
            <p:cNvSpPr/>
            <p:nvPr>
              <p:custDataLst>
                <p:tags r:id="rId70"/>
              </p:custDataLst>
            </p:nvPr>
          </p:nvSpPr>
          <p:spPr>
            <a:xfrm>
              <a:off x="1107583" y="3879056"/>
              <a:ext cx="135431" cy="107118"/>
            </a:xfrm>
            <a:custGeom>
              <a:avLst/>
              <a:gdLst/>
              <a:ahLst/>
              <a:cxnLst/>
              <a:rect l="0" t="0" r="0" b="0"/>
              <a:pathLst>
                <a:path w="135431" h="107118">
                  <a:moveTo>
                    <a:pt x="13986" y="7144"/>
                  </a:moveTo>
                  <a:lnTo>
                    <a:pt x="13986" y="7144"/>
                  </a:lnTo>
                  <a:lnTo>
                    <a:pt x="13986" y="10936"/>
                  </a:lnTo>
                  <a:lnTo>
                    <a:pt x="11869" y="14915"/>
                  </a:lnTo>
                  <a:lnTo>
                    <a:pt x="9076" y="19329"/>
                  </a:lnTo>
                  <a:lnTo>
                    <a:pt x="7504" y="27070"/>
                  </a:lnTo>
                  <a:lnTo>
                    <a:pt x="6244" y="39065"/>
                  </a:lnTo>
                  <a:lnTo>
                    <a:pt x="377" y="65966"/>
                  </a:lnTo>
                  <a:lnTo>
                    <a:pt x="0" y="72445"/>
                  </a:lnTo>
                  <a:lnTo>
                    <a:pt x="3580" y="84348"/>
                  </a:lnTo>
                  <a:lnTo>
                    <a:pt x="11901" y="96889"/>
                  </a:lnTo>
                  <a:lnTo>
                    <a:pt x="19757" y="105648"/>
                  </a:lnTo>
                  <a:lnTo>
                    <a:pt x="22636" y="106486"/>
                  </a:lnTo>
                  <a:lnTo>
                    <a:pt x="34094" y="107117"/>
                  </a:lnTo>
                  <a:lnTo>
                    <a:pt x="38817" y="103353"/>
                  </a:lnTo>
                  <a:lnTo>
                    <a:pt x="40897" y="97264"/>
                  </a:lnTo>
                  <a:lnTo>
                    <a:pt x="42615" y="90059"/>
                  </a:lnTo>
                  <a:lnTo>
                    <a:pt x="59107" y="63781"/>
                  </a:lnTo>
                  <a:lnTo>
                    <a:pt x="90950" y="30237"/>
                  </a:lnTo>
                  <a:lnTo>
                    <a:pt x="101348" y="21924"/>
                  </a:lnTo>
                  <a:lnTo>
                    <a:pt x="122945" y="10384"/>
                  </a:lnTo>
                  <a:lnTo>
                    <a:pt x="129352" y="8584"/>
                  </a:lnTo>
                  <a:lnTo>
                    <a:pt x="131378" y="7310"/>
                  </a:lnTo>
                  <a:lnTo>
                    <a:pt x="132728" y="5667"/>
                  </a:lnTo>
                  <a:lnTo>
                    <a:pt x="1354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296"/>
            <p:cNvSpPr/>
            <p:nvPr>
              <p:custDataLst>
                <p:tags r:id="rId71"/>
              </p:custDataLst>
            </p:nvPr>
          </p:nvSpPr>
          <p:spPr>
            <a:xfrm>
              <a:off x="1021556" y="377190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011"/>
          <p:cNvGrpSpPr/>
          <p:nvPr/>
        </p:nvGrpSpPr>
        <p:grpSpPr>
          <a:xfrm>
            <a:off x="2050256" y="3186113"/>
            <a:ext cx="1871664" cy="228171"/>
            <a:chOff x="2050256" y="3186113"/>
            <a:chExt cx="1871664" cy="228171"/>
          </a:xfrm>
        </p:grpSpPr>
        <p:sp>
          <p:nvSpPr>
            <p:cNvPr id="306" name="SMARTInkShape-6297"/>
            <p:cNvSpPr/>
            <p:nvPr>
              <p:custDataLst>
                <p:tags r:id="rId57"/>
              </p:custDataLst>
            </p:nvPr>
          </p:nvSpPr>
          <p:spPr>
            <a:xfrm>
              <a:off x="3700463" y="3200400"/>
              <a:ext cx="57151" cy="192758"/>
            </a:xfrm>
            <a:custGeom>
              <a:avLst/>
              <a:gdLst/>
              <a:ahLst/>
              <a:cxnLst/>
              <a:rect l="0" t="0" r="0" b="0"/>
              <a:pathLst>
                <a:path w="57151" h="192758">
                  <a:moveTo>
                    <a:pt x="57150" y="0"/>
                  </a:moveTo>
                  <a:lnTo>
                    <a:pt x="57150" y="0"/>
                  </a:lnTo>
                  <a:lnTo>
                    <a:pt x="57150" y="6151"/>
                  </a:lnTo>
                  <a:lnTo>
                    <a:pt x="38017" y="38444"/>
                  </a:lnTo>
                  <a:lnTo>
                    <a:pt x="24599" y="71615"/>
                  </a:lnTo>
                  <a:lnTo>
                    <a:pt x="21848" y="101133"/>
                  </a:lnTo>
                  <a:lnTo>
                    <a:pt x="27618" y="133030"/>
                  </a:lnTo>
                  <a:lnTo>
                    <a:pt x="29180" y="147427"/>
                  </a:lnTo>
                  <a:lnTo>
                    <a:pt x="35040" y="168318"/>
                  </a:lnTo>
                  <a:lnTo>
                    <a:pt x="35629" y="180876"/>
                  </a:lnTo>
                  <a:lnTo>
                    <a:pt x="33562" y="185694"/>
                  </a:lnTo>
                  <a:lnTo>
                    <a:pt x="29560" y="191462"/>
                  </a:lnTo>
                  <a:lnTo>
                    <a:pt x="26896" y="192250"/>
                  </a:lnTo>
                  <a:lnTo>
                    <a:pt x="18718" y="192757"/>
                  </a:lnTo>
                  <a:lnTo>
                    <a:pt x="14140" y="190709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298"/>
            <p:cNvSpPr/>
            <p:nvPr>
              <p:custDataLst>
                <p:tags r:id="rId58"/>
              </p:custDataLst>
            </p:nvPr>
          </p:nvSpPr>
          <p:spPr>
            <a:xfrm>
              <a:off x="2235994" y="3214724"/>
              <a:ext cx="121405" cy="99977"/>
            </a:xfrm>
            <a:custGeom>
              <a:avLst/>
              <a:gdLst/>
              <a:ahLst/>
              <a:cxnLst/>
              <a:rect l="0" t="0" r="0" b="0"/>
              <a:pathLst>
                <a:path w="121405" h="99977">
                  <a:moveTo>
                    <a:pt x="0" y="28539"/>
                  </a:moveTo>
                  <a:lnTo>
                    <a:pt x="0" y="28539"/>
                  </a:lnTo>
                  <a:lnTo>
                    <a:pt x="0" y="32331"/>
                  </a:lnTo>
                  <a:lnTo>
                    <a:pt x="794" y="33448"/>
                  </a:lnTo>
                  <a:lnTo>
                    <a:pt x="2116" y="34193"/>
                  </a:lnTo>
                  <a:lnTo>
                    <a:pt x="37584" y="41807"/>
                  </a:lnTo>
                  <a:lnTo>
                    <a:pt x="68802" y="42736"/>
                  </a:lnTo>
                  <a:lnTo>
                    <a:pt x="88056" y="42014"/>
                  </a:lnTo>
                  <a:lnTo>
                    <a:pt x="110973" y="35549"/>
                  </a:lnTo>
                  <a:lnTo>
                    <a:pt x="119908" y="29619"/>
                  </a:lnTo>
                  <a:lnTo>
                    <a:pt x="120761" y="26902"/>
                  </a:lnTo>
                  <a:lnTo>
                    <a:pt x="121404" y="11774"/>
                  </a:lnTo>
                  <a:lnTo>
                    <a:pt x="119309" y="7065"/>
                  </a:lnTo>
                  <a:lnTo>
                    <a:pt x="117639" y="4698"/>
                  </a:lnTo>
                  <a:lnTo>
                    <a:pt x="113667" y="2068"/>
                  </a:lnTo>
                  <a:lnTo>
                    <a:pt x="108463" y="899"/>
                  </a:lnTo>
                  <a:lnTo>
                    <a:pt x="77476" y="0"/>
                  </a:lnTo>
                  <a:lnTo>
                    <a:pt x="61849" y="3767"/>
                  </a:lnTo>
                  <a:lnTo>
                    <a:pt x="53153" y="9856"/>
                  </a:lnTo>
                  <a:lnTo>
                    <a:pt x="26963" y="38833"/>
                  </a:lnTo>
                  <a:lnTo>
                    <a:pt x="23070" y="52579"/>
                  </a:lnTo>
                  <a:lnTo>
                    <a:pt x="22160" y="61977"/>
                  </a:lnTo>
                  <a:lnTo>
                    <a:pt x="23871" y="69329"/>
                  </a:lnTo>
                  <a:lnTo>
                    <a:pt x="25439" y="72401"/>
                  </a:lnTo>
                  <a:lnTo>
                    <a:pt x="31414" y="77931"/>
                  </a:lnTo>
                  <a:lnTo>
                    <a:pt x="44393" y="87948"/>
                  </a:lnTo>
                  <a:lnTo>
                    <a:pt x="53861" y="90662"/>
                  </a:lnTo>
                  <a:lnTo>
                    <a:pt x="70463" y="94306"/>
                  </a:lnTo>
                  <a:lnTo>
                    <a:pt x="92869" y="99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299"/>
            <p:cNvSpPr/>
            <p:nvPr>
              <p:custDataLst>
                <p:tags r:id="rId59"/>
              </p:custDataLst>
            </p:nvPr>
          </p:nvSpPr>
          <p:spPr>
            <a:xfrm>
              <a:off x="2793214" y="3222971"/>
              <a:ext cx="162140" cy="191313"/>
            </a:xfrm>
            <a:custGeom>
              <a:avLst/>
              <a:gdLst/>
              <a:ahLst/>
              <a:cxnLst/>
              <a:rect l="0" t="0" r="0" b="0"/>
              <a:pathLst>
                <a:path w="162140" h="191313">
                  <a:moveTo>
                    <a:pt x="21424" y="63154"/>
                  </a:moveTo>
                  <a:lnTo>
                    <a:pt x="21424" y="63154"/>
                  </a:lnTo>
                  <a:lnTo>
                    <a:pt x="15769" y="76579"/>
                  </a:lnTo>
                  <a:lnTo>
                    <a:pt x="10575" y="110154"/>
                  </a:lnTo>
                  <a:lnTo>
                    <a:pt x="7438" y="145450"/>
                  </a:lnTo>
                  <a:lnTo>
                    <a:pt x="294" y="179390"/>
                  </a:lnTo>
                  <a:lnTo>
                    <a:pt x="0" y="191312"/>
                  </a:lnTo>
                  <a:lnTo>
                    <a:pt x="786" y="166104"/>
                  </a:lnTo>
                  <a:lnTo>
                    <a:pt x="6143" y="134038"/>
                  </a:lnTo>
                  <a:lnTo>
                    <a:pt x="12660" y="98800"/>
                  </a:lnTo>
                  <a:lnTo>
                    <a:pt x="14066" y="68054"/>
                  </a:lnTo>
                  <a:lnTo>
                    <a:pt x="14261" y="33735"/>
                  </a:lnTo>
                  <a:lnTo>
                    <a:pt x="15068" y="23040"/>
                  </a:lnTo>
                  <a:lnTo>
                    <a:pt x="19981" y="10964"/>
                  </a:lnTo>
                  <a:lnTo>
                    <a:pt x="24222" y="4769"/>
                  </a:lnTo>
                  <a:lnTo>
                    <a:pt x="28753" y="1486"/>
                  </a:lnTo>
                  <a:lnTo>
                    <a:pt x="35000" y="27"/>
                  </a:lnTo>
                  <a:lnTo>
                    <a:pt x="51905" y="0"/>
                  </a:lnTo>
                  <a:lnTo>
                    <a:pt x="85968" y="8849"/>
                  </a:lnTo>
                  <a:lnTo>
                    <a:pt x="113548" y="18796"/>
                  </a:lnTo>
                  <a:lnTo>
                    <a:pt x="149090" y="39481"/>
                  </a:lnTo>
                  <a:lnTo>
                    <a:pt x="157010" y="47606"/>
                  </a:lnTo>
                  <a:lnTo>
                    <a:pt x="161059" y="54392"/>
                  </a:lnTo>
                  <a:lnTo>
                    <a:pt x="162139" y="57312"/>
                  </a:lnTo>
                  <a:lnTo>
                    <a:pt x="162065" y="60053"/>
                  </a:lnTo>
                  <a:lnTo>
                    <a:pt x="159866" y="65216"/>
                  </a:lnTo>
                  <a:lnTo>
                    <a:pt x="154166" y="72584"/>
                  </a:lnTo>
                  <a:lnTo>
                    <a:pt x="143657" y="79794"/>
                  </a:lnTo>
                  <a:lnTo>
                    <a:pt x="112742" y="87957"/>
                  </a:lnTo>
                  <a:lnTo>
                    <a:pt x="81237" y="91398"/>
                  </a:lnTo>
                  <a:lnTo>
                    <a:pt x="62754" y="90870"/>
                  </a:lnTo>
                  <a:lnTo>
                    <a:pt x="49999" y="8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300"/>
            <p:cNvSpPr/>
            <p:nvPr>
              <p:custDataLst>
                <p:tags r:id="rId60"/>
              </p:custDataLst>
            </p:nvPr>
          </p:nvSpPr>
          <p:spPr>
            <a:xfrm>
              <a:off x="2490052" y="3221831"/>
              <a:ext cx="181712" cy="92870"/>
            </a:xfrm>
            <a:custGeom>
              <a:avLst/>
              <a:gdLst/>
              <a:ahLst/>
              <a:cxnLst/>
              <a:rect l="0" t="0" r="0" b="0"/>
              <a:pathLst>
                <a:path w="181712" h="92870">
                  <a:moveTo>
                    <a:pt x="74554" y="0"/>
                  </a:moveTo>
                  <a:lnTo>
                    <a:pt x="74554" y="0"/>
                  </a:lnTo>
                  <a:lnTo>
                    <a:pt x="60120" y="0"/>
                  </a:lnTo>
                  <a:lnTo>
                    <a:pt x="54116" y="2117"/>
                  </a:lnTo>
                  <a:lnTo>
                    <a:pt x="48802" y="4910"/>
                  </a:lnTo>
                  <a:lnTo>
                    <a:pt x="41348" y="7276"/>
                  </a:lnTo>
                  <a:lnTo>
                    <a:pt x="22031" y="20065"/>
                  </a:lnTo>
                  <a:lnTo>
                    <a:pt x="823" y="48751"/>
                  </a:lnTo>
                  <a:lnTo>
                    <a:pt x="0" y="52344"/>
                  </a:lnTo>
                  <a:lnTo>
                    <a:pt x="245" y="55534"/>
                  </a:lnTo>
                  <a:lnTo>
                    <a:pt x="2634" y="61194"/>
                  </a:lnTo>
                  <a:lnTo>
                    <a:pt x="6342" y="66356"/>
                  </a:lnTo>
                  <a:lnTo>
                    <a:pt x="16684" y="73724"/>
                  </a:lnTo>
                  <a:lnTo>
                    <a:pt x="29803" y="77142"/>
                  </a:lnTo>
                  <a:lnTo>
                    <a:pt x="54161" y="77504"/>
                  </a:lnTo>
                  <a:lnTo>
                    <a:pt x="88978" y="68601"/>
                  </a:lnTo>
                  <a:lnTo>
                    <a:pt x="111741" y="58648"/>
                  </a:lnTo>
                  <a:lnTo>
                    <a:pt x="146926" y="33628"/>
                  </a:lnTo>
                  <a:lnTo>
                    <a:pt x="158741" y="22868"/>
                  </a:lnTo>
                  <a:lnTo>
                    <a:pt x="159596" y="19953"/>
                  </a:lnTo>
                  <a:lnTo>
                    <a:pt x="159975" y="17600"/>
                  </a:lnTo>
                  <a:lnTo>
                    <a:pt x="160279" y="50681"/>
                  </a:lnTo>
                  <a:lnTo>
                    <a:pt x="161073" y="80857"/>
                  </a:lnTo>
                  <a:lnTo>
                    <a:pt x="166430" y="91130"/>
                  </a:lnTo>
                  <a:lnTo>
                    <a:pt x="167555" y="91710"/>
                  </a:lnTo>
                  <a:lnTo>
                    <a:pt x="181711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301"/>
            <p:cNvSpPr/>
            <p:nvPr>
              <p:custDataLst>
                <p:tags r:id="rId61"/>
              </p:custDataLst>
            </p:nvPr>
          </p:nvSpPr>
          <p:spPr>
            <a:xfrm>
              <a:off x="3128963" y="3193256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302"/>
            <p:cNvSpPr/>
            <p:nvPr>
              <p:custDataLst>
                <p:tags r:id="rId62"/>
              </p:custDataLst>
            </p:nvPr>
          </p:nvSpPr>
          <p:spPr>
            <a:xfrm>
              <a:off x="2050256" y="3186113"/>
              <a:ext cx="164308" cy="125271"/>
            </a:xfrm>
            <a:custGeom>
              <a:avLst/>
              <a:gdLst/>
              <a:ahLst/>
              <a:cxnLst/>
              <a:rect l="0" t="0" r="0" b="0"/>
              <a:pathLst>
                <a:path w="164308" h="125271">
                  <a:moveTo>
                    <a:pt x="0" y="7143"/>
                  </a:moveTo>
                  <a:lnTo>
                    <a:pt x="0" y="7143"/>
                  </a:lnTo>
                  <a:lnTo>
                    <a:pt x="0" y="17086"/>
                  </a:lnTo>
                  <a:lnTo>
                    <a:pt x="2117" y="21616"/>
                  </a:lnTo>
                  <a:lnTo>
                    <a:pt x="3793" y="23936"/>
                  </a:lnTo>
                  <a:lnTo>
                    <a:pt x="6151" y="34785"/>
                  </a:lnTo>
                  <a:lnTo>
                    <a:pt x="7057" y="69624"/>
                  </a:lnTo>
                  <a:lnTo>
                    <a:pt x="7139" y="103449"/>
                  </a:lnTo>
                  <a:lnTo>
                    <a:pt x="7144" y="125270"/>
                  </a:lnTo>
                  <a:lnTo>
                    <a:pt x="7144" y="122104"/>
                  </a:lnTo>
                  <a:lnTo>
                    <a:pt x="10936" y="117847"/>
                  </a:lnTo>
                  <a:lnTo>
                    <a:pt x="12798" y="111643"/>
                  </a:lnTo>
                  <a:lnTo>
                    <a:pt x="16274" y="85491"/>
                  </a:lnTo>
                  <a:lnTo>
                    <a:pt x="19903" y="71368"/>
                  </a:lnTo>
                  <a:lnTo>
                    <a:pt x="23095" y="57129"/>
                  </a:lnTo>
                  <a:lnTo>
                    <a:pt x="38198" y="23811"/>
                  </a:lnTo>
                  <a:lnTo>
                    <a:pt x="45273" y="13317"/>
                  </a:lnTo>
                  <a:lnTo>
                    <a:pt x="56189" y="5180"/>
                  </a:lnTo>
                  <a:lnTo>
                    <a:pt x="69477" y="1535"/>
                  </a:lnTo>
                  <a:lnTo>
                    <a:pt x="101461" y="134"/>
                  </a:lnTo>
                  <a:lnTo>
                    <a:pt x="133805" y="17"/>
                  </a:lnTo>
                  <a:lnTo>
                    <a:pt x="1643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303"/>
            <p:cNvSpPr/>
            <p:nvPr>
              <p:custDataLst>
                <p:tags r:id="rId63"/>
              </p:custDataLst>
            </p:nvPr>
          </p:nvSpPr>
          <p:spPr>
            <a:xfrm>
              <a:off x="3164681" y="3243263"/>
              <a:ext cx="435770" cy="135732"/>
            </a:xfrm>
            <a:custGeom>
              <a:avLst/>
              <a:gdLst/>
              <a:ahLst/>
              <a:cxnLst/>
              <a:rect l="0" t="0" r="0" b="0"/>
              <a:pathLst>
                <a:path w="435770" h="135732">
                  <a:moveTo>
                    <a:pt x="0" y="0"/>
                  </a:moveTo>
                  <a:lnTo>
                    <a:pt x="0" y="0"/>
                  </a:lnTo>
                  <a:lnTo>
                    <a:pt x="0" y="6150"/>
                  </a:lnTo>
                  <a:lnTo>
                    <a:pt x="16793" y="23910"/>
                  </a:lnTo>
                  <a:lnTo>
                    <a:pt x="23603" y="26501"/>
                  </a:lnTo>
                  <a:lnTo>
                    <a:pt x="54896" y="28453"/>
                  </a:lnTo>
                  <a:lnTo>
                    <a:pt x="73050" y="27757"/>
                  </a:lnTo>
                  <a:lnTo>
                    <a:pt x="79563" y="24771"/>
                  </a:lnTo>
                  <a:lnTo>
                    <a:pt x="92685" y="16216"/>
                  </a:lnTo>
                  <a:lnTo>
                    <a:pt x="97549" y="14351"/>
                  </a:lnTo>
                  <a:lnTo>
                    <a:pt x="105735" y="8249"/>
                  </a:lnTo>
                  <a:lnTo>
                    <a:pt x="106524" y="5518"/>
                  </a:lnTo>
                  <a:lnTo>
                    <a:pt x="107032" y="1090"/>
                  </a:lnTo>
                  <a:lnTo>
                    <a:pt x="106279" y="726"/>
                  </a:lnTo>
                  <a:lnTo>
                    <a:pt x="97203" y="95"/>
                  </a:lnTo>
                  <a:lnTo>
                    <a:pt x="86569" y="3820"/>
                  </a:lnTo>
                  <a:lnTo>
                    <a:pt x="53111" y="27141"/>
                  </a:lnTo>
                  <a:lnTo>
                    <a:pt x="33600" y="45995"/>
                  </a:lnTo>
                  <a:lnTo>
                    <a:pt x="25390" y="59754"/>
                  </a:lnTo>
                  <a:lnTo>
                    <a:pt x="23191" y="69155"/>
                  </a:lnTo>
                  <a:lnTo>
                    <a:pt x="24330" y="76508"/>
                  </a:lnTo>
                  <a:lnTo>
                    <a:pt x="25745" y="79580"/>
                  </a:lnTo>
                  <a:lnTo>
                    <a:pt x="31551" y="85110"/>
                  </a:lnTo>
                  <a:lnTo>
                    <a:pt x="52006" y="95128"/>
                  </a:lnTo>
                  <a:lnTo>
                    <a:pt x="85988" y="99369"/>
                  </a:lnTo>
                  <a:lnTo>
                    <a:pt x="118145" y="99885"/>
                  </a:lnTo>
                  <a:lnTo>
                    <a:pt x="141898" y="96182"/>
                  </a:lnTo>
                  <a:lnTo>
                    <a:pt x="172811" y="79880"/>
                  </a:lnTo>
                  <a:lnTo>
                    <a:pt x="184755" y="73602"/>
                  </a:lnTo>
                  <a:lnTo>
                    <a:pt x="195942" y="61142"/>
                  </a:lnTo>
                  <a:lnTo>
                    <a:pt x="212096" y="36300"/>
                  </a:lnTo>
                  <a:lnTo>
                    <a:pt x="213875" y="26308"/>
                  </a:lnTo>
                  <a:lnTo>
                    <a:pt x="214814" y="24682"/>
                  </a:lnTo>
                  <a:lnTo>
                    <a:pt x="216235" y="23598"/>
                  </a:lnTo>
                  <a:lnTo>
                    <a:pt x="220425" y="21859"/>
                  </a:lnTo>
                  <a:lnTo>
                    <a:pt x="220769" y="22510"/>
                  </a:lnTo>
                  <a:lnTo>
                    <a:pt x="221451" y="54927"/>
                  </a:lnTo>
                  <a:lnTo>
                    <a:pt x="222249" y="67427"/>
                  </a:lnTo>
                  <a:lnTo>
                    <a:pt x="225572" y="80391"/>
                  </a:lnTo>
                  <a:lnTo>
                    <a:pt x="222155" y="91068"/>
                  </a:lnTo>
                  <a:lnTo>
                    <a:pt x="223884" y="94185"/>
                  </a:lnTo>
                  <a:lnTo>
                    <a:pt x="227669" y="98861"/>
                  </a:lnTo>
                  <a:lnTo>
                    <a:pt x="227979" y="98451"/>
                  </a:lnTo>
                  <a:lnTo>
                    <a:pt x="229339" y="91875"/>
                  </a:lnTo>
                  <a:lnTo>
                    <a:pt x="234244" y="79561"/>
                  </a:lnTo>
                  <a:lnTo>
                    <a:pt x="237416" y="69611"/>
                  </a:lnTo>
                  <a:lnTo>
                    <a:pt x="242043" y="61100"/>
                  </a:lnTo>
                  <a:lnTo>
                    <a:pt x="267044" y="29150"/>
                  </a:lnTo>
                  <a:lnTo>
                    <a:pt x="290558" y="12609"/>
                  </a:lnTo>
                  <a:lnTo>
                    <a:pt x="304813" y="8763"/>
                  </a:lnTo>
                  <a:lnTo>
                    <a:pt x="314331" y="9980"/>
                  </a:lnTo>
                  <a:lnTo>
                    <a:pt x="343048" y="20217"/>
                  </a:lnTo>
                  <a:lnTo>
                    <a:pt x="368800" y="40948"/>
                  </a:lnTo>
                  <a:lnTo>
                    <a:pt x="395139" y="73845"/>
                  </a:lnTo>
                  <a:lnTo>
                    <a:pt x="403269" y="88114"/>
                  </a:lnTo>
                  <a:lnTo>
                    <a:pt x="410470" y="111919"/>
                  </a:lnTo>
                  <a:lnTo>
                    <a:pt x="416852" y="119327"/>
                  </a:lnTo>
                  <a:lnTo>
                    <a:pt x="435769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304"/>
            <p:cNvSpPr/>
            <p:nvPr>
              <p:custDataLst>
                <p:tags r:id="rId64"/>
              </p:custDataLst>
            </p:nvPr>
          </p:nvSpPr>
          <p:spPr>
            <a:xfrm>
              <a:off x="3057819" y="3243263"/>
              <a:ext cx="13995" cy="71401"/>
            </a:xfrm>
            <a:custGeom>
              <a:avLst/>
              <a:gdLst/>
              <a:ahLst/>
              <a:cxnLst/>
              <a:rect l="0" t="0" r="0" b="0"/>
              <a:pathLst>
                <a:path w="13995" h="71401">
                  <a:moveTo>
                    <a:pt x="6850" y="0"/>
                  </a:moveTo>
                  <a:lnTo>
                    <a:pt x="6850" y="0"/>
                  </a:lnTo>
                  <a:lnTo>
                    <a:pt x="699" y="0"/>
                  </a:lnTo>
                  <a:lnTo>
                    <a:pt x="368" y="793"/>
                  </a:lnTo>
                  <a:lnTo>
                    <a:pt x="0" y="3792"/>
                  </a:lnTo>
                  <a:lnTo>
                    <a:pt x="1953" y="7770"/>
                  </a:lnTo>
                  <a:lnTo>
                    <a:pt x="3585" y="9942"/>
                  </a:lnTo>
                  <a:lnTo>
                    <a:pt x="3880" y="12184"/>
                  </a:lnTo>
                  <a:lnTo>
                    <a:pt x="2090" y="16792"/>
                  </a:lnTo>
                  <a:lnTo>
                    <a:pt x="2089" y="19132"/>
                  </a:lnTo>
                  <a:lnTo>
                    <a:pt x="5674" y="30707"/>
                  </a:lnTo>
                  <a:lnTo>
                    <a:pt x="6841" y="64254"/>
                  </a:lnTo>
                  <a:lnTo>
                    <a:pt x="6844" y="66649"/>
                  </a:lnTo>
                  <a:lnTo>
                    <a:pt x="7640" y="68245"/>
                  </a:lnTo>
                  <a:lnTo>
                    <a:pt x="8964" y="69309"/>
                  </a:lnTo>
                  <a:lnTo>
                    <a:pt x="13906" y="71400"/>
                  </a:lnTo>
                  <a:lnTo>
                    <a:pt x="13994" y="64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305"/>
            <p:cNvSpPr/>
            <p:nvPr>
              <p:custDataLst>
                <p:tags r:id="rId65"/>
              </p:custDataLst>
            </p:nvPr>
          </p:nvSpPr>
          <p:spPr>
            <a:xfrm>
              <a:off x="2700338" y="3186113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306"/>
            <p:cNvSpPr/>
            <p:nvPr>
              <p:custDataLst>
                <p:tags r:id="rId66"/>
              </p:custDataLst>
            </p:nvPr>
          </p:nvSpPr>
          <p:spPr>
            <a:xfrm>
              <a:off x="3671888" y="3293710"/>
              <a:ext cx="250032" cy="24847"/>
            </a:xfrm>
            <a:custGeom>
              <a:avLst/>
              <a:gdLst/>
              <a:ahLst/>
              <a:cxnLst/>
              <a:rect l="0" t="0" r="0" b="0"/>
              <a:pathLst>
                <a:path w="250032" h="24847">
                  <a:moveTo>
                    <a:pt x="0" y="6703"/>
                  </a:moveTo>
                  <a:lnTo>
                    <a:pt x="0" y="6703"/>
                  </a:lnTo>
                  <a:lnTo>
                    <a:pt x="0" y="2910"/>
                  </a:lnTo>
                  <a:lnTo>
                    <a:pt x="793" y="1793"/>
                  </a:lnTo>
                  <a:lnTo>
                    <a:pt x="2116" y="1048"/>
                  </a:lnTo>
                  <a:lnTo>
                    <a:pt x="9887" y="0"/>
                  </a:lnTo>
                  <a:lnTo>
                    <a:pt x="18681" y="549"/>
                  </a:lnTo>
                  <a:lnTo>
                    <a:pt x="47963" y="5252"/>
                  </a:lnTo>
                  <a:lnTo>
                    <a:pt x="77976" y="8389"/>
                  </a:lnTo>
                  <a:lnTo>
                    <a:pt x="109093" y="14346"/>
                  </a:lnTo>
                  <a:lnTo>
                    <a:pt x="143448" y="19022"/>
                  </a:lnTo>
                  <a:lnTo>
                    <a:pt x="176646" y="22523"/>
                  </a:lnTo>
                  <a:lnTo>
                    <a:pt x="195984" y="24846"/>
                  </a:lnTo>
                  <a:lnTo>
                    <a:pt x="231419" y="21654"/>
                  </a:lnTo>
                  <a:lnTo>
                    <a:pt x="250031" y="13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2012"/>
          <p:cNvGrpSpPr/>
          <p:nvPr/>
        </p:nvGrpSpPr>
        <p:grpSpPr>
          <a:xfrm>
            <a:off x="1814513" y="3336131"/>
            <a:ext cx="992982" cy="785814"/>
            <a:chOff x="1814513" y="3336131"/>
            <a:chExt cx="992982" cy="785814"/>
          </a:xfrm>
        </p:grpSpPr>
        <p:sp>
          <p:nvSpPr>
            <p:cNvPr id="317" name="SMARTInkShape-6307"/>
            <p:cNvSpPr/>
            <p:nvPr>
              <p:custDataLst>
                <p:tags r:id="rId53"/>
              </p:custDataLst>
            </p:nvPr>
          </p:nvSpPr>
          <p:spPr>
            <a:xfrm>
              <a:off x="1814513" y="3336131"/>
              <a:ext cx="992982" cy="785814"/>
            </a:xfrm>
            <a:custGeom>
              <a:avLst/>
              <a:gdLst/>
              <a:ahLst/>
              <a:cxnLst/>
              <a:rect l="0" t="0" r="0" b="0"/>
              <a:pathLst>
                <a:path w="992982" h="785814">
                  <a:moveTo>
                    <a:pt x="0" y="0"/>
                  </a:moveTo>
                  <a:lnTo>
                    <a:pt x="0" y="0"/>
                  </a:lnTo>
                  <a:lnTo>
                    <a:pt x="16589" y="14473"/>
                  </a:lnTo>
                  <a:lnTo>
                    <a:pt x="47759" y="37118"/>
                  </a:lnTo>
                  <a:lnTo>
                    <a:pt x="80004" y="62245"/>
                  </a:lnTo>
                  <a:lnTo>
                    <a:pt x="111625" y="90517"/>
                  </a:lnTo>
                  <a:lnTo>
                    <a:pt x="146618" y="122857"/>
                  </a:lnTo>
                  <a:lnTo>
                    <a:pt x="179086" y="151695"/>
                  </a:lnTo>
                  <a:lnTo>
                    <a:pt x="214377" y="181049"/>
                  </a:lnTo>
                  <a:lnTo>
                    <a:pt x="250039" y="214636"/>
                  </a:lnTo>
                  <a:lnTo>
                    <a:pt x="283517" y="238042"/>
                  </a:lnTo>
                  <a:lnTo>
                    <a:pt x="316000" y="264773"/>
                  </a:lnTo>
                  <a:lnTo>
                    <a:pt x="348963" y="292984"/>
                  </a:lnTo>
                  <a:lnTo>
                    <a:pt x="383314" y="316577"/>
                  </a:lnTo>
                  <a:lnTo>
                    <a:pt x="413854" y="343345"/>
                  </a:lnTo>
                  <a:lnTo>
                    <a:pt x="446609" y="367771"/>
                  </a:lnTo>
                  <a:lnTo>
                    <a:pt x="477950" y="392792"/>
                  </a:lnTo>
                  <a:lnTo>
                    <a:pt x="509188" y="415961"/>
                  </a:lnTo>
                  <a:lnTo>
                    <a:pt x="538113" y="439441"/>
                  </a:lnTo>
                  <a:lnTo>
                    <a:pt x="569726" y="464276"/>
                  </a:lnTo>
                  <a:lnTo>
                    <a:pt x="599724" y="485291"/>
                  </a:lnTo>
                  <a:lnTo>
                    <a:pt x="634953" y="509524"/>
                  </a:lnTo>
                  <a:lnTo>
                    <a:pt x="665355" y="533392"/>
                  </a:lnTo>
                  <a:lnTo>
                    <a:pt x="694563" y="557212"/>
                  </a:lnTo>
                  <a:lnTo>
                    <a:pt x="723966" y="581025"/>
                  </a:lnTo>
                  <a:lnTo>
                    <a:pt x="753767" y="604838"/>
                  </a:lnTo>
                  <a:lnTo>
                    <a:pt x="784179" y="628650"/>
                  </a:lnTo>
                  <a:lnTo>
                    <a:pt x="795405" y="637382"/>
                  </a:lnTo>
                  <a:lnTo>
                    <a:pt x="813525" y="647553"/>
                  </a:lnTo>
                  <a:lnTo>
                    <a:pt x="838647" y="668387"/>
                  </a:lnTo>
                  <a:lnTo>
                    <a:pt x="866020" y="688263"/>
                  </a:lnTo>
                  <a:lnTo>
                    <a:pt x="901733" y="714335"/>
                  </a:lnTo>
                  <a:lnTo>
                    <a:pt x="935246" y="735805"/>
                  </a:lnTo>
                  <a:lnTo>
                    <a:pt x="947660" y="746919"/>
                  </a:lnTo>
                  <a:lnTo>
                    <a:pt x="957246" y="751583"/>
                  </a:lnTo>
                  <a:lnTo>
                    <a:pt x="967779" y="760699"/>
                  </a:lnTo>
                  <a:lnTo>
                    <a:pt x="969874" y="764862"/>
                  </a:lnTo>
                  <a:lnTo>
                    <a:pt x="971219" y="770209"/>
                  </a:lnTo>
                  <a:lnTo>
                    <a:pt x="972123" y="770648"/>
                  </a:lnTo>
                  <a:lnTo>
                    <a:pt x="975244" y="771135"/>
                  </a:lnTo>
                  <a:lnTo>
                    <a:pt x="976394" y="772059"/>
                  </a:lnTo>
                  <a:lnTo>
                    <a:pt x="977671" y="775202"/>
                  </a:lnTo>
                  <a:lnTo>
                    <a:pt x="978806" y="776358"/>
                  </a:lnTo>
                  <a:lnTo>
                    <a:pt x="985516" y="778579"/>
                  </a:lnTo>
                  <a:lnTo>
                    <a:pt x="985742" y="782435"/>
                  </a:lnTo>
                  <a:lnTo>
                    <a:pt x="986568" y="783561"/>
                  </a:lnTo>
                  <a:lnTo>
                    <a:pt x="992963" y="785807"/>
                  </a:lnTo>
                  <a:lnTo>
                    <a:pt x="992981" y="785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308"/>
            <p:cNvSpPr/>
            <p:nvPr>
              <p:custDataLst>
                <p:tags r:id="rId54"/>
              </p:custDataLst>
            </p:nvPr>
          </p:nvSpPr>
          <p:spPr>
            <a:xfrm>
              <a:off x="2028932" y="3843338"/>
              <a:ext cx="214193" cy="21432"/>
            </a:xfrm>
            <a:custGeom>
              <a:avLst/>
              <a:gdLst/>
              <a:ahLst/>
              <a:cxnLst/>
              <a:rect l="0" t="0" r="0" b="0"/>
              <a:pathLst>
                <a:path w="214193" h="21432">
                  <a:moveTo>
                    <a:pt x="28468" y="7143"/>
                  </a:moveTo>
                  <a:lnTo>
                    <a:pt x="28468" y="7143"/>
                  </a:lnTo>
                  <a:lnTo>
                    <a:pt x="60430" y="7143"/>
                  </a:lnTo>
                  <a:lnTo>
                    <a:pt x="74010" y="7937"/>
                  </a:lnTo>
                  <a:lnTo>
                    <a:pt x="107222" y="13625"/>
                  </a:lnTo>
                  <a:lnTo>
                    <a:pt x="142721" y="19139"/>
                  </a:lnTo>
                  <a:lnTo>
                    <a:pt x="177627" y="21230"/>
                  </a:lnTo>
                  <a:lnTo>
                    <a:pt x="213025" y="21429"/>
                  </a:lnTo>
                  <a:lnTo>
                    <a:pt x="214160" y="21431"/>
                  </a:lnTo>
                  <a:lnTo>
                    <a:pt x="214192" y="17639"/>
                  </a:lnTo>
                  <a:lnTo>
                    <a:pt x="213403" y="16521"/>
                  </a:lnTo>
                  <a:lnTo>
                    <a:pt x="212083" y="15776"/>
                  </a:lnTo>
                  <a:lnTo>
                    <a:pt x="206929" y="14483"/>
                  </a:lnTo>
                  <a:lnTo>
                    <a:pt x="175761" y="13498"/>
                  </a:lnTo>
                  <a:lnTo>
                    <a:pt x="151616" y="7806"/>
                  </a:lnTo>
                  <a:lnTo>
                    <a:pt x="118625" y="7201"/>
                  </a:lnTo>
                  <a:lnTo>
                    <a:pt x="99896" y="6367"/>
                  </a:lnTo>
                  <a:lnTo>
                    <a:pt x="64248" y="663"/>
                  </a:lnTo>
                  <a:lnTo>
                    <a:pt x="30728" y="38"/>
                  </a:lnTo>
                  <a:lnTo>
                    <a:pt x="0" y="0"/>
                  </a:lnTo>
                  <a:lnTo>
                    <a:pt x="31856" y="0"/>
                  </a:lnTo>
                  <a:lnTo>
                    <a:pt x="64246" y="0"/>
                  </a:lnTo>
                  <a:lnTo>
                    <a:pt x="94884" y="0"/>
                  </a:lnTo>
                  <a:lnTo>
                    <a:pt x="107198" y="793"/>
                  </a:lnTo>
                  <a:lnTo>
                    <a:pt x="140521" y="6702"/>
                  </a:lnTo>
                  <a:lnTo>
                    <a:pt x="166542" y="7135"/>
                  </a:lnTo>
                  <a:lnTo>
                    <a:pt x="171326" y="5023"/>
                  </a:lnTo>
                  <a:lnTo>
                    <a:pt x="178487" y="0"/>
                  </a:lnTo>
                  <a:lnTo>
                    <a:pt x="1856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309"/>
            <p:cNvSpPr/>
            <p:nvPr>
              <p:custDataLst>
                <p:tags r:id="rId55"/>
              </p:custDataLst>
            </p:nvPr>
          </p:nvSpPr>
          <p:spPr>
            <a:xfrm>
              <a:off x="2364581" y="3543387"/>
              <a:ext cx="221458" cy="28489"/>
            </a:xfrm>
            <a:custGeom>
              <a:avLst/>
              <a:gdLst/>
              <a:ahLst/>
              <a:cxnLst/>
              <a:rect l="0" t="0" r="0" b="0"/>
              <a:pathLst>
                <a:path w="221458" h="28489">
                  <a:moveTo>
                    <a:pt x="221457" y="14201"/>
                  </a:moveTo>
                  <a:lnTo>
                    <a:pt x="221457" y="14201"/>
                  </a:lnTo>
                  <a:lnTo>
                    <a:pt x="211514" y="14201"/>
                  </a:lnTo>
                  <a:lnTo>
                    <a:pt x="206983" y="12084"/>
                  </a:lnTo>
                  <a:lnTo>
                    <a:pt x="204664" y="10408"/>
                  </a:lnTo>
                  <a:lnTo>
                    <a:pt x="193815" y="8050"/>
                  </a:lnTo>
                  <a:lnTo>
                    <a:pt x="158513" y="7083"/>
                  </a:lnTo>
                  <a:lnTo>
                    <a:pt x="124728" y="7059"/>
                  </a:lnTo>
                  <a:lnTo>
                    <a:pt x="100044" y="6263"/>
                  </a:lnTo>
                  <a:lnTo>
                    <a:pt x="68475" y="575"/>
                  </a:lnTo>
                  <a:lnTo>
                    <a:pt x="42914" y="0"/>
                  </a:lnTo>
                  <a:lnTo>
                    <a:pt x="36800" y="2068"/>
                  </a:lnTo>
                  <a:lnTo>
                    <a:pt x="31437" y="4840"/>
                  </a:lnTo>
                  <a:lnTo>
                    <a:pt x="14371" y="7052"/>
                  </a:lnTo>
                  <a:lnTo>
                    <a:pt x="14325" y="7054"/>
                  </a:lnTo>
                  <a:lnTo>
                    <a:pt x="24931" y="7057"/>
                  </a:lnTo>
                  <a:lnTo>
                    <a:pt x="52732" y="13539"/>
                  </a:lnTo>
                  <a:lnTo>
                    <a:pt x="85903" y="14936"/>
                  </a:lnTo>
                  <a:lnTo>
                    <a:pt x="120604" y="20677"/>
                  </a:lnTo>
                  <a:lnTo>
                    <a:pt x="153856" y="21305"/>
                  </a:lnTo>
                  <a:lnTo>
                    <a:pt x="157339" y="21318"/>
                  </a:lnTo>
                  <a:lnTo>
                    <a:pt x="163327" y="23449"/>
                  </a:lnTo>
                  <a:lnTo>
                    <a:pt x="168634" y="26249"/>
                  </a:lnTo>
                  <a:lnTo>
                    <a:pt x="178508" y="28046"/>
                  </a:lnTo>
                  <a:lnTo>
                    <a:pt x="192878" y="28488"/>
                  </a:lnTo>
                  <a:lnTo>
                    <a:pt x="169032" y="28488"/>
                  </a:lnTo>
                  <a:lnTo>
                    <a:pt x="135544" y="21786"/>
                  </a:lnTo>
                  <a:lnTo>
                    <a:pt x="111894" y="20609"/>
                  </a:lnTo>
                  <a:lnTo>
                    <a:pt x="83342" y="14868"/>
                  </a:lnTo>
                  <a:lnTo>
                    <a:pt x="54769" y="13465"/>
                  </a:lnTo>
                  <a:lnTo>
                    <a:pt x="27086" y="7502"/>
                  </a:lnTo>
                  <a:lnTo>
                    <a:pt x="0" y="7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310"/>
            <p:cNvSpPr/>
            <p:nvPr>
              <p:custDataLst>
                <p:tags r:id="rId56"/>
              </p:custDataLst>
            </p:nvPr>
          </p:nvSpPr>
          <p:spPr>
            <a:xfrm>
              <a:off x="2464594" y="3500466"/>
              <a:ext cx="28576" cy="142845"/>
            </a:xfrm>
            <a:custGeom>
              <a:avLst/>
              <a:gdLst/>
              <a:ahLst/>
              <a:cxnLst/>
              <a:rect l="0" t="0" r="0" b="0"/>
              <a:pathLst>
                <a:path w="28576" h="142845">
                  <a:moveTo>
                    <a:pt x="7144" y="35690"/>
                  </a:moveTo>
                  <a:lnTo>
                    <a:pt x="7144" y="35690"/>
                  </a:lnTo>
                  <a:lnTo>
                    <a:pt x="993" y="35690"/>
                  </a:lnTo>
                  <a:lnTo>
                    <a:pt x="662" y="36484"/>
                  </a:lnTo>
                  <a:lnTo>
                    <a:pt x="26" y="52483"/>
                  </a:lnTo>
                  <a:lnTo>
                    <a:pt x="2128" y="57177"/>
                  </a:lnTo>
                  <a:lnTo>
                    <a:pt x="4914" y="61908"/>
                  </a:lnTo>
                  <a:lnTo>
                    <a:pt x="6483" y="69829"/>
                  </a:lnTo>
                  <a:lnTo>
                    <a:pt x="7742" y="81877"/>
                  </a:lnTo>
                  <a:lnTo>
                    <a:pt x="15951" y="106556"/>
                  </a:lnTo>
                  <a:lnTo>
                    <a:pt x="17778" y="109128"/>
                  </a:lnTo>
                  <a:lnTo>
                    <a:pt x="20349" y="120332"/>
                  </a:lnTo>
                  <a:lnTo>
                    <a:pt x="21336" y="133987"/>
                  </a:lnTo>
                  <a:lnTo>
                    <a:pt x="28572" y="142844"/>
                  </a:lnTo>
                  <a:lnTo>
                    <a:pt x="28575" y="111879"/>
                  </a:lnTo>
                  <a:lnTo>
                    <a:pt x="26458" y="107123"/>
                  </a:lnTo>
                  <a:lnTo>
                    <a:pt x="24782" y="104743"/>
                  </a:lnTo>
                  <a:lnTo>
                    <a:pt x="22424" y="93809"/>
                  </a:lnTo>
                  <a:lnTo>
                    <a:pt x="20833" y="76686"/>
                  </a:lnTo>
                  <a:lnTo>
                    <a:pt x="15815" y="62721"/>
                  </a:lnTo>
                  <a:lnTo>
                    <a:pt x="14173" y="54848"/>
                  </a:lnTo>
                  <a:lnTo>
                    <a:pt x="8767" y="43325"/>
                  </a:lnTo>
                  <a:lnTo>
                    <a:pt x="8226" y="40780"/>
                  </a:lnTo>
                  <a:lnTo>
                    <a:pt x="1632" y="26473"/>
                  </a:lnTo>
                  <a:lnTo>
                    <a:pt x="0" y="0"/>
                  </a:lnTo>
                  <a:lnTo>
                    <a:pt x="0" y="35703"/>
                  </a:lnTo>
                  <a:lnTo>
                    <a:pt x="0" y="45218"/>
                  </a:lnTo>
                  <a:lnTo>
                    <a:pt x="2116" y="49979"/>
                  </a:lnTo>
                  <a:lnTo>
                    <a:pt x="3792" y="52360"/>
                  </a:lnTo>
                  <a:lnTo>
                    <a:pt x="6151" y="63295"/>
                  </a:lnTo>
                  <a:lnTo>
                    <a:pt x="7741" y="75510"/>
                  </a:lnTo>
                  <a:lnTo>
                    <a:pt x="11995" y="83913"/>
                  </a:lnTo>
                  <a:lnTo>
                    <a:pt x="13985" y="97554"/>
                  </a:lnTo>
                  <a:lnTo>
                    <a:pt x="19902" y="107435"/>
                  </a:lnTo>
                  <a:lnTo>
                    <a:pt x="22023" y="119074"/>
                  </a:lnTo>
                  <a:lnTo>
                    <a:pt x="28575" y="128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2013"/>
          <p:cNvGrpSpPr/>
          <p:nvPr/>
        </p:nvGrpSpPr>
        <p:grpSpPr>
          <a:xfrm>
            <a:off x="1832851" y="3943350"/>
            <a:ext cx="981788" cy="178595"/>
            <a:chOff x="1832851" y="3943350"/>
            <a:chExt cx="981788" cy="178595"/>
          </a:xfrm>
        </p:grpSpPr>
        <p:sp>
          <p:nvSpPr>
            <p:cNvPr id="322" name="SMARTInkShape-6311"/>
            <p:cNvSpPr/>
            <p:nvPr>
              <p:custDataLst>
                <p:tags r:id="rId44"/>
              </p:custDataLst>
            </p:nvPr>
          </p:nvSpPr>
          <p:spPr>
            <a:xfrm>
              <a:off x="2314870" y="3986213"/>
              <a:ext cx="121150" cy="85726"/>
            </a:xfrm>
            <a:custGeom>
              <a:avLst/>
              <a:gdLst/>
              <a:ahLst/>
              <a:cxnLst/>
              <a:rect l="0" t="0" r="0" b="0"/>
              <a:pathLst>
                <a:path w="121150" h="85726">
                  <a:moveTo>
                    <a:pt x="13993" y="0"/>
                  </a:moveTo>
                  <a:lnTo>
                    <a:pt x="13993" y="0"/>
                  </a:lnTo>
                  <a:lnTo>
                    <a:pt x="7842" y="0"/>
                  </a:lnTo>
                  <a:lnTo>
                    <a:pt x="7511" y="793"/>
                  </a:lnTo>
                  <a:lnTo>
                    <a:pt x="4744" y="23602"/>
                  </a:lnTo>
                  <a:lnTo>
                    <a:pt x="700" y="37117"/>
                  </a:lnTo>
                  <a:lnTo>
                    <a:pt x="0" y="48745"/>
                  </a:lnTo>
                  <a:lnTo>
                    <a:pt x="1953" y="55531"/>
                  </a:lnTo>
                  <a:lnTo>
                    <a:pt x="4673" y="61193"/>
                  </a:lnTo>
                  <a:lnTo>
                    <a:pt x="5882" y="66355"/>
                  </a:lnTo>
                  <a:lnTo>
                    <a:pt x="6998" y="68049"/>
                  </a:lnTo>
                  <a:lnTo>
                    <a:pt x="8536" y="69178"/>
                  </a:lnTo>
                  <a:lnTo>
                    <a:pt x="10355" y="69931"/>
                  </a:lnTo>
                  <a:lnTo>
                    <a:pt x="11567" y="71227"/>
                  </a:lnTo>
                  <a:lnTo>
                    <a:pt x="12915" y="74783"/>
                  </a:lnTo>
                  <a:lnTo>
                    <a:pt x="14068" y="75255"/>
                  </a:lnTo>
                  <a:lnTo>
                    <a:pt x="15630" y="74776"/>
                  </a:lnTo>
                  <a:lnTo>
                    <a:pt x="17466" y="73663"/>
                  </a:lnTo>
                  <a:lnTo>
                    <a:pt x="34078" y="69613"/>
                  </a:lnTo>
                  <a:lnTo>
                    <a:pt x="44683" y="61552"/>
                  </a:lnTo>
                  <a:lnTo>
                    <a:pt x="68757" y="27030"/>
                  </a:lnTo>
                  <a:lnTo>
                    <a:pt x="85393" y="14318"/>
                  </a:lnTo>
                  <a:lnTo>
                    <a:pt x="86223" y="40695"/>
                  </a:lnTo>
                  <a:lnTo>
                    <a:pt x="94249" y="63818"/>
                  </a:lnTo>
                  <a:lnTo>
                    <a:pt x="109341" y="80934"/>
                  </a:lnTo>
                  <a:lnTo>
                    <a:pt x="114049" y="83596"/>
                  </a:lnTo>
                  <a:lnTo>
                    <a:pt x="121149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312"/>
            <p:cNvSpPr/>
            <p:nvPr>
              <p:custDataLst>
                <p:tags r:id="rId45"/>
              </p:custDataLst>
            </p:nvPr>
          </p:nvSpPr>
          <p:spPr>
            <a:xfrm>
              <a:off x="2653573" y="4000500"/>
              <a:ext cx="161066" cy="121445"/>
            </a:xfrm>
            <a:custGeom>
              <a:avLst/>
              <a:gdLst/>
              <a:ahLst/>
              <a:cxnLst/>
              <a:rect l="0" t="0" r="0" b="0"/>
              <a:pathLst>
                <a:path w="161066" h="121445">
                  <a:moveTo>
                    <a:pt x="18190" y="0"/>
                  </a:moveTo>
                  <a:lnTo>
                    <a:pt x="18190" y="0"/>
                  </a:lnTo>
                  <a:lnTo>
                    <a:pt x="12039" y="6151"/>
                  </a:lnTo>
                  <a:lnTo>
                    <a:pt x="7548" y="14434"/>
                  </a:lnTo>
                  <a:lnTo>
                    <a:pt x="2265" y="33935"/>
                  </a:lnTo>
                  <a:lnTo>
                    <a:pt x="430" y="36911"/>
                  </a:lnTo>
                  <a:lnTo>
                    <a:pt x="0" y="40482"/>
                  </a:lnTo>
                  <a:lnTo>
                    <a:pt x="3843" y="69930"/>
                  </a:lnTo>
                  <a:lnTo>
                    <a:pt x="7677" y="74783"/>
                  </a:lnTo>
                  <a:lnTo>
                    <a:pt x="8800" y="75255"/>
                  </a:lnTo>
                  <a:lnTo>
                    <a:pt x="9549" y="74776"/>
                  </a:lnTo>
                  <a:lnTo>
                    <a:pt x="10750" y="72097"/>
                  </a:lnTo>
                  <a:lnTo>
                    <a:pt x="11834" y="51523"/>
                  </a:lnTo>
                  <a:lnTo>
                    <a:pt x="16747" y="40313"/>
                  </a:lnTo>
                  <a:lnTo>
                    <a:pt x="22437" y="31612"/>
                  </a:lnTo>
                  <a:lnTo>
                    <a:pt x="25269" y="24007"/>
                  </a:lnTo>
                  <a:lnTo>
                    <a:pt x="28744" y="19136"/>
                  </a:lnTo>
                  <a:lnTo>
                    <a:pt x="38956" y="11932"/>
                  </a:lnTo>
                  <a:lnTo>
                    <a:pt x="48243" y="8563"/>
                  </a:lnTo>
                  <a:lnTo>
                    <a:pt x="50925" y="8884"/>
                  </a:lnTo>
                  <a:lnTo>
                    <a:pt x="56022" y="11356"/>
                  </a:lnTo>
                  <a:lnTo>
                    <a:pt x="77714" y="31004"/>
                  </a:lnTo>
                  <a:lnTo>
                    <a:pt x="80363" y="37857"/>
                  </a:lnTo>
                  <a:lnTo>
                    <a:pt x="82335" y="45400"/>
                  </a:lnTo>
                  <a:lnTo>
                    <a:pt x="95888" y="70571"/>
                  </a:lnTo>
                  <a:lnTo>
                    <a:pt x="96761" y="85324"/>
                  </a:lnTo>
                  <a:lnTo>
                    <a:pt x="96771" y="64231"/>
                  </a:lnTo>
                  <a:lnTo>
                    <a:pt x="98887" y="58181"/>
                  </a:lnTo>
                  <a:lnTo>
                    <a:pt x="106714" y="47828"/>
                  </a:lnTo>
                  <a:lnTo>
                    <a:pt x="111244" y="45070"/>
                  </a:lnTo>
                  <a:lnTo>
                    <a:pt x="115903" y="43050"/>
                  </a:lnTo>
                  <a:lnTo>
                    <a:pt x="123945" y="36841"/>
                  </a:lnTo>
                  <a:lnTo>
                    <a:pt x="125206" y="37261"/>
                  </a:lnTo>
                  <a:lnTo>
                    <a:pt x="142102" y="52540"/>
                  </a:lnTo>
                  <a:lnTo>
                    <a:pt x="144699" y="57218"/>
                  </a:lnTo>
                  <a:lnTo>
                    <a:pt x="150159" y="70481"/>
                  </a:lnTo>
                  <a:lnTo>
                    <a:pt x="158087" y="83478"/>
                  </a:lnTo>
                  <a:lnTo>
                    <a:pt x="160803" y="104849"/>
                  </a:lnTo>
                  <a:lnTo>
                    <a:pt x="161065" y="121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313"/>
            <p:cNvSpPr/>
            <p:nvPr>
              <p:custDataLst>
                <p:tags r:id="rId46"/>
              </p:custDataLst>
            </p:nvPr>
          </p:nvSpPr>
          <p:spPr>
            <a:xfrm>
              <a:off x="2128838" y="3943350"/>
              <a:ext cx="14288" cy="142876"/>
            </a:xfrm>
            <a:custGeom>
              <a:avLst/>
              <a:gdLst/>
              <a:ahLst/>
              <a:cxnLst/>
              <a:rect l="0" t="0" r="0" b="0"/>
              <a:pathLst>
                <a:path w="14288" h="142876">
                  <a:moveTo>
                    <a:pt x="0" y="0"/>
                  </a:moveTo>
                  <a:lnTo>
                    <a:pt x="0" y="0"/>
                  </a:lnTo>
                  <a:lnTo>
                    <a:pt x="0" y="32514"/>
                  </a:lnTo>
                  <a:lnTo>
                    <a:pt x="2116" y="66129"/>
                  </a:lnTo>
                  <a:lnTo>
                    <a:pt x="6702" y="99547"/>
                  </a:lnTo>
                  <a:lnTo>
                    <a:pt x="7056" y="115178"/>
                  </a:lnTo>
                  <a:lnTo>
                    <a:pt x="9221" y="120776"/>
                  </a:lnTo>
                  <a:lnTo>
                    <a:pt x="12036" y="125909"/>
                  </a:lnTo>
                  <a:lnTo>
                    <a:pt x="13842" y="135673"/>
                  </a:lnTo>
                  <a:lnTo>
                    <a:pt x="1428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314"/>
            <p:cNvSpPr/>
            <p:nvPr>
              <p:custDataLst>
                <p:tags r:id="rId47"/>
              </p:custDataLst>
            </p:nvPr>
          </p:nvSpPr>
          <p:spPr>
            <a:xfrm>
              <a:off x="2536031" y="3979069"/>
              <a:ext cx="92347" cy="100013"/>
            </a:xfrm>
            <a:custGeom>
              <a:avLst/>
              <a:gdLst/>
              <a:ahLst/>
              <a:cxnLst/>
              <a:rect l="0" t="0" r="0" b="0"/>
              <a:pathLst>
                <a:path w="92347" h="100013">
                  <a:moveTo>
                    <a:pt x="71438" y="0"/>
                  </a:moveTo>
                  <a:lnTo>
                    <a:pt x="71438" y="0"/>
                  </a:lnTo>
                  <a:lnTo>
                    <a:pt x="37192" y="0"/>
                  </a:lnTo>
                  <a:lnTo>
                    <a:pt x="30818" y="794"/>
                  </a:lnTo>
                  <a:lnTo>
                    <a:pt x="11039" y="7275"/>
                  </a:lnTo>
                  <a:lnTo>
                    <a:pt x="9740" y="8819"/>
                  </a:lnTo>
                  <a:lnTo>
                    <a:pt x="8875" y="10642"/>
                  </a:lnTo>
                  <a:lnTo>
                    <a:pt x="7657" y="20792"/>
                  </a:lnTo>
                  <a:lnTo>
                    <a:pt x="9074" y="24180"/>
                  </a:lnTo>
                  <a:lnTo>
                    <a:pt x="23283" y="37835"/>
                  </a:lnTo>
                  <a:lnTo>
                    <a:pt x="56751" y="59662"/>
                  </a:lnTo>
                  <a:lnTo>
                    <a:pt x="86912" y="80875"/>
                  </a:lnTo>
                  <a:lnTo>
                    <a:pt x="90221" y="85686"/>
                  </a:lnTo>
                  <a:lnTo>
                    <a:pt x="92346" y="91450"/>
                  </a:lnTo>
                  <a:lnTo>
                    <a:pt x="90520" y="94354"/>
                  </a:lnTo>
                  <a:lnTo>
                    <a:pt x="88922" y="96240"/>
                  </a:lnTo>
                  <a:lnTo>
                    <a:pt x="82913" y="98336"/>
                  </a:lnTo>
                  <a:lnTo>
                    <a:pt x="48431" y="99914"/>
                  </a:lnTo>
                  <a:lnTo>
                    <a:pt x="12887" y="100006"/>
                  </a:lnTo>
                  <a:lnTo>
                    <a:pt x="0" y="100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315"/>
            <p:cNvSpPr/>
            <p:nvPr>
              <p:custDataLst>
                <p:tags r:id="rId48"/>
              </p:custDataLst>
            </p:nvPr>
          </p:nvSpPr>
          <p:spPr>
            <a:xfrm>
              <a:off x="1832851" y="3972012"/>
              <a:ext cx="145969" cy="78495"/>
            </a:xfrm>
            <a:custGeom>
              <a:avLst/>
              <a:gdLst/>
              <a:ahLst/>
              <a:cxnLst/>
              <a:rect l="0" t="0" r="0" b="0"/>
              <a:pathLst>
                <a:path w="145969" h="78495">
                  <a:moveTo>
                    <a:pt x="95962" y="7057"/>
                  </a:moveTo>
                  <a:lnTo>
                    <a:pt x="95962" y="7057"/>
                  </a:lnTo>
                  <a:lnTo>
                    <a:pt x="89811" y="906"/>
                  </a:lnTo>
                  <a:lnTo>
                    <a:pt x="85320" y="207"/>
                  </a:lnTo>
                  <a:lnTo>
                    <a:pt x="78962" y="0"/>
                  </a:lnTo>
                  <a:lnTo>
                    <a:pt x="45757" y="14390"/>
                  </a:lnTo>
                  <a:lnTo>
                    <a:pt x="31609" y="23517"/>
                  </a:lnTo>
                  <a:lnTo>
                    <a:pt x="13551" y="40533"/>
                  </a:lnTo>
                  <a:lnTo>
                    <a:pt x="834" y="58365"/>
                  </a:lnTo>
                  <a:lnTo>
                    <a:pt x="0" y="61106"/>
                  </a:lnTo>
                  <a:lnTo>
                    <a:pt x="237" y="63727"/>
                  </a:lnTo>
                  <a:lnTo>
                    <a:pt x="2528" y="69845"/>
                  </a:lnTo>
                  <a:lnTo>
                    <a:pt x="6718" y="74697"/>
                  </a:lnTo>
                  <a:lnTo>
                    <a:pt x="10789" y="76806"/>
                  </a:lnTo>
                  <a:lnTo>
                    <a:pt x="19871" y="78161"/>
                  </a:lnTo>
                  <a:lnTo>
                    <a:pt x="24572" y="76229"/>
                  </a:lnTo>
                  <a:lnTo>
                    <a:pt x="47346" y="61693"/>
                  </a:lnTo>
                  <a:lnTo>
                    <a:pt x="62229" y="44248"/>
                  </a:lnTo>
                  <a:lnTo>
                    <a:pt x="75893" y="33541"/>
                  </a:lnTo>
                  <a:lnTo>
                    <a:pt x="79105" y="28617"/>
                  </a:lnTo>
                  <a:lnTo>
                    <a:pt x="79961" y="26193"/>
                  </a:lnTo>
                  <a:lnTo>
                    <a:pt x="81326" y="24577"/>
                  </a:lnTo>
                  <a:lnTo>
                    <a:pt x="86245" y="21508"/>
                  </a:lnTo>
                  <a:lnTo>
                    <a:pt x="88056" y="17512"/>
                  </a:lnTo>
                  <a:lnTo>
                    <a:pt x="88310" y="17996"/>
                  </a:lnTo>
                  <a:lnTo>
                    <a:pt x="89611" y="52469"/>
                  </a:lnTo>
                  <a:lnTo>
                    <a:pt x="94521" y="61170"/>
                  </a:lnTo>
                  <a:lnTo>
                    <a:pt x="105611" y="73645"/>
                  </a:lnTo>
                  <a:lnTo>
                    <a:pt x="112421" y="76339"/>
                  </a:lnTo>
                  <a:lnTo>
                    <a:pt x="145968" y="78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316"/>
            <p:cNvSpPr/>
            <p:nvPr>
              <p:custDataLst>
                <p:tags r:id="rId49"/>
              </p:custDataLst>
            </p:nvPr>
          </p:nvSpPr>
          <p:spPr>
            <a:xfrm>
              <a:off x="2514600" y="395049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317"/>
            <p:cNvSpPr/>
            <p:nvPr>
              <p:custDataLst>
                <p:tags r:id="rId50"/>
              </p:custDataLst>
            </p:nvPr>
          </p:nvSpPr>
          <p:spPr>
            <a:xfrm>
              <a:off x="2085975" y="3993356"/>
              <a:ext cx="185739" cy="71315"/>
            </a:xfrm>
            <a:custGeom>
              <a:avLst/>
              <a:gdLst/>
              <a:ahLst/>
              <a:cxnLst/>
              <a:rect l="0" t="0" r="0" b="0"/>
              <a:pathLst>
                <a:path w="185739" h="71315">
                  <a:moveTo>
                    <a:pt x="0" y="7144"/>
                  </a:moveTo>
                  <a:lnTo>
                    <a:pt x="0" y="7144"/>
                  </a:lnTo>
                  <a:lnTo>
                    <a:pt x="9943" y="7144"/>
                  </a:lnTo>
                  <a:lnTo>
                    <a:pt x="44106" y="13626"/>
                  </a:lnTo>
                  <a:lnTo>
                    <a:pt x="74953" y="14201"/>
                  </a:lnTo>
                  <a:lnTo>
                    <a:pt x="105502" y="14276"/>
                  </a:lnTo>
                  <a:lnTo>
                    <a:pt x="122087" y="14285"/>
                  </a:lnTo>
                  <a:lnTo>
                    <a:pt x="127815" y="12170"/>
                  </a:lnTo>
                  <a:lnTo>
                    <a:pt x="135268" y="7438"/>
                  </a:lnTo>
                  <a:lnTo>
                    <a:pt x="135691" y="1019"/>
                  </a:lnTo>
                  <a:lnTo>
                    <a:pt x="134910" y="680"/>
                  </a:lnTo>
                  <a:lnTo>
                    <a:pt x="131927" y="302"/>
                  </a:lnTo>
                  <a:lnTo>
                    <a:pt x="130814" y="995"/>
                  </a:lnTo>
                  <a:lnTo>
                    <a:pt x="130072" y="2251"/>
                  </a:lnTo>
                  <a:lnTo>
                    <a:pt x="128881" y="6177"/>
                  </a:lnTo>
                  <a:lnTo>
                    <a:pt x="133555" y="12656"/>
                  </a:lnTo>
                  <a:lnTo>
                    <a:pt x="135086" y="20066"/>
                  </a:lnTo>
                  <a:lnTo>
                    <a:pt x="136334" y="31169"/>
                  </a:lnTo>
                  <a:lnTo>
                    <a:pt x="141857" y="44959"/>
                  </a:lnTo>
                  <a:lnTo>
                    <a:pt x="142874" y="71314"/>
                  </a:lnTo>
                  <a:lnTo>
                    <a:pt x="136724" y="65276"/>
                  </a:lnTo>
                  <a:lnTo>
                    <a:pt x="136025" y="60793"/>
                  </a:lnTo>
                  <a:lnTo>
                    <a:pt x="135757" y="43734"/>
                  </a:lnTo>
                  <a:lnTo>
                    <a:pt x="137859" y="37165"/>
                  </a:lnTo>
                  <a:lnTo>
                    <a:pt x="150206" y="21558"/>
                  </a:lnTo>
                  <a:lnTo>
                    <a:pt x="155658" y="16726"/>
                  </a:lnTo>
                  <a:lnTo>
                    <a:pt x="178157" y="2120"/>
                  </a:lnTo>
                  <a:lnTo>
                    <a:pt x="1857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318"/>
            <p:cNvSpPr/>
            <p:nvPr>
              <p:custDataLst>
                <p:tags r:id="rId51"/>
              </p:custDataLst>
            </p:nvPr>
          </p:nvSpPr>
          <p:spPr>
            <a:xfrm>
              <a:off x="2035969" y="3943350"/>
              <a:ext cx="7145" cy="142876"/>
            </a:xfrm>
            <a:custGeom>
              <a:avLst/>
              <a:gdLst/>
              <a:ahLst/>
              <a:cxnLst/>
              <a:rect l="0" t="0" r="0" b="0"/>
              <a:pathLst>
                <a:path w="7145" h="142876">
                  <a:moveTo>
                    <a:pt x="7144" y="0"/>
                  </a:moveTo>
                  <a:lnTo>
                    <a:pt x="7144" y="0"/>
                  </a:lnTo>
                  <a:lnTo>
                    <a:pt x="7144" y="10642"/>
                  </a:lnTo>
                  <a:lnTo>
                    <a:pt x="662" y="39238"/>
                  </a:lnTo>
                  <a:lnTo>
                    <a:pt x="58" y="73187"/>
                  </a:lnTo>
                  <a:lnTo>
                    <a:pt x="3" y="107119"/>
                  </a:lnTo>
                  <a:lnTo>
                    <a:pt x="0" y="137988"/>
                  </a:lnTo>
                  <a:lnTo>
                    <a:pt x="794" y="139617"/>
                  </a:lnTo>
                  <a:lnTo>
                    <a:pt x="2116" y="140703"/>
                  </a:lnTo>
                  <a:lnTo>
                    <a:pt x="7144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319"/>
            <p:cNvSpPr/>
            <p:nvPr>
              <p:custDataLst>
                <p:tags r:id="rId52"/>
              </p:custDataLst>
            </p:nvPr>
          </p:nvSpPr>
          <p:spPr>
            <a:xfrm>
              <a:off x="2471738" y="4000500"/>
              <a:ext cx="21432" cy="64295"/>
            </a:xfrm>
            <a:custGeom>
              <a:avLst/>
              <a:gdLst/>
              <a:ahLst/>
              <a:cxnLst/>
              <a:rect l="0" t="0" r="0" b="0"/>
              <a:pathLst>
                <a:path w="21432" h="64295">
                  <a:moveTo>
                    <a:pt x="0" y="0"/>
                  </a:moveTo>
                  <a:lnTo>
                    <a:pt x="0" y="0"/>
                  </a:lnTo>
                  <a:lnTo>
                    <a:pt x="0" y="9943"/>
                  </a:lnTo>
                  <a:lnTo>
                    <a:pt x="11857" y="45202"/>
                  </a:lnTo>
                  <a:lnTo>
                    <a:pt x="13207" y="51310"/>
                  </a:lnTo>
                  <a:lnTo>
                    <a:pt x="14361" y="53257"/>
                  </a:lnTo>
                  <a:lnTo>
                    <a:pt x="15924" y="54555"/>
                  </a:lnTo>
                  <a:lnTo>
                    <a:pt x="17759" y="55420"/>
                  </a:lnTo>
                  <a:lnTo>
                    <a:pt x="18983" y="56790"/>
                  </a:lnTo>
                  <a:lnTo>
                    <a:pt x="21431" y="64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2014"/>
          <p:cNvGrpSpPr/>
          <p:nvPr/>
        </p:nvGrpSpPr>
        <p:grpSpPr>
          <a:xfrm>
            <a:off x="2800350" y="3371850"/>
            <a:ext cx="1328739" cy="842964"/>
            <a:chOff x="2800350" y="3371850"/>
            <a:chExt cx="1328739" cy="842964"/>
          </a:xfrm>
        </p:grpSpPr>
        <p:sp>
          <p:nvSpPr>
            <p:cNvPr id="332" name="SMARTInkShape-6320"/>
            <p:cNvSpPr/>
            <p:nvPr>
              <p:custDataLst>
                <p:tags r:id="rId39"/>
              </p:custDataLst>
            </p:nvPr>
          </p:nvSpPr>
          <p:spPr>
            <a:xfrm>
              <a:off x="3187105" y="3807619"/>
              <a:ext cx="63302" cy="178595"/>
            </a:xfrm>
            <a:custGeom>
              <a:avLst/>
              <a:gdLst/>
              <a:ahLst/>
              <a:cxnLst/>
              <a:rect l="0" t="0" r="0" b="0"/>
              <a:pathLst>
                <a:path w="63302" h="178595">
                  <a:moveTo>
                    <a:pt x="6151" y="0"/>
                  </a:moveTo>
                  <a:lnTo>
                    <a:pt x="6151" y="0"/>
                  </a:lnTo>
                  <a:lnTo>
                    <a:pt x="2359" y="3792"/>
                  </a:lnTo>
                  <a:lnTo>
                    <a:pt x="497" y="7771"/>
                  </a:lnTo>
                  <a:lnTo>
                    <a:pt x="0" y="9943"/>
                  </a:lnTo>
                  <a:lnTo>
                    <a:pt x="6341" y="43313"/>
                  </a:lnTo>
                  <a:lnTo>
                    <a:pt x="16015" y="72594"/>
                  </a:lnTo>
                  <a:lnTo>
                    <a:pt x="27627" y="105192"/>
                  </a:lnTo>
                  <a:lnTo>
                    <a:pt x="32623" y="120861"/>
                  </a:lnTo>
                  <a:lnTo>
                    <a:pt x="36220" y="135559"/>
                  </a:lnTo>
                  <a:lnTo>
                    <a:pt x="49145" y="162174"/>
                  </a:lnTo>
                  <a:lnTo>
                    <a:pt x="53041" y="168121"/>
                  </a:lnTo>
                  <a:lnTo>
                    <a:pt x="54772" y="173410"/>
                  </a:lnTo>
                  <a:lnTo>
                    <a:pt x="56028" y="175138"/>
                  </a:lnTo>
                  <a:lnTo>
                    <a:pt x="57659" y="176290"/>
                  </a:lnTo>
                  <a:lnTo>
                    <a:pt x="63301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321"/>
            <p:cNvSpPr/>
            <p:nvPr>
              <p:custDataLst>
                <p:tags r:id="rId40"/>
              </p:custDataLst>
            </p:nvPr>
          </p:nvSpPr>
          <p:spPr>
            <a:xfrm>
              <a:off x="3700463" y="3664744"/>
              <a:ext cx="178594" cy="14288"/>
            </a:xfrm>
            <a:custGeom>
              <a:avLst/>
              <a:gdLst/>
              <a:ahLst/>
              <a:cxnLst/>
              <a:rect l="0" t="0" r="0" b="0"/>
              <a:pathLst>
                <a:path w="178594" h="14288">
                  <a:moveTo>
                    <a:pt x="178593" y="0"/>
                  </a:moveTo>
                  <a:lnTo>
                    <a:pt x="178593" y="0"/>
                  </a:lnTo>
                  <a:lnTo>
                    <a:pt x="146672" y="0"/>
                  </a:lnTo>
                  <a:lnTo>
                    <a:pt x="112126" y="0"/>
                  </a:lnTo>
                  <a:lnTo>
                    <a:pt x="76901" y="0"/>
                  </a:lnTo>
                  <a:lnTo>
                    <a:pt x="53254" y="794"/>
                  </a:lnTo>
                  <a:lnTo>
                    <a:pt x="26854" y="6482"/>
                  </a:lnTo>
                  <a:lnTo>
                    <a:pt x="12307" y="7056"/>
                  </a:lnTo>
                  <a:lnTo>
                    <a:pt x="7322" y="9221"/>
                  </a:lnTo>
                  <a:lnTo>
                    <a:pt x="0" y="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322"/>
            <p:cNvSpPr/>
            <p:nvPr>
              <p:custDataLst>
                <p:tags r:id="rId41"/>
              </p:custDataLst>
            </p:nvPr>
          </p:nvSpPr>
          <p:spPr>
            <a:xfrm>
              <a:off x="2800350" y="3371850"/>
              <a:ext cx="1328739" cy="842964"/>
            </a:xfrm>
            <a:custGeom>
              <a:avLst/>
              <a:gdLst/>
              <a:ahLst/>
              <a:cxnLst/>
              <a:rect l="0" t="0" r="0" b="0"/>
              <a:pathLst>
                <a:path w="1328739" h="842964">
                  <a:moveTo>
                    <a:pt x="0" y="0"/>
                  </a:moveTo>
                  <a:lnTo>
                    <a:pt x="0" y="0"/>
                  </a:lnTo>
                  <a:lnTo>
                    <a:pt x="0" y="21552"/>
                  </a:lnTo>
                  <a:lnTo>
                    <a:pt x="2117" y="27570"/>
                  </a:lnTo>
                  <a:lnTo>
                    <a:pt x="13736" y="41694"/>
                  </a:lnTo>
                  <a:lnTo>
                    <a:pt x="46793" y="69162"/>
                  </a:lnTo>
                  <a:lnTo>
                    <a:pt x="73043" y="87168"/>
                  </a:lnTo>
                  <a:lnTo>
                    <a:pt x="102164" y="107583"/>
                  </a:lnTo>
                  <a:lnTo>
                    <a:pt x="134693" y="128714"/>
                  </a:lnTo>
                  <a:lnTo>
                    <a:pt x="159876" y="142931"/>
                  </a:lnTo>
                  <a:lnTo>
                    <a:pt x="186150" y="157187"/>
                  </a:lnTo>
                  <a:lnTo>
                    <a:pt x="211056" y="171461"/>
                  </a:lnTo>
                  <a:lnTo>
                    <a:pt x="237472" y="185743"/>
                  </a:lnTo>
                  <a:lnTo>
                    <a:pt x="265087" y="200027"/>
                  </a:lnTo>
                  <a:lnTo>
                    <a:pt x="293235" y="214314"/>
                  </a:lnTo>
                  <a:lnTo>
                    <a:pt x="319504" y="228600"/>
                  </a:lnTo>
                  <a:lnTo>
                    <a:pt x="345202" y="242094"/>
                  </a:lnTo>
                  <a:lnTo>
                    <a:pt x="372498" y="253383"/>
                  </a:lnTo>
                  <a:lnTo>
                    <a:pt x="400505" y="267925"/>
                  </a:lnTo>
                  <a:lnTo>
                    <a:pt x="428034" y="284178"/>
                  </a:lnTo>
                  <a:lnTo>
                    <a:pt x="453497" y="299339"/>
                  </a:lnTo>
                  <a:lnTo>
                    <a:pt x="480161" y="314015"/>
                  </a:lnTo>
                  <a:lnTo>
                    <a:pt x="507886" y="329268"/>
                  </a:lnTo>
                  <a:lnTo>
                    <a:pt x="536083" y="346631"/>
                  </a:lnTo>
                  <a:lnTo>
                    <a:pt x="564490" y="364931"/>
                  </a:lnTo>
                  <a:lnTo>
                    <a:pt x="592991" y="382854"/>
                  </a:lnTo>
                  <a:lnTo>
                    <a:pt x="621533" y="398757"/>
                  </a:lnTo>
                  <a:lnTo>
                    <a:pt x="647976" y="415880"/>
                  </a:lnTo>
                  <a:lnTo>
                    <a:pt x="672958" y="433279"/>
                  </a:lnTo>
                  <a:lnTo>
                    <a:pt x="697291" y="448950"/>
                  </a:lnTo>
                  <a:lnTo>
                    <a:pt x="723451" y="463852"/>
                  </a:lnTo>
                  <a:lnTo>
                    <a:pt x="750158" y="479206"/>
                  </a:lnTo>
                  <a:lnTo>
                    <a:pt x="775258" y="496614"/>
                  </a:lnTo>
                  <a:lnTo>
                    <a:pt x="807909" y="520472"/>
                  </a:lnTo>
                  <a:lnTo>
                    <a:pt x="841484" y="538830"/>
                  </a:lnTo>
                  <a:lnTo>
                    <a:pt x="876567" y="558116"/>
                  </a:lnTo>
                  <a:lnTo>
                    <a:pt x="912098" y="582704"/>
                  </a:lnTo>
                  <a:lnTo>
                    <a:pt x="943969" y="606305"/>
                  </a:lnTo>
                  <a:lnTo>
                    <a:pt x="973520" y="624587"/>
                  </a:lnTo>
                  <a:lnTo>
                    <a:pt x="1006177" y="643850"/>
                  </a:lnTo>
                  <a:lnTo>
                    <a:pt x="1037196" y="664639"/>
                  </a:lnTo>
                  <a:lnTo>
                    <a:pt x="1071212" y="687294"/>
                  </a:lnTo>
                  <a:lnTo>
                    <a:pt x="1105566" y="707056"/>
                  </a:lnTo>
                  <a:lnTo>
                    <a:pt x="1135518" y="726247"/>
                  </a:lnTo>
                  <a:lnTo>
                    <a:pt x="1164365" y="745324"/>
                  </a:lnTo>
                  <a:lnTo>
                    <a:pt x="1196349" y="769143"/>
                  </a:lnTo>
                  <a:lnTo>
                    <a:pt x="1227048" y="787302"/>
                  </a:lnTo>
                  <a:lnTo>
                    <a:pt x="1244633" y="798425"/>
                  </a:lnTo>
                  <a:lnTo>
                    <a:pt x="1277020" y="816670"/>
                  </a:lnTo>
                  <a:lnTo>
                    <a:pt x="1292480" y="826545"/>
                  </a:lnTo>
                  <a:lnTo>
                    <a:pt x="1297542" y="828522"/>
                  </a:lnTo>
                  <a:lnTo>
                    <a:pt x="1304854" y="833304"/>
                  </a:lnTo>
                  <a:lnTo>
                    <a:pt x="1313030" y="835487"/>
                  </a:lnTo>
                  <a:lnTo>
                    <a:pt x="1321263" y="842659"/>
                  </a:lnTo>
                  <a:lnTo>
                    <a:pt x="1328738" y="842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323"/>
            <p:cNvSpPr/>
            <p:nvPr>
              <p:custDataLst>
                <p:tags r:id="rId42"/>
              </p:custDataLst>
            </p:nvPr>
          </p:nvSpPr>
          <p:spPr>
            <a:xfrm>
              <a:off x="3753497" y="3614738"/>
              <a:ext cx="61267" cy="150019"/>
            </a:xfrm>
            <a:custGeom>
              <a:avLst/>
              <a:gdLst/>
              <a:ahLst/>
              <a:cxnLst/>
              <a:rect l="0" t="0" r="0" b="0"/>
              <a:pathLst>
                <a:path w="61267" h="150019">
                  <a:moveTo>
                    <a:pt x="4116" y="0"/>
                  </a:moveTo>
                  <a:lnTo>
                    <a:pt x="4116" y="0"/>
                  </a:lnTo>
                  <a:lnTo>
                    <a:pt x="4116" y="3792"/>
                  </a:lnTo>
                  <a:lnTo>
                    <a:pt x="3322" y="4909"/>
                  </a:lnTo>
                  <a:lnTo>
                    <a:pt x="1999" y="5654"/>
                  </a:lnTo>
                  <a:lnTo>
                    <a:pt x="323" y="6150"/>
                  </a:lnTo>
                  <a:lnTo>
                    <a:pt x="0" y="8069"/>
                  </a:lnTo>
                  <a:lnTo>
                    <a:pt x="7701" y="40703"/>
                  </a:lnTo>
                  <a:lnTo>
                    <a:pt x="19939" y="75052"/>
                  </a:lnTo>
                  <a:lnTo>
                    <a:pt x="26002" y="89706"/>
                  </a:lnTo>
                  <a:lnTo>
                    <a:pt x="36719" y="109268"/>
                  </a:lnTo>
                  <a:lnTo>
                    <a:pt x="39705" y="118277"/>
                  </a:lnTo>
                  <a:lnTo>
                    <a:pt x="44470" y="125973"/>
                  </a:lnTo>
                  <a:lnTo>
                    <a:pt x="47029" y="133281"/>
                  </a:lnTo>
                  <a:lnTo>
                    <a:pt x="51667" y="140473"/>
                  </a:lnTo>
                  <a:lnTo>
                    <a:pt x="53799" y="148604"/>
                  </a:lnTo>
                  <a:lnTo>
                    <a:pt x="54700" y="149076"/>
                  </a:lnTo>
                  <a:lnTo>
                    <a:pt x="61266" y="150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324"/>
            <p:cNvSpPr/>
            <p:nvPr>
              <p:custDataLst>
                <p:tags r:id="rId43"/>
              </p:custDataLst>
            </p:nvPr>
          </p:nvSpPr>
          <p:spPr>
            <a:xfrm>
              <a:off x="3121819" y="3857625"/>
              <a:ext cx="171451" cy="7144"/>
            </a:xfrm>
            <a:custGeom>
              <a:avLst/>
              <a:gdLst/>
              <a:ahLst/>
              <a:cxnLst/>
              <a:rect l="0" t="0" r="0" b="0"/>
              <a:pathLst>
                <a:path w="171451" h="7144">
                  <a:moveTo>
                    <a:pt x="171450" y="0"/>
                  </a:moveTo>
                  <a:lnTo>
                    <a:pt x="171450" y="0"/>
                  </a:lnTo>
                  <a:lnTo>
                    <a:pt x="165299" y="6151"/>
                  </a:lnTo>
                  <a:lnTo>
                    <a:pt x="131746" y="7127"/>
                  </a:lnTo>
                  <a:lnTo>
                    <a:pt x="99487" y="7141"/>
                  </a:lnTo>
                  <a:lnTo>
                    <a:pt x="64224" y="7143"/>
                  </a:lnTo>
                  <a:lnTo>
                    <a:pt x="42842" y="5027"/>
                  </a:lnTo>
                  <a:lnTo>
                    <a:pt x="8949" y="2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2015"/>
          <p:cNvGrpSpPr/>
          <p:nvPr/>
        </p:nvGrpSpPr>
        <p:grpSpPr>
          <a:xfrm>
            <a:off x="2918937" y="3986213"/>
            <a:ext cx="1552718" cy="214313"/>
            <a:chOff x="2918937" y="3986213"/>
            <a:chExt cx="1552718" cy="214313"/>
          </a:xfrm>
        </p:grpSpPr>
        <p:sp>
          <p:nvSpPr>
            <p:cNvPr id="338" name="SMARTInkShape-6325"/>
            <p:cNvSpPr/>
            <p:nvPr>
              <p:custDataLst>
                <p:tags r:id="rId27"/>
              </p:custDataLst>
            </p:nvPr>
          </p:nvSpPr>
          <p:spPr>
            <a:xfrm>
              <a:off x="3629051" y="4021931"/>
              <a:ext cx="250006" cy="92870"/>
            </a:xfrm>
            <a:custGeom>
              <a:avLst/>
              <a:gdLst/>
              <a:ahLst/>
              <a:cxnLst/>
              <a:rect l="0" t="0" r="0" b="0"/>
              <a:pathLst>
                <a:path w="250006" h="92870">
                  <a:moveTo>
                    <a:pt x="7118" y="0"/>
                  </a:moveTo>
                  <a:lnTo>
                    <a:pt x="7118" y="0"/>
                  </a:lnTo>
                  <a:lnTo>
                    <a:pt x="3326" y="0"/>
                  </a:lnTo>
                  <a:lnTo>
                    <a:pt x="2208" y="794"/>
                  </a:lnTo>
                  <a:lnTo>
                    <a:pt x="1463" y="2117"/>
                  </a:lnTo>
                  <a:lnTo>
                    <a:pt x="269" y="9943"/>
                  </a:lnTo>
                  <a:lnTo>
                    <a:pt x="0" y="30000"/>
                  </a:lnTo>
                  <a:lnTo>
                    <a:pt x="8794" y="62326"/>
                  </a:lnTo>
                  <a:lnTo>
                    <a:pt x="11831" y="68182"/>
                  </a:lnTo>
                  <a:lnTo>
                    <a:pt x="14335" y="75941"/>
                  </a:lnTo>
                  <a:lnTo>
                    <a:pt x="21083" y="85297"/>
                  </a:lnTo>
                  <a:lnTo>
                    <a:pt x="21404" y="51478"/>
                  </a:lnTo>
                  <a:lnTo>
                    <a:pt x="22199" y="45104"/>
                  </a:lnTo>
                  <a:lnTo>
                    <a:pt x="27108" y="33385"/>
                  </a:lnTo>
                  <a:lnTo>
                    <a:pt x="45254" y="12001"/>
                  </a:lnTo>
                  <a:lnTo>
                    <a:pt x="52113" y="9303"/>
                  </a:lnTo>
                  <a:lnTo>
                    <a:pt x="69452" y="7570"/>
                  </a:lnTo>
                  <a:lnTo>
                    <a:pt x="103793" y="13332"/>
                  </a:lnTo>
                  <a:lnTo>
                    <a:pt x="137032" y="24147"/>
                  </a:lnTo>
                  <a:lnTo>
                    <a:pt x="168741" y="28186"/>
                  </a:lnTo>
                  <a:lnTo>
                    <a:pt x="189461" y="28569"/>
                  </a:lnTo>
                  <a:lnTo>
                    <a:pt x="186362" y="28574"/>
                  </a:lnTo>
                  <a:lnTo>
                    <a:pt x="182112" y="24782"/>
                  </a:lnTo>
                  <a:lnTo>
                    <a:pt x="175910" y="22921"/>
                  </a:lnTo>
                  <a:lnTo>
                    <a:pt x="151226" y="21519"/>
                  </a:lnTo>
                  <a:lnTo>
                    <a:pt x="137746" y="25249"/>
                  </a:lnTo>
                  <a:lnTo>
                    <a:pt x="127491" y="31382"/>
                  </a:lnTo>
                  <a:lnTo>
                    <a:pt x="124117" y="35908"/>
                  </a:lnTo>
                  <a:lnTo>
                    <a:pt x="122617" y="41359"/>
                  </a:lnTo>
                  <a:lnTo>
                    <a:pt x="121575" y="58549"/>
                  </a:lnTo>
                  <a:lnTo>
                    <a:pt x="123604" y="63858"/>
                  </a:lnTo>
                  <a:lnTo>
                    <a:pt x="131375" y="73733"/>
                  </a:lnTo>
                  <a:lnTo>
                    <a:pt x="142007" y="80937"/>
                  </a:lnTo>
                  <a:lnTo>
                    <a:pt x="151419" y="84306"/>
                  </a:lnTo>
                  <a:lnTo>
                    <a:pt x="159235" y="85305"/>
                  </a:lnTo>
                  <a:lnTo>
                    <a:pt x="170370" y="81808"/>
                  </a:lnTo>
                  <a:lnTo>
                    <a:pt x="182652" y="73516"/>
                  </a:lnTo>
                  <a:lnTo>
                    <a:pt x="187791" y="68922"/>
                  </a:lnTo>
                  <a:lnTo>
                    <a:pt x="190605" y="62117"/>
                  </a:lnTo>
                  <a:lnTo>
                    <a:pt x="192852" y="35850"/>
                  </a:lnTo>
                  <a:lnTo>
                    <a:pt x="192855" y="65720"/>
                  </a:lnTo>
                  <a:lnTo>
                    <a:pt x="194972" y="71013"/>
                  </a:lnTo>
                  <a:lnTo>
                    <a:pt x="196647" y="73536"/>
                  </a:lnTo>
                  <a:lnTo>
                    <a:pt x="215799" y="88082"/>
                  </a:lnTo>
                  <a:lnTo>
                    <a:pt x="223161" y="90741"/>
                  </a:lnTo>
                  <a:lnTo>
                    <a:pt x="250005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326"/>
            <p:cNvSpPr/>
            <p:nvPr>
              <p:custDataLst>
                <p:tags r:id="rId28"/>
              </p:custDataLst>
            </p:nvPr>
          </p:nvSpPr>
          <p:spPr>
            <a:xfrm>
              <a:off x="3443288" y="4025040"/>
              <a:ext cx="117451" cy="75474"/>
            </a:xfrm>
            <a:custGeom>
              <a:avLst/>
              <a:gdLst/>
              <a:ahLst/>
              <a:cxnLst/>
              <a:rect l="0" t="0" r="0" b="0"/>
              <a:pathLst>
                <a:path w="117451" h="75474">
                  <a:moveTo>
                    <a:pt x="0" y="25466"/>
                  </a:moveTo>
                  <a:lnTo>
                    <a:pt x="0" y="25466"/>
                  </a:lnTo>
                  <a:lnTo>
                    <a:pt x="3792" y="25466"/>
                  </a:lnTo>
                  <a:lnTo>
                    <a:pt x="4909" y="26260"/>
                  </a:lnTo>
                  <a:lnTo>
                    <a:pt x="5654" y="27583"/>
                  </a:lnTo>
                  <a:lnTo>
                    <a:pt x="6150" y="29258"/>
                  </a:lnTo>
                  <a:lnTo>
                    <a:pt x="7275" y="30376"/>
                  </a:lnTo>
                  <a:lnTo>
                    <a:pt x="10641" y="31617"/>
                  </a:lnTo>
                  <a:lnTo>
                    <a:pt x="23695" y="34596"/>
                  </a:lnTo>
                  <a:lnTo>
                    <a:pt x="31962" y="37462"/>
                  </a:lnTo>
                  <a:lnTo>
                    <a:pt x="54901" y="39452"/>
                  </a:lnTo>
                  <a:lnTo>
                    <a:pt x="87320" y="32460"/>
                  </a:lnTo>
                  <a:lnTo>
                    <a:pt x="109413" y="21993"/>
                  </a:lnTo>
                  <a:lnTo>
                    <a:pt x="116644" y="15618"/>
                  </a:lnTo>
                  <a:lnTo>
                    <a:pt x="117450" y="13345"/>
                  </a:lnTo>
                  <a:lnTo>
                    <a:pt x="117194" y="11035"/>
                  </a:lnTo>
                  <a:lnTo>
                    <a:pt x="114871" y="5417"/>
                  </a:lnTo>
                  <a:lnTo>
                    <a:pt x="113887" y="4957"/>
                  </a:lnTo>
                  <a:lnTo>
                    <a:pt x="97239" y="0"/>
                  </a:lnTo>
                  <a:lnTo>
                    <a:pt x="76227" y="4370"/>
                  </a:lnTo>
                  <a:lnTo>
                    <a:pt x="70126" y="7624"/>
                  </a:lnTo>
                  <a:lnTo>
                    <a:pt x="62229" y="17710"/>
                  </a:lnTo>
                  <a:lnTo>
                    <a:pt x="58655" y="26960"/>
                  </a:lnTo>
                  <a:lnTo>
                    <a:pt x="57595" y="38520"/>
                  </a:lnTo>
                  <a:lnTo>
                    <a:pt x="59034" y="42107"/>
                  </a:lnTo>
                  <a:lnTo>
                    <a:pt x="86954" y="69623"/>
                  </a:lnTo>
                  <a:lnTo>
                    <a:pt x="92356" y="72873"/>
                  </a:lnTo>
                  <a:lnTo>
                    <a:pt x="100012" y="75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327"/>
            <p:cNvSpPr/>
            <p:nvPr>
              <p:custDataLst>
                <p:tags r:id="rId29"/>
              </p:custDataLst>
            </p:nvPr>
          </p:nvSpPr>
          <p:spPr>
            <a:xfrm>
              <a:off x="2918937" y="3986213"/>
              <a:ext cx="81439" cy="121444"/>
            </a:xfrm>
            <a:custGeom>
              <a:avLst/>
              <a:gdLst/>
              <a:ahLst/>
              <a:cxnLst/>
              <a:rect l="0" t="0" r="0" b="0"/>
              <a:pathLst>
                <a:path w="81439" h="121444">
                  <a:moveTo>
                    <a:pt x="81438" y="0"/>
                  </a:moveTo>
                  <a:lnTo>
                    <a:pt x="81438" y="0"/>
                  </a:lnTo>
                  <a:lnTo>
                    <a:pt x="65344" y="0"/>
                  </a:lnTo>
                  <a:lnTo>
                    <a:pt x="40589" y="9942"/>
                  </a:lnTo>
                  <a:lnTo>
                    <a:pt x="26560" y="20585"/>
                  </a:lnTo>
                  <a:lnTo>
                    <a:pt x="10613" y="43064"/>
                  </a:lnTo>
                  <a:lnTo>
                    <a:pt x="597" y="61952"/>
                  </a:lnTo>
                  <a:lnTo>
                    <a:pt x="0" y="71455"/>
                  </a:lnTo>
                  <a:lnTo>
                    <a:pt x="6085" y="90490"/>
                  </a:lnTo>
                  <a:lnTo>
                    <a:pt x="12494" y="97897"/>
                  </a:lnTo>
                  <a:lnTo>
                    <a:pt x="19840" y="104628"/>
                  </a:lnTo>
                  <a:lnTo>
                    <a:pt x="25751" y="112912"/>
                  </a:lnTo>
                  <a:lnTo>
                    <a:pt x="29232" y="115756"/>
                  </a:lnTo>
                  <a:lnTo>
                    <a:pt x="45719" y="121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328"/>
            <p:cNvSpPr/>
            <p:nvPr>
              <p:custDataLst>
                <p:tags r:id="rId30"/>
              </p:custDataLst>
            </p:nvPr>
          </p:nvSpPr>
          <p:spPr>
            <a:xfrm>
              <a:off x="4150973" y="4036354"/>
              <a:ext cx="320682" cy="164172"/>
            </a:xfrm>
            <a:custGeom>
              <a:avLst/>
              <a:gdLst/>
              <a:ahLst/>
              <a:cxnLst/>
              <a:rect l="0" t="0" r="0" b="0"/>
              <a:pathLst>
                <a:path w="320682" h="164172">
                  <a:moveTo>
                    <a:pt x="63840" y="35584"/>
                  </a:moveTo>
                  <a:lnTo>
                    <a:pt x="63840" y="35584"/>
                  </a:lnTo>
                  <a:lnTo>
                    <a:pt x="32522" y="35584"/>
                  </a:lnTo>
                  <a:lnTo>
                    <a:pt x="23198" y="35584"/>
                  </a:lnTo>
                  <a:lnTo>
                    <a:pt x="19283" y="37171"/>
                  </a:lnTo>
                  <a:lnTo>
                    <a:pt x="4712" y="51677"/>
                  </a:lnTo>
                  <a:lnTo>
                    <a:pt x="1842" y="58876"/>
                  </a:lnTo>
                  <a:lnTo>
                    <a:pt x="0" y="76433"/>
                  </a:lnTo>
                  <a:lnTo>
                    <a:pt x="1864" y="83636"/>
                  </a:lnTo>
                  <a:lnTo>
                    <a:pt x="9493" y="94271"/>
                  </a:lnTo>
                  <a:lnTo>
                    <a:pt x="21808" y="105360"/>
                  </a:lnTo>
                  <a:lnTo>
                    <a:pt x="30871" y="110252"/>
                  </a:lnTo>
                  <a:lnTo>
                    <a:pt x="54363" y="113650"/>
                  </a:lnTo>
                  <a:lnTo>
                    <a:pt x="61744" y="111819"/>
                  </a:lnTo>
                  <a:lnTo>
                    <a:pt x="86537" y="97359"/>
                  </a:lnTo>
                  <a:lnTo>
                    <a:pt x="94465" y="86519"/>
                  </a:lnTo>
                  <a:lnTo>
                    <a:pt x="98049" y="69461"/>
                  </a:lnTo>
                  <a:lnTo>
                    <a:pt x="95319" y="53118"/>
                  </a:lnTo>
                  <a:lnTo>
                    <a:pt x="80400" y="19759"/>
                  </a:lnTo>
                  <a:lnTo>
                    <a:pt x="74126" y="10346"/>
                  </a:lnTo>
                  <a:lnTo>
                    <a:pt x="71397" y="1401"/>
                  </a:lnTo>
                  <a:lnTo>
                    <a:pt x="72053" y="889"/>
                  </a:lnTo>
                  <a:lnTo>
                    <a:pt x="77562" y="168"/>
                  </a:lnTo>
                  <a:lnTo>
                    <a:pt x="84755" y="0"/>
                  </a:lnTo>
                  <a:lnTo>
                    <a:pt x="91127" y="2041"/>
                  </a:lnTo>
                  <a:lnTo>
                    <a:pt x="123599" y="19793"/>
                  </a:lnTo>
                  <a:lnTo>
                    <a:pt x="157687" y="44817"/>
                  </a:lnTo>
                  <a:lnTo>
                    <a:pt x="165818" y="52166"/>
                  </a:lnTo>
                  <a:lnTo>
                    <a:pt x="168694" y="56976"/>
                  </a:lnTo>
                  <a:lnTo>
                    <a:pt x="170314" y="66264"/>
                  </a:lnTo>
                  <a:lnTo>
                    <a:pt x="170542" y="70324"/>
                  </a:lnTo>
                  <a:lnTo>
                    <a:pt x="168677" y="76953"/>
                  </a:lnTo>
                  <a:lnTo>
                    <a:pt x="165996" y="82545"/>
                  </a:lnTo>
                  <a:lnTo>
                    <a:pt x="163694" y="90156"/>
                  </a:lnTo>
                  <a:lnTo>
                    <a:pt x="159131" y="97438"/>
                  </a:lnTo>
                  <a:lnTo>
                    <a:pt x="157426" y="104623"/>
                  </a:lnTo>
                  <a:lnTo>
                    <a:pt x="156736" y="113746"/>
                  </a:lnTo>
                  <a:lnTo>
                    <a:pt x="156717" y="110248"/>
                  </a:lnTo>
                  <a:lnTo>
                    <a:pt x="158829" y="106338"/>
                  </a:lnTo>
                  <a:lnTo>
                    <a:pt x="160503" y="104185"/>
                  </a:lnTo>
                  <a:lnTo>
                    <a:pt x="162364" y="97558"/>
                  </a:lnTo>
                  <a:lnTo>
                    <a:pt x="163984" y="90115"/>
                  </a:lnTo>
                  <a:lnTo>
                    <a:pt x="180403" y="63657"/>
                  </a:lnTo>
                  <a:lnTo>
                    <a:pt x="193098" y="51839"/>
                  </a:lnTo>
                  <a:lnTo>
                    <a:pt x="211610" y="40735"/>
                  </a:lnTo>
                  <a:lnTo>
                    <a:pt x="225804" y="37110"/>
                  </a:lnTo>
                  <a:lnTo>
                    <a:pt x="254343" y="35718"/>
                  </a:lnTo>
                  <a:lnTo>
                    <a:pt x="268628" y="39415"/>
                  </a:lnTo>
                  <a:lnTo>
                    <a:pt x="279122" y="45538"/>
                  </a:lnTo>
                  <a:lnTo>
                    <a:pt x="294689" y="60422"/>
                  </a:lnTo>
                  <a:lnTo>
                    <a:pt x="308777" y="83344"/>
                  </a:lnTo>
                  <a:lnTo>
                    <a:pt x="317216" y="117946"/>
                  </a:lnTo>
                  <a:lnTo>
                    <a:pt x="320681" y="147416"/>
                  </a:lnTo>
                  <a:lnTo>
                    <a:pt x="318750" y="154872"/>
                  </a:lnTo>
                  <a:lnTo>
                    <a:pt x="313871" y="164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329"/>
            <p:cNvSpPr/>
            <p:nvPr>
              <p:custDataLst>
                <p:tags r:id="rId31"/>
              </p:custDataLst>
            </p:nvPr>
          </p:nvSpPr>
          <p:spPr>
            <a:xfrm>
              <a:off x="4064820" y="4043363"/>
              <a:ext cx="21406" cy="92869"/>
            </a:xfrm>
            <a:custGeom>
              <a:avLst/>
              <a:gdLst/>
              <a:ahLst/>
              <a:cxnLst/>
              <a:rect l="0" t="0" r="0" b="0"/>
              <a:pathLst>
                <a:path w="21406" h="92869">
                  <a:moveTo>
                    <a:pt x="7118" y="0"/>
                  </a:moveTo>
                  <a:lnTo>
                    <a:pt x="7118" y="0"/>
                  </a:lnTo>
                  <a:lnTo>
                    <a:pt x="0" y="0"/>
                  </a:lnTo>
                  <a:lnTo>
                    <a:pt x="768" y="24836"/>
                  </a:lnTo>
                  <a:lnTo>
                    <a:pt x="6456" y="47567"/>
                  </a:lnTo>
                  <a:lnTo>
                    <a:pt x="7715" y="60219"/>
                  </a:lnTo>
                  <a:lnTo>
                    <a:pt x="13809" y="85138"/>
                  </a:lnTo>
                  <a:lnTo>
                    <a:pt x="13960" y="87714"/>
                  </a:lnTo>
                  <a:lnTo>
                    <a:pt x="14854" y="89432"/>
                  </a:lnTo>
                  <a:lnTo>
                    <a:pt x="16244" y="90578"/>
                  </a:lnTo>
                  <a:lnTo>
                    <a:pt x="21405" y="92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330"/>
            <p:cNvSpPr/>
            <p:nvPr>
              <p:custDataLst>
                <p:tags r:id="rId32"/>
              </p:custDataLst>
            </p:nvPr>
          </p:nvSpPr>
          <p:spPr>
            <a:xfrm>
              <a:off x="4086225" y="400764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331"/>
            <p:cNvSpPr/>
            <p:nvPr>
              <p:custDataLst>
                <p:tags r:id="rId33"/>
              </p:custDataLst>
            </p:nvPr>
          </p:nvSpPr>
          <p:spPr>
            <a:xfrm>
              <a:off x="3944343" y="4000500"/>
              <a:ext cx="20439" cy="150020"/>
            </a:xfrm>
            <a:custGeom>
              <a:avLst/>
              <a:gdLst/>
              <a:ahLst/>
              <a:cxnLst/>
              <a:rect l="0" t="0" r="0" b="0"/>
              <a:pathLst>
                <a:path w="20439" h="150020">
                  <a:moveTo>
                    <a:pt x="6151" y="0"/>
                  </a:moveTo>
                  <a:lnTo>
                    <a:pt x="6151" y="0"/>
                  </a:lnTo>
                  <a:lnTo>
                    <a:pt x="5357" y="20720"/>
                  </a:lnTo>
                  <a:lnTo>
                    <a:pt x="0" y="50853"/>
                  </a:lnTo>
                  <a:lnTo>
                    <a:pt x="1255" y="85837"/>
                  </a:lnTo>
                  <a:lnTo>
                    <a:pt x="11375" y="120826"/>
                  </a:lnTo>
                  <a:lnTo>
                    <a:pt x="13235" y="129901"/>
                  </a:lnTo>
                  <a:lnTo>
                    <a:pt x="20438" y="150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332"/>
            <p:cNvSpPr/>
            <p:nvPr>
              <p:custDataLst>
                <p:tags r:id="rId34"/>
              </p:custDataLst>
            </p:nvPr>
          </p:nvSpPr>
          <p:spPr>
            <a:xfrm>
              <a:off x="3186528" y="4043363"/>
              <a:ext cx="70889" cy="49615"/>
            </a:xfrm>
            <a:custGeom>
              <a:avLst/>
              <a:gdLst/>
              <a:ahLst/>
              <a:cxnLst/>
              <a:rect l="0" t="0" r="0" b="0"/>
              <a:pathLst>
                <a:path w="70889" h="49615">
                  <a:moveTo>
                    <a:pt x="35303" y="0"/>
                  </a:moveTo>
                  <a:lnTo>
                    <a:pt x="35303" y="0"/>
                  </a:lnTo>
                  <a:lnTo>
                    <a:pt x="29152" y="0"/>
                  </a:lnTo>
                  <a:lnTo>
                    <a:pt x="4318" y="23848"/>
                  </a:lnTo>
                  <a:lnTo>
                    <a:pt x="1688" y="28591"/>
                  </a:lnTo>
                  <a:lnTo>
                    <a:pt x="0" y="34310"/>
                  </a:lnTo>
                  <a:lnTo>
                    <a:pt x="1886" y="37209"/>
                  </a:lnTo>
                  <a:lnTo>
                    <a:pt x="9564" y="45538"/>
                  </a:lnTo>
                  <a:lnTo>
                    <a:pt x="14074" y="48020"/>
                  </a:lnTo>
                  <a:lnTo>
                    <a:pt x="23437" y="49614"/>
                  </a:lnTo>
                  <a:lnTo>
                    <a:pt x="38633" y="49134"/>
                  </a:lnTo>
                  <a:lnTo>
                    <a:pt x="60639" y="42724"/>
                  </a:lnTo>
                  <a:lnTo>
                    <a:pt x="65879" y="39361"/>
                  </a:lnTo>
                  <a:lnTo>
                    <a:pt x="68736" y="35221"/>
                  </a:lnTo>
                  <a:lnTo>
                    <a:pt x="70345" y="28427"/>
                  </a:lnTo>
                  <a:lnTo>
                    <a:pt x="70888" y="19020"/>
                  </a:lnTo>
                  <a:lnTo>
                    <a:pt x="68846" y="14274"/>
                  </a:lnTo>
                  <a:lnTo>
                    <a:pt x="64860" y="8552"/>
                  </a:lnTo>
                  <a:lnTo>
                    <a:pt x="62198" y="7769"/>
                  </a:lnTo>
                  <a:lnTo>
                    <a:pt x="49591" y="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333"/>
            <p:cNvSpPr/>
            <p:nvPr>
              <p:custDataLst>
                <p:tags r:id="rId35"/>
              </p:custDataLst>
            </p:nvPr>
          </p:nvSpPr>
          <p:spPr>
            <a:xfrm>
              <a:off x="3064767" y="4029113"/>
              <a:ext cx="70807" cy="69987"/>
            </a:xfrm>
            <a:custGeom>
              <a:avLst/>
              <a:gdLst/>
              <a:ahLst/>
              <a:cxnLst/>
              <a:rect l="0" t="0" r="0" b="0"/>
              <a:pathLst>
                <a:path w="70807" h="69987">
                  <a:moveTo>
                    <a:pt x="28477" y="7106"/>
                  </a:moveTo>
                  <a:lnTo>
                    <a:pt x="28477" y="7106"/>
                  </a:lnTo>
                  <a:lnTo>
                    <a:pt x="24684" y="7106"/>
                  </a:lnTo>
                  <a:lnTo>
                    <a:pt x="20706" y="9222"/>
                  </a:lnTo>
                  <a:lnTo>
                    <a:pt x="11684" y="17049"/>
                  </a:lnTo>
                  <a:lnTo>
                    <a:pt x="9107" y="23696"/>
                  </a:lnTo>
                  <a:lnTo>
                    <a:pt x="7168" y="31148"/>
                  </a:lnTo>
                  <a:lnTo>
                    <a:pt x="1572" y="42399"/>
                  </a:lnTo>
                  <a:lnTo>
                    <a:pt x="0" y="59468"/>
                  </a:lnTo>
                  <a:lnTo>
                    <a:pt x="2062" y="64245"/>
                  </a:lnTo>
                  <a:lnTo>
                    <a:pt x="3723" y="66630"/>
                  </a:lnTo>
                  <a:lnTo>
                    <a:pt x="7686" y="69279"/>
                  </a:lnTo>
                  <a:lnTo>
                    <a:pt x="9853" y="69986"/>
                  </a:lnTo>
                  <a:lnTo>
                    <a:pt x="16496" y="68655"/>
                  </a:lnTo>
                  <a:lnTo>
                    <a:pt x="45897" y="57930"/>
                  </a:lnTo>
                  <a:lnTo>
                    <a:pt x="65265" y="41335"/>
                  </a:lnTo>
                  <a:lnTo>
                    <a:pt x="68639" y="33960"/>
                  </a:lnTo>
                  <a:lnTo>
                    <a:pt x="70806" y="20083"/>
                  </a:lnTo>
                  <a:lnTo>
                    <a:pt x="68986" y="14725"/>
                  </a:lnTo>
                  <a:lnTo>
                    <a:pt x="61350" y="4819"/>
                  </a:lnTo>
                  <a:lnTo>
                    <a:pt x="56845" y="2120"/>
                  </a:lnTo>
                  <a:lnTo>
                    <a:pt x="47486" y="388"/>
                  </a:lnTo>
                  <a:lnTo>
                    <a:pt x="27085" y="0"/>
                  </a:lnTo>
                  <a:lnTo>
                    <a:pt x="21773" y="2095"/>
                  </a:lnTo>
                  <a:lnTo>
                    <a:pt x="19245" y="3765"/>
                  </a:lnTo>
                  <a:lnTo>
                    <a:pt x="17560" y="5673"/>
                  </a:lnTo>
                  <a:lnTo>
                    <a:pt x="15687" y="9909"/>
                  </a:lnTo>
                  <a:lnTo>
                    <a:pt x="14189" y="21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6334"/>
            <p:cNvSpPr/>
            <p:nvPr>
              <p:custDataLst>
                <p:tags r:id="rId36"/>
              </p:custDataLst>
            </p:nvPr>
          </p:nvSpPr>
          <p:spPr>
            <a:xfrm>
              <a:off x="3336131" y="4029075"/>
              <a:ext cx="14289" cy="135732"/>
            </a:xfrm>
            <a:custGeom>
              <a:avLst/>
              <a:gdLst/>
              <a:ahLst/>
              <a:cxnLst/>
              <a:rect l="0" t="0" r="0" b="0"/>
              <a:pathLst>
                <a:path w="14289" h="135732">
                  <a:moveTo>
                    <a:pt x="0" y="0"/>
                  </a:moveTo>
                  <a:lnTo>
                    <a:pt x="0" y="0"/>
                  </a:lnTo>
                  <a:lnTo>
                    <a:pt x="0" y="34553"/>
                  </a:lnTo>
                  <a:lnTo>
                    <a:pt x="794" y="52628"/>
                  </a:lnTo>
                  <a:lnTo>
                    <a:pt x="6151" y="83817"/>
                  </a:lnTo>
                  <a:lnTo>
                    <a:pt x="7880" y="117731"/>
                  </a:lnTo>
                  <a:lnTo>
                    <a:pt x="12787" y="128324"/>
                  </a:lnTo>
                  <a:lnTo>
                    <a:pt x="14288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335"/>
            <p:cNvSpPr/>
            <p:nvPr>
              <p:custDataLst>
                <p:tags r:id="rId37"/>
              </p:custDataLst>
            </p:nvPr>
          </p:nvSpPr>
          <p:spPr>
            <a:xfrm>
              <a:off x="3328988" y="4000590"/>
              <a:ext cx="105917" cy="70257"/>
            </a:xfrm>
            <a:custGeom>
              <a:avLst/>
              <a:gdLst/>
              <a:ahLst/>
              <a:cxnLst/>
              <a:rect l="0" t="0" r="0" b="0"/>
              <a:pathLst>
                <a:path w="105917" h="70257">
                  <a:moveTo>
                    <a:pt x="21431" y="14198"/>
                  </a:moveTo>
                  <a:lnTo>
                    <a:pt x="21431" y="14198"/>
                  </a:lnTo>
                  <a:lnTo>
                    <a:pt x="21431" y="10405"/>
                  </a:lnTo>
                  <a:lnTo>
                    <a:pt x="20637" y="9288"/>
                  </a:lnTo>
                  <a:lnTo>
                    <a:pt x="19314" y="8543"/>
                  </a:lnTo>
                  <a:lnTo>
                    <a:pt x="17639" y="8047"/>
                  </a:lnTo>
                  <a:lnTo>
                    <a:pt x="17315" y="7716"/>
                  </a:lnTo>
                  <a:lnTo>
                    <a:pt x="17893" y="7495"/>
                  </a:lnTo>
                  <a:lnTo>
                    <a:pt x="19072" y="7348"/>
                  </a:lnTo>
                  <a:lnTo>
                    <a:pt x="19858" y="6456"/>
                  </a:lnTo>
                  <a:lnTo>
                    <a:pt x="20732" y="3349"/>
                  </a:lnTo>
                  <a:lnTo>
                    <a:pt x="21759" y="2202"/>
                  </a:lnTo>
                  <a:lnTo>
                    <a:pt x="25016" y="929"/>
                  </a:lnTo>
                  <a:lnTo>
                    <a:pt x="48148" y="0"/>
                  </a:lnTo>
                  <a:lnTo>
                    <a:pt x="66778" y="5631"/>
                  </a:lnTo>
                  <a:lnTo>
                    <a:pt x="90501" y="16705"/>
                  </a:lnTo>
                  <a:lnTo>
                    <a:pt x="95785" y="21397"/>
                  </a:lnTo>
                  <a:lnTo>
                    <a:pt x="105295" y="35634"/>
                  </a:lnTo>
                  <a:lnTo>
                    <a:pt x="105916" y="38013"/>
                  </a:lnTo>
                  <a:lnTo>
                    <a:pt x="105535" y="40394"/>
                  </a:lnTo>
                  <a:lnTo>
                    <a:pt x="102996" y="45155"/>
                  </a:lnTo>
                  <a:lnTo>
                    <a:pt x="97104" y="52298"/>
                  </a:lnTo>
                  <a:lnTo>
                    <a:pt x="90517" y="54943"/>
                  </a:lnTo>
                  <a:lnTo>
                    <a:pt x="59393" y="63087"/>
                  </a:lnTo>
                  <a:lnTo>
                    <a:pt x="34736" y="70256"/>
                  </a:lnTo>
                  <a:lnTo>
                    <a:pt x="5093" y="64470"/>
                  </a:lnTo>
                  <a:lnTo>
                    <a:pt x="3395" y="63587"/>
                  </a:lnTo>
                  <a:lnTo>
                    <a:pt x="2263" y="62205"/>
                  </a:lnTo>
                  <a:lnTo>
                    <a:pt x="0" y="57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336"/>
            <p:cNvSpPr/>
            <p:nvPr>
              <p:custDataLst>
                <p:tags r:id="rId38"/>
              </p:custDataLst>
            </p:nvPr>
          </p:nvSpPr>
          <p:spPr>
            <a:xfrm>
              <a:off x="3914775" y="4043450"/>
              <a:ext cx="128589" cy="21345"/>
            </a:xfrm>
            <a:custGeom>
              <a:avLst/>
              <a:gdLst/>
              <a:ahLst/>
              <a:cxnLst/>
              <a:rect l="0" t="0" r="0" b="0"/>
              <a:pathLst>
                <a:path w="128589" h="21345">
                  <a:moveTo>
                    <a:pt x="0" y="7056"/>
                  </a:moveTo>
                  <a:lnTo>
                    <a:pt x="0" y="7056"/>
                  </a:lnTo>
                  <a:lnTo>
                    <a:pt x="0" y="207"/>
                  </a:lnTo>
                  <a:lnTo>
                    <a:pt x="3792" y="0"/>
                  </a:lnTo>
                  <a:lnTo>
                    <a:pt x="36679" y="6071"/>
                  </a:lnTo>
                  <a:lnTo>
                    <a:pt x="65910" y="14697"/>
                  </a:lnTo>
                  <a:lnTo>
                    <a:pt x="86204" y="19374"/>
                  </a:lnTo>
                  <a:lnTo>
                    <a:pt x="118742" y="21171"/>
                  </a:lnTo>
                  <a:lnTo>
                    <a:pt x="128588" y="21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2016"/>
          <p:cNvGrpSpPr/>
          <p:nvPr/>
        </p:nvGrpSpPr>
        <p:grpSpPr>
          <a:xfrm>
            <a:off x="1864519" y="4136231"/>
            <a:ext cx="1135857" cy="692945"/>
            <a:chOff x="1864519" y="4136231"/>
            <a:chExt cx="1135857" cy="692945"/>
          </a:xfrm>
        </p:grpSpPr>
        <p:sp>
          <p:nvSpPr>
            <p:cNvPr id="351" name="SMARTInkShape-6337"/>
            <p:cNvSpPr/>
            <p:nvPr>
              <p:custDataLst>
                <p:tags r:id="rId15"/>
              </p:custDataLst>
            </p:nvPr>
          </p:nvSpPr>
          <p:spPr>
            <a:xfrm>
              <a:off x="2607469" y="4679450"/>
              <a:ext cx="14288" cy="6851"/>
            </a:xfrm>
            <a:custGeom>
              <a:avLst/>
              <a:gdLst/>
              <a:ahLst/>
              <a:cxnLst/>
              <a:rect l="0" t="0" r="0" b="0"/>
              <a:pathLst>
                <a:path w="14288" h="6851">
                  <a:moveTo>
                    <a:pt x="0" y="6850"/>
                  </a:moveTo>
                  <a:lnTo>
                    <a:pt x="0" y="6850"/>
                  </a:lnTo>
                  <a:lnTo>
                    <a:pt x="0" y="699"/>
                  </a:lnTo>
                  <a:lnTo>
                    <a:pt x="794" y="368"/>
                  </a:lnTo>
                  <a:lnTo>
                    <a:pt x="3792" y="0"/>
                  </a:lnTo>
                  <a:lnTo>
                    <a:pt x="7771" y="1954"/>
                  </a:lnTo>
                  <a:lnTo>
                    <a:pt x="14287" y="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338"/>
            <p:cNvSpPr/>
            <p:nvPr>
              <p:custDataLst>
                <p:tags r:id="rId16"/>
              </p:custDataLst>
            </p:nvPr>
          </p:nvSpPr>
          <p:spPr>
            <a:xfrm>
              <a:off x="2400300" y="4693444"/>
              <a:ext cx="149929" cy="85726"/>
            </a:xfrm>
            <a:custGeom>
              <a:avLst/>
              <a:gdLst/>
              <a:ahLst/>
              <a:cxnLst/>
              <a:rect l="0" t="0" r="0" b="0"/>
              <a:pathLst>
                <a:path w="149929" h="85726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37021" y="12185"/>
                  </a:lnTo>
                  <a:lnTo>
                    <a:pt x="67816" y="23849"/>
                  </a:lnTo>
                  <a:lnTo>
                    <a:pt x="98360" y="30069"/>
                  </a:lnTo>
                  <a:lnTo>
                    <a:pt x="113810" y="34045"/>
                  </a:lnTo>
                  <a:lnTo>
                    <a:pt x="129461" y="35388"/>
                  </a:lnTo>
                  <a:lnTo>
                    <a:pt x="135061" y="33455"/>
                  </a:lnTo>
                  <a:lnTo>
                    <a:pt x="142418" y="28860"/>
                  </a:lnTo>
                  <a:lnTo>
                    <a:pt x="149928" y="28577"/>
                  </a:lnTo>
                  <a:lnTo>
                    <a:pt x="146200" y="32368"/>
                  </a:lnTo>
                  <a:lnTo>
                    <a:pt x="144352" y="36346"/>
                  </a:lnTo>
                  <a:lnTo>
                    <a:pt x="142886" y="69952"/>
                  </a:lnTo>
                  <a:lnTo>
                    <a:pt x="1428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6339"/>
            <p:cNvSpPr/>
            <p:nvPr>
              <p:custDataLst>
                <p:tags r:id="rId17"/>
              </p:custDataLst>
            </p:nvPr>
          </p:nvSpPr>
          <p:spPr>
            <a:xfrm>
              <a:off x="2114550" y="4686630"/>
              <a:ext cx="99967" cy="85396"/>
            </a:xfrm>
            <a:custGeom>
              <a:avLst/>
              <a:gdLst/>
              <a:ahLst/>
              <a:cxnLst/>
              <a:rect l="0" t="0" r="0" b="0"/>
              <a:pathLst>
                <a:path w="99967" h="85396">
                  <a:moveTo>
                    <a:pt x="0" y="35389"/>
                  </a:moveTo>
                  <a:lnTo>
                    <a:pt x="0" y="35389"/>
                  </a:lnTo>
                  <a:lnTo>
                    <a:pt x="33854" y="35389"/>
                  </a:lnTo>
                  <a:lnTo>
                    <a:pt x="61796" y="34595"/>
                  </a:lnTo>
                  <a:lnTo>
                    <a:pt x="83642" y="29238"/>
                  </a:lnTo>
                  <a:lnTo>
                    <a:pt x="93927" y="28539"/>
                  </a:lnTo>
                  <a:lnTo>
                    <a:pt x="95956" y="27647"/>
                  </a:lnTo>
                  <a:lnTo>
                    <a:pt x="97308" y="26259"/>
                  </a:lnTo>
                  <a:lnTo>
                    <a:pt x="98811" y="22600"/>
                  </a:lnTo>
                  <a:lnTo>
                    <a:pt x="99966" y="8190"/>
                  </a:lnTo>
                  <a:lnTo>
                    <a:pt x="96206" y="3429"/>
                  </a:lnTo>
                  <a:lnTo>
                    <a:pt x="90119" y="1341"/>
                  </a:lnTo>
                  <a:lnTo>
                    <a:pt x="73275" y="0"/>
                  </a:lnTo>
                  <a:lnTo>
                    <a:pt x="66169" y="1933"/>
                  </a:lnTo>
                  <a:lnTo>
                    <a:pt x="60365" y="4645"/>
                  </a:lnTo>
                  <a:lnTo>
                    <a:pt x="52634" y="6965"/>
                  </a:lnTo>
                  <a:lnTo>
                    <a:pt x="40514" y="16672"/>
                  </a:lnTo>
                  <a:lnTo>
                    <a:pt x="37850" y="23366"/>
                  </a:lnTo>
                  <a:lnTo>
                    <a:pt x="36140" y="36806"/>
                  </a:lnTo>
                  <a:lnTo>
                    <a:pt x="41505" y="52808"/>
                  </a:lnTo>
                  <a:lnTo>
                    <a:pt x="50209" y="69139"/>
                  </a:lnTo>
                  <a:lnTo>
                    <a:pt x="54859" y="74201"/>
                  </a:lnTo>
                  <a:lnTo>
                    <a:pt x="71443" y="83668"/>
                  </a:lnTo>
                  <a:lnTo>
                    <a:pt x="78581" y="85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340"/>
            <p:cNvSpPr/>
            <p:nvPr>
              <p:custDataLst>
                <p:tags r:id="rId18"/>
              </p:custDataLst>
            </p:nvPr>
          </p:nvSpPr>
          <p:spPr>
            <a:xfrm>
              <a:off x="2764639" y="4636294"/>
              <a:ext cx="135725" cy="192882"/>
            </a:xfrm>
            <a:custGeom>
              <a:avLst/>
              <a:gdLst/>
              <a:ahLst/>
              <a:cxnLst/>
              <a:rect l="0" t="0" r="0" b="0"/>
              <a:pathLst>
                <a:path w="135725" h="192882">
                  <a:moveTo>
                    <a:pt x="7136" y="0"/>
                  </a:moveTo>
                  <a:lnTo>
                    <a:pt x="7136" y="0"/>
                  </a:lnTo>
                  <a:lnTo>
                    <a:pt x="10928" y="0"/>
                  </a:lnTo>
                  <a:lnTo>
                    <a:pt x="12046" y="794"/>
                  </a:lnTo>
                  <a:lnTo>
                    <a:pt x="12790" y="2116"/>
                  </a:lnTo>
                  <a:lnTo>
                    <a:pt x="13986" y="6151"/>
                  </a:lnTo>
                  <a:lnTo>
                    <a:pt x="19131" y="12651"/>
                  </a:lnTo>
                  <a:lnTo>
                    <a:pt x="20744" y="19270"/>
                  </a:lnTo>
                  <a:lnTo>
                    <a:pt x="21334" y="30985"/>
                  </a:lnTo>
                  <a:lnTo>
                    <a:pt x="12601" y="64480"/>
                  </a:lnTo>
                  <a:lnTo>
                    <a:pt x="9565" y="74695"/>
                  </a:lnTo>
                  <a:lnTo>
                    <a:pt x="7349" y="108089"/>
                  </a:lnTo>
                  <a:lnTo>
                    <a:pt x="6405" y="118721"/>
                  </a:lnTo>
                  <a:lnTo>
                    <a:pt x="437" y="136713"/>
                  </a:lnTo>
                  <a:lnTo>
                    <a:pt x="0" y="142768"/>
                  </a:lnTo>
                  <a:lnTo>
                    <a:pt x="34143" y="109518"/>
                  </a:lnTo>
                  <a:lnTo>
                    <a:pt x="45389" y="103181"/>
                  </a:lnTo>
                  <a:lnTo>
                    <a:pt x="56702" y="100638"/>
                  </a:lnTo>
                  <a:lnTo>
                    <a:pt x="70372" y="100136"/>
                  </a:lnTo>
                  <a:lnTo>
                    <a:pt x="77045" y="102184"/>
                  </a:lnTo>
                  <a:lnTo>
                    <a:pt x="90279" y="112205"/>
                  </a:lnTo>
                  <a:lnTo>
                    <a:pt x="111906" y="134151"/>
                  </a:lnTo>
                  <a:lnTo>
                    <a:pt x="123817" y="155200"/>
                  </a:lnTo>
                  <a:lnTo>
                    <a:pt x="135724" y="192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341"/>
            <p:cNvSpPr/>
            <p:nvPr>
              <p:custDataLst>
                <p:tags r:id="rId19"/>
              </p:custDataLst>
            </p:nvPr>
          </p:nvSpPr>
          <p:spPr>
            <a:xfrm>
              <a:off x="2457490" y="4300538"/>
              <a:ext cx="192842" cy="14288"/>
            </a:xfrm>
            <a:custGeom>
              <a:avLst/>
              <a:gdLst/>
              <a:ahLst/>
              <a:cxnLst/>
              <a:rect l="0" t="0" r="0" b="0"/>
              <a:pathLst>
                <a:path w="192842" h="14288">
                  <a:moveTo>
                    <a:pt x="135691" y="7143"/>
                  </a:moveTo>
                  <a:lnTo>
                    <a:pt x="135691" y="7143"/>
                  </a:lnTo>
                  <a:lnTo>
                    <a:pt x="103770" y="7143"/>
                  </a:lnTo>
                  <a:lnTo>
                    <a:pt x="71341" y="7143"/>
                  </a:lnTo>
                  <a:lnTo>
                    <a:pt x="47577" y="7937"/>
                  </a:lnTo>
                  <a:lnTo>
                    <a:pt x="13277" y="13993"/>
                  </a:lnTo>
                  <a:lnTo>
                    <a:pt x="0" y="14286"/>
                  </a:lnTo>
                  <a:lnTo>
                    <a:pt x="3764" y="14287"/>
                  </a:lnTo>
                  <a:lnTo>
                    <a:pt x="4878" y="13493"/>
                  </a:lnTo>
                  <a:lnTo>
                    <a:pt x="5620" y="12170"/>
                  </a:lnTo>
                  <a:lnTo>
                    <a:pt x="6114" y="10495"/>
                  </a:lnTo>
                  <a:lnTo>
                    <a:pt x="8032" y="9377"/>
                  </a:lnTo>
                  <a:lnTo>
                    <a:pt x="23111" y="7437"/>
                  </a:lnTo>
                  <a:lnTo>
                    <a:pt x="54096" y="7169"/>
                  </a:lnTo>
                  <a:lnTo>
                    <a:pt x="88823" y="7145"/>
                  </a:lnTo>
                  <a:lnTo>
                    <a:pt x="123120" y="7144"/>
                  </a:lnTo>
                  <a:lnTo>
                    <a:pt x="155708" y="7143"/>
                  </a:lnTo>
                  <a:lnTo>
                    <a:pt x="191314" y="87"/>
                  </a:lnTo>
                  <a:lnTo>
                    <a:pt x="1928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6342"/>
            <p:cNvSpPr/>
            <p:nvPr>
              <p:custDataLst>
                <p:tags r:id="rId20"/>
              </p:custDataLst>
            </p:nvPr>
          </p:nvSpPr>
          <p:spPr>
            <a:xfrm>
              <a:off x="1864519" y="4136231"/>
              <a:ext cx="1135857" cy="578645"/>
            </a:xfrm>
            <a:custGeom>
              <a:avLst/>
              <a:gdLst/>
              <a:ahLst/>
              <a:cxnLst/>
              <a:rect l="0" t="0" r="0" b="0"/>
              <a:pathLst>
                <a:path w="1135857" h="578645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38076" y="23293"/>
                  </a:lnTo>
                  <a:lnTo>
                    <a:pt x="68552" y="40849"/>
                  </a:lnTo>
                  <a:lnTo>
                    <a:pt x="95806" y="54878"/>
                  </a:lnTo>
                  <a:lnTo>
                    <a:pt x="123989" y="69089"/>
                  </a:lnTo>
                  <a:lnTo>
                    <a:pt x="147181" y="80712"/>
                  </a:lnTo>
                  <a:lnTo>
                    <a:pt x="172570" y="93816"/>
                  </a:lnTo>
                  <a:lnTo>
                    <a:pt x="197083" y="107577"/>
                  </a:lnTo>
                  <a:lnTo>
                    <a:pt x="221207" y="121631"/>
                  </a:lnTo>
                  <a:lnTo>
                    <a:pt x="246745" y="135814"/>
                  </a:lnTo>
                  <a:lnTo>
                    <a:pt x="276617" y="150056"/>
                  </a:lnTo>
                  <a:lnTo>
                    <a:pt x="306297" y="166440"/>
                  </a:lnTo>
                  <a:lnTo>
                    <a:pt x="335363" y="183511"/>
                  </a:lnTo>
                  <a:lnTo>
                    <a:pt x="364156" y="199035"/>
                  </a:lnTo>
                  <a:lnTo>
                    <a:pt x="392828" y="213873"/>
                  </a:lnTo>
                  <a:lnTo>
                    <a:pt x="421447" y="229199"/>
                  </a:lnTo>
                  <a:lnTo>
                    <a:pt x="450040" y="246593"/>
                  </a:lnTo>
                  <a:lnTo>
                    <a:pt x="480741" y="262791"/>
                  </a:lnTo>
                  <a:lnTo>
                    <a:pt x="512112" y="278721"/>
                  </a:lnTo>
                  <a:lnTo>
                    <a:pt x="541930" y="296384"/>
                  </a:lnTo>
                  <a:lnTo>
                    <a:pt x="573174" y="312702"/>
                  </a:lnTo>
                  <a:lnTo>
                    <a:pt x="604788" y="328685"/>
                  </a:lnTo>
                  <a:lnTo>
                    <a:pt x="634713" y="346372"/>
                  </a:lnTo>
                  <a:lnTo>
                    <a:pt x="663888" y="362699"/>
                  </a:lnTo>
                  <a:lnTo>
                    <a:pt x="692730" y="377894"/>
                  </a:lnTo>
                  <a:lnTo>
                    <a:pt x="721424" y="392584"/>
                  </a:lnTo>
                  <a:lnTo>
                    <a:pt x="750051" y="407051"/>
                  </a:lnTo>
                  <a:lnTo>
                    <a:pt x="778650" y="421418"/>
                  </a:lnTo>
                  <a:lnTo>
                    <a:pt x="807235" y="435740"/>
                  </a:lnTo>
                  <a:lnTo>
                    <a:pt x="833698" y="447927"/>
                  </a:lnTo>
                  <a:lnTo>
                    <a:pt x="858689" y="458635"/>
                  </a:lnTo>
                  <a:lnTo>
                    <a:pt x="883025" y="468686"/>
                  </a:lnTo>
                  <a:lnTo>
                    <a:pt x="907070" y="478445"/>
                  </a:lnTo>
                  <a:lnTo>
                    <a:pt x="940803" y="492864"/>
                  </a:lnTo>
                  <a:lnTo>
                    <a:pt x="970906" y="507190"/>
                  </a:lnTo>
                  <a:lnTo>
                    <a:pt x="999934" y="519372"/>
                  </a:lnTo>
                  <a:lnTo>
                    <a:pt x="1034395" y="534392"/>
                  </a:lnTo>
                  <a:lnTo>
                    <a:pt x="1064132" y="551852"/>
                  </a:lnTo>
                  <a:lnTo>
                    <a:pt x="1096307" y="566346"/>
                  </a:lnTo>
                  <a:lnTo>
                    <a:pt x="1122411" y="577198"/>
                  </a:lnTo>
                  <a:lnTo>
                    <a:pt x="1135856" y="578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6343"/>
            <p:cNvSpPr/>
            <p:nvPr>
              <p:custDataLst>
                <p:tags r:id="rId21"/>
              </p:custDataLst>
            </p:nvPr>
          </p:nvSpPr>
          <p:spPr>
            <a:xfrm>
              <a:off x="2164556" y="4443413"/>
              <a:ext cx="78583" cy="200026"/>
            </a:xfrm>
            <a:custGeom>
              <a:avLst/>
              <a:gdLst/>
              <a:ahLst/>
              <a:cxnLst/>
              <a:rect l="0" t="0" r="0" b="0"/>
              <a:pathLst>
                <a:path w="78583" h="200026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7771" y="2116"/>
                  </a:lnTo>
                  <a:lnTo>
                    <a:pt x="27141" y="16590"/>
                  </a:lnTo>
                  <a:lnTo>
                    <a:pt x="45160" y="47759"/>
                  </a:lnTo>
                  <a:lnTo>
                    <a:pt x="54632" y="80970"/>
                  </a:lnTo>
                  <a:lnTo>
                    <a:pt x="57723" y="114447"/>
                  </a:lnTo>
                  <a:lnTo>
                    <a:pt x="65956" y="149888"/>
                  </a:lnTo>
                  <a:lnTo>
                    <a:pt x="69814" y="164267"/>
                  </a:lnTo>
                  <a:lnTo>
                    <a:pt x="72018" y="182410"/>
                  </a:lnTo>
                  <a:lnTo>
                    <a:pt x="77050" y="192694"/>
                  </a:lnTo>
                  <a:lnTo>
                    <a:pt x="78582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344"/>
            <p:cNvSpPr/>
            <p:nvPr>
              <p:custDataLst>
                <p:tags r:id="rId22"/>
              </p:custDataLst>
            </p:nvPr>
          </p:nvSpPr>
          <p:spPr>
            <a:xfrm>
              <a:off x="2310459" y="4650581"/>
              <a:ext cx="25548" cy="134605"/>
            </a:xfrm>
            <a:custGeom>
              <a:avLst/>
              <a:gdLst/>
              <a:ahLst/>
              <a:cxnLst/>
              <a:rect l="0" t="0" r="0" b="0"/>
              <a:pathLst>
                <a:path w="25548" h="134605">
                  <a:moveTo>
                    <a:pt x="4116" y="0"/>
                  </a:moveTo>
                  <a:lnTo>
                    <a:pt x="4116" y="0"/>
                  </a:lnTo>
                  <a:lnTo>
                    <a:pt x="0" y="0"/>
                  </a:lnTo>
                  <a:lnTo>
                    <a:pt x="1758" y="0"/>
                  </a:lnTo>
                  <a:lnTo>
                    <a:pt x="2544" y="794"/>
                  </a:lnTo>
                  <a:lnTo>
                    <a:pt x="3909" y="6151"/>
                  </a:lnTo>
                  <a:lnTo>
                    <a:pt x="7847" y="10642"/>
                  </a:lnTo>
                  <a:lnTo>
                    <a:pt x="9743" y="16901"/>
                  </a:lnTo>
                  <a:lnTo>
                    <a:pt x="16110" y="52490"/>
                  </a:lnTo>
                  <a:lnTo>
                    <a:pt x="20386" y="85731"/>
                  </a:lnTo>
                  <a:lnTo>
                    <a:pt x="24018" y="100014"/>
                  </a:lnTo>
                  <a:lnTo>
                    <a:pt x="25545" y="134604"/>
                  </a:lnTo>
                  <a:lnTo>
                    <a:pt x="25547" y="1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345"/>
            <p:cNvSpPr/>
            <p:nvPr>
              <p:custDataLst>
                <p:tags r:id="rId23"/>
              </p:custDataLst>
            </p:nvPr>
          </p:nvSpPr>
          <p:spPr>
            <a:xfrm>
              <a:off x="2443163" y="4625312"/>
              <a:ext cx="77269" cy="153858"/>
            </a:xfrm>
            <a:custGeom>
              <a:avLst/>
              <a:gdLst/>
              <a:ahLst/>
              <a:cxnLst/>
              <a:rect l="0" t="0" r="0" b="0"/>
              <a:pathLst>
                <a:path w="77269" h="153858">
                  <a:moveTo>
                    <a:pt x="57150" y="46701"/>
                  </a:moveTo>
                  <a:lnTo>
                    <a:pt x="57150" y="46701"/>
                  </a:lnTo>
                  <a:lnTo>
                    <a:pt x="75626" y="27430"/>
                  </a:lnTo>
                  <a:lnTo>
                    <a:pt x="77268" y="22790"/>
                  </a:lnTo>
                  <a:lnTo>
                    <a:pt x="76912" y="20441"/>
                  </a:lnTo>
                  <a:lnTo>
                    <a:pt x="72754" y="10969"/>
                  </a:lnTo>
                  <a:lnTo>
                    <a:pt x="72315" y="8592"/>
                  </a:lnTo>
                  <a:lnTo>
                    <a:pt x="71228" y="7007"/>
                  </a:lnTo>
                  <a:lnTo>
                    <a:pt x="69710" y="5951"/>
                  </a:lnTo>
                  <a:lnTo>
                    <a:pt x="65907" y="3983"/>
                  </a:lnTo>
                  <a:lnTo>
                    <a:pt x="61571" y="463"/>
                  </a:lnTo>
                  <a:lnTo>
                    <a:pt x="58509" y="0"/>
                  </a:lnTo>
                  <a:lnTo>
                    <a:pt x="41444" y="3176"/>
                  </a:lnTo>
                  <a:lnTo>
                    <a:pt x="36147" y="5660"/>
                  </a:lnTo>
                  <a:lnTo>
                    <a:pt x="33622" y="7434"/>
                  </a:lnTo>
                  <a:lnTo>
                    <a:pt x="26278" y="17515"/>
                  </a:lnTo>
                  <a:lnTo>
                    <a:pt x="22867" y="30557"/>
                  </a:lnTo>
                  <a:lnTo>
                    <a:pt x="19503" y="53913"/>
                  </a:lnTo>
                  <a:lnTo>
                    <a:pt x="16605" y="64194"/>
                  </a:lnTo>
                  <a:lnTo>
                    <a:pt x="14490" y="98429"/>
                  </a:lnTo>
                  <a:lnTo>
                    <a:pt x="13511" y="126811"/>
                  </a:lnTo>
                  <a:lnTo>
                    <a:pt x="8139" y="141525"/>
                  </a:lnTo>
                  <a:lnTo>
                    <a:pt x="7438" y="148968"/>
                  </a:lnTo>
                  <a:lnTo>
                    <a:pt x="6546" y="150598"/>
                  </a:lnTo>
                  <a:lnTo>
                    <a:pt x="5158" y="151684"/>
                  </a:lnTo>
                  <a:lnTo>
                    <a:pt x="0" y="153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346"/>
            <p:cNvSpPr/>
            <p:nvPr>
              <p:custDataLst>
                <p:tags r:id="rId24"/>
              </p:custDataLst>
            </p:nvPr>
          </p:nvSpPr>
          <p:spPr>
            <a:xfrm>
              <a:off x="2093119" y="4521994"/>
              <a:ext cx="192795" cy="35720"/>
            </a:xfrm>
            <a:custGeom>
              <a:avLst/>
              <a:gdLst/>
              <a:ahLst/>
              <a:cxnLst/>
              <a:rect l="0" t="0" r="0" b="0"/>
              <a:pathLst>
                <a:path w="192795" h="35720">
                  <a:moveTo>
                    <a:pt x="185737" y="0"/>
                  </a:moveTo>
                  <a:lnTo>
                    <a:pt x="185737" y="0"/>
                  </a:lnTo>
                  <a:lnTo>
                    <a:pt x="191888" y="0"/>
                  </a:lnTo>
                  <a:lnTo>
                    <a:pt x="192219" y="794"/>
                  </a:lnTo>
                  <a:lnTo>
                    <a:pt x="192794" y="6151"/>
                  </a:lnTo>
                  <a:lnTo>
                    <a:pt x="192029" y="6482"/>
                  </a:lnTo>
                  <a:lnTo>
                    <a:pt x="182982" y="9129"/>
                  </a:lnTo>
                  <a:lnTo>
                    <a:pt x="174988" y="11995"/>
                  </a:lnTo>
                  <a:lnTo>
                    <a:pt x="140687" y="19807"/>
                  </a:lnTo>
                  <a:lnTo>
                    <a:pt x="105474" y="23405"/>
                  </a:lnTo>
                  <a:lnTo>
                    <a:pt x="71216" y="27894"/>
                  </a:lnTo>
                  <a:lnTo>
                    <a:pt x="44935" y="30557"/>
                  </a:lnTo>
                  <a:lnTo>
                    <a:pt x="20116" y="35039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6347"/>
            <p:cNvSpPr/>
            <p:nvPr>
              <p:custDataLst>
                <p:tags r:id="rId25"/>
              </p:custDataLst>
            </p:nvPr>
          </p:nvSpPr>
          <p:spPr>
            <a:xfrm>
              <a:off x="2003772" y="4643446"/>
              <a:ext cx="103180" cy="128456"/>
            </a:xfrm>
            <a:custGeom>
              <a:avLst/>
              <a:gdLst/>
              <a:ahLst/>
              <a:cxnLst/>
              <a:rect l="0" t="0" r="0" b="0"/>
              <a:pathLst>
                <a:path w="103180" h="128456">
                  <a:moveTo>
                    <a:pt x="89347" y="21423"/>
                  </a:moveTo>
                  <a:lnTo>
                    <a:pt x="89347" y="21423"/>
                  </a:lnTo>
                  <a:lnTo>
                    <a:pt x="89347" y="17631"/>
                  </a:lnTo>
                  <a:lnTo>
                    <a:pt x="88553" y="16513"/>
                  </a:lnTo>
                  <a:lnTo>
                    <a:pt x="87230" y="15768"/>
                  </a:lnTo>
                  <a:lnTo>
                    <a:pt x="85554" y="15272"/>
                  </a:lnTo>
                  <a:lnTo>
                    <a:pt x="74873" y="8755"/>
                  </a:lnTo>
                  <a:lnTo>
                    <a:pt x="72554" y="8215"/>
                  </a:lnTo>
                  <a:lnTo>
                    <a:pt x="62335" y="2439"/>
                  </a:lnTo>
                  <a:lnTo>
                    <a:pt x="26673" y="34"/>
                  </a:lnTo>
                  <a:lnTo>
                    <a:pt x="12056" y="0"/>
                  </a:lnTo>
                  <a:lnTo>
                    <a:pt x="9244" y="791"/>
                  </a:lnTo>
                  <a:lnTo>
                    <a:pt x="7370" y="2112"/>
                  </a:lnTo>
                  <a:lnTo>
                    <a:pt x="6121" y="3786"/>
                  </a:lnTo>
                  <a:lnTo>
                    <a:pt x="4494" y="4902"/>
                  </a:lnTo>
                  <a:lnTo>
                    <a:pt x="570" y="6143"/>
                  </a:lnTo>
                  <a:lnTo>
                    <a:pt x="0" y="8062"/>
                  </a:lnTo>
                  <a:lnTo>
                    <a:pt x="1483" y="14426"/>
                  </a:lnTo>
                  <a:lnTo>
                    <a:pt x="6780" y="23142"/>
                  </a:lnTo>
                  <a:lnTo>
                    <a:pt x="37398" y="55161"/>
                  </a:lnTo>
                  <a:lnTo>
                    <a:pt x="70323" y="85755"/>
                  </a:lnTo>
                  <a:lnTo>
                    <a:pt x="98455" y="109345"/>
                  </a:lnTo>
                  <a:lnTo>
                    <a:pt x="101332" y="114210"/>
                  </a:lnTo>
                  <a:lnTo>
                    <a:pt x="103179" y="123800"/>
                  </a:lnTo>
                  <a:lnTo>
                    <a:pt x="101744" y="125393"/>
                  </a:lnTo>
                  <a:lnTo>
                    <a:pt x="95915" y="127163"/>
                  </a:lnTo>
                  <a:lnTo>
                    <a:pt x="76188" y="128455"/>
                  </a:lnTo>
                  <a:lnTo>
                    <a:pt x="69475" y="126407"/>
                  </a:lnTo>
                  <a:lnTo>
                    <a:pt x="50512" y="117180"/>
                  </a:lnTo>
                  <a:lnTo>
                    <a:pt x="37535" y="114354"/>
                  </a:lnTo>
                  <a:lnTo>
                    <a:pt x="28311" y="108842"/>
                  </a:lnTo>
                  <a:lnTo>
                    <a:pt x="12211" y="94245"/>
                  </a:lnTo>
                  <a:lnTo>
                    <a:pt x="11408" y="91359"/>
                  </a:lnTo>
                  <a:lnTo>
                    <a:pt x="10766" y="85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6348"/>
            <p:cNvSpPr/>
            <p:nvPr>
              <p:custDataLst>
                <p:tags r:id="rId26"/>
              </p:custDataLst>
            </p:nvPr>
          </p:nvSpPr>
          <p:spPr>
            <a:xfrm>
              <a:off x="2650331" y="4700588"/>
              <a:ext cx="57151" cy="85627"/>
            </a:xfrm>
            <a:custGeom>
              <a:avLst/>
              <a:gdLst/>
              <a:ahLst/>
              <a:cxnLst/>
              <a:rect l="0" t="0" r="0" b="0"/>
              <a:pathLst>
                <a:path w="57151" h="85627">
                  <a:moveTo>
                    <a:pt x="57150" y="0"/>
                  </a:moveTo>
                  <a:lnTo>
                    <a:pt x="57150" y="0"/>
                  </a:lnTo>
                  <a:lnTo>
                    <a:pt x="21829" y="0"/>
                  </a:lnTo>
                  <a:lnTo>
                    <a:pt x="11985" y="0"/>
                  </a:lnTo>
                  <a:lnTo>
                    <a:pt x="7179" y="2116"/>
                  </a:lnTo>
                  <a:lnTo>
                    <a:pt x="4786" y="3792"/>
                  </a:lnTo>
                  <a:lnTo>
                    <a:pt x="2127" y="7770"/>
                  </a:lnTo>
                  <a:lnTo>
                    <a:pt x="280" y="14223"/>
                  </a:lnTo>
                  <a:lnTo>
                    <a:pt x="125" y="17698"/>
                  </a:lnTo>
                  <a:lnTo>
                    <a:pt x="3829" y="27909"/>
                  </a:lnTo>
                  <a:lnTo>
                    <a:pt x="14478" y="42461"/>
                  </a:lnTo>
                  <a:lnTo>
                    <a:pt x="48302" y="77080"/>
                  </a:lnTo>
                  <a:lnTo>
                    <a:pt x="57050" y="85626"/>
                  </a:lnTo>
                  <a:lnTo>
                    <a:pt x="53328" y="81903"/>
                  </a:lnTo>
                  <a:lnTo>
                    <a:pt x="49366" y="80057"/>
                  </a:lnTo>
                  <a:lnTo>
                    <a:pt x="24450" y="77845"/>
                  </a:lnTo>
                  <a:lnTo>
                    <a:pt x="14414" y="72938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2017"/>
          <p:cNvGrpSpPr/>
          <p:nvPr/>
        </p:nvGrpSpPr>
        <p:grpSpPr>
          <a:xfrm>
            <a:off x="2886075" y="4200525"/>
            <a:ext cx="1485901" cy="650082"/>
            <a:chOff x="2886075" y="4200525"/>
            <a:chExt cx="1485901" cy="650082"/>
          </a:xfrm>
        </p:grpSpPr>
        <p:sp>
          <p:nvSpPr>
            <p:cNvPr id="364" name="SMARTInkShape-6349"/>
            <p:cNvSpPr/>
            <p:nvPr>
              <p:custDataLst>
                <p:tags r:id="rId12"/>
              </p:custDataLst>
            </p:nvPr>
          </p:nvSpPr>
          <p:spPr>
            <a:xfrm>
              <a:off x="3286125" y="4607719"/>
              <a:ext cx="150020" cy="21406"/>
            </a:xfrm>
            <a:custGeom>
              <a:avLst/>
              <a:gdLst/>
              <a:ahLst/>
              <a:cxnLst/>
              <a:rect l="0" t="0" r="0" b="0"/>
              <a:pathLst>
                <a:path w="150020" h="21406">
                  <a:moveTo>
                    <a:pt x="150019" y="0"/>
                  </a:moveTo>
                  <a:lnTo>
                    <a:pt x="150019" y="0"/>
                  </a:lnTo>
                  <a:lnTo>
                    <a:pt x="136750" y="0"/>
                  </a:lnTo>
                  <a:lnTo>
                    <a:pt x="119727" y="6151"/>
                  </a:lnTo>
                  <a:lnTo>
                    <a:pt x="85565" y="7105"/>
                  </a:lnTo>
                  <a:lnTo>
                    <a:pt x="52528" y="7142"/>
                  </a:lnTo>
                  <a:lnTo>
                    <a:pt x="34453" y="7143"/>
                  </a:lnTo>
                  <a:lnTo>
                    <a:pt x="29071" y="9260"/>
                  </a:lnTo>
                  <a:lnTo>
                    <a:pt x="24033" y="12053"/>
                  </a:lnTo>
                  <a:lnTo>
                    <a:pt x="14454" y="14091"/>
                  </a:lnTo>
                  <a:lnTo>
                    <a:pt x="3450" y="14285"/>
                  </a:lnTo>
                  <a:lnTo>
                    <a:pt x="2300" y="15079"/>
                  </a:lnTo>
                  <a:lnTo>
                    <a:pt x="1533" y="16403"/>
                  </a:lnTo>
                  <a:lnTo>
                    <a:pt x="8" y="21405"/>
                  </a:lnTo>
                  <a:lnTo>
                    <a:pt x="0" y="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6350"/>
            <p:cNvSpPr/>
            <p:nvPr>
              <p:custDataLst>
                <p:tags r:id="rId13"/>
              </p:custDataLst>
            </p:nvPr>
          </p:nvSpPr>
          <p:spPr>
            <a:xfrm>
              <a:off x="3864769" y="4393406"/>
              <a:ext cx="107157" cy="28576"/>
            </a:xfrm>
            <a:custGeom>
              <a:avLst/>
              <a:gdLst/>
              <a:ahLst/>
              <a:cxnLst/>
              <a:rect l="0" t="0" r="0" b="0"/>
              <a:pathLst>
                <a:path w="107157" h="28576">
                  <a:moveTo>
                    <a:pt x="107156" y="0"/>
                  </a:moveTo>
                  <a:lnTo>
                    <a:pt x="107156" y="0"/>
                  </a:lnTo>
                  <a:lnTo>
                    <a:pt x="84005" y="0"/>
                  </a:lnTo>
                  <a:lnTo>
                    <a:pt x="78875" y="2117"/>
                  </a:lnTo>
                  <a:lnTo>
                    <a:pt x="73949" y="4910"/>
                  </a:lnTo>
                  <a:lnTo>
                    <a:pt x="64319" y="6703"/>
                  </a:lnTo>
                  <a:lnTo>
                    <a:pt x="54774" y="7057"/>
                  </a:lnTo>
                  <a:lnTo>
                    <a:pt x="50008" y="9222"/>
                  </a:lnTo>
                  <a:lnTo>
                    <a:pt x="45245" y="12036"/>
                  </a:lnTo>
                  <a:lnTo>
                    <a:pt x="35719" y="13843"/>
                  </a:lnTo>
                  <a:lnTo>
                    <a:pt x="29986" y="14200"/>
                  </a:lnTo>
                  <a:lnTo>
                    <a:pt x="22548" y="20431"/>
                  </a:lnTo>
                  <a:lnTo>
                    <a:pt x="15379" y="21344"/>
                  </a:lnTo>
                  <a:lnTo>
                    <a:pt x="7466" y="2142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6351"/>
            <p:cNvSpPr/>
            <p:nvPr>
              <p:custDataLst>
                <p:tags r:id="rId14"/>
              </p:custDataLst>
            </p:nvPr>
          </p:nvSpPr>
          <p:spPr>
            <a:xfrm>
              <a:off x="2886075" y="4200525"/>
              <a:ext cx="1485901" cy="650082"/>
            </a:xfrm>
            <a:custGeom>
              <a:avLst/>
              <a:gdLst/>
              <a:ahLst/>
              <a:cxnLst/>
              <a:rect l="0" t="0" r="0" b="0"/>
              <a:pathLst>
                <a:path w="1485901" h="650082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151" y="3792"/>
                  </a:lnTo>
                  <a:lnTo>
                    <a:pt x="10642" y="9943"/>
                  </a:lnTo>
                  <a:lnTo>
                    <a:pt x="43986" y="30967"/>
                  </a:lnTo>
                  <a:lnTo>
                    <a:pt x="78933" y="47626"/>
                  </a:lnTo>
                  <a:lnTo>
                    <a:pt x="108300" y="59531"/>
                  </a:lnTo>
                  <a:lnTo>
                    <a:pt x="143026" y="73554"/>
                  </a:lnTo>
                  <a:lnTo>
                    <a:pt x="178614" y="90619"/>
                  </a:lnTo>
                  <a:lnTo>
                    <a:pt x="214315" y="108457"/>
                  </a:lnTo>
                  <a:lnTo>
                    <a:pt x="247798" y="118849"/>
                  </a:lnTo>
                  <a:lnTo>
                    <a:pt x="278165" y="128545"/>
                  </a:lnTo>
                  <a:lnTo>
                    <a:pt x="310886" y="141897"/>
                  </a:lnTo>
                  <a:lnTo>
                    <a:pt x="342221" y="154911"/>
                  </a:lnTo>
                  <a:lnTo>
                    <a:pt x="371341" y="169830"/>
                  </a:lnTo>
                  <a:lnTo>
                    <a:pt x="403816" y="180655"/>
                  </a:lnTo>
                  <a:lnTo>
                    <a:pt x="435895" y="191231"/>
                  </a:lnTo>
                  <a:lnTo>
                    <a:pt x="469866" y="205667"/>
                  </a:lnTo>
                  <a:lnTo>
                    <a:pt x="499742" y="220190"/>
                  </a:lnTo>
                  <a:lnTo>
                    <a:pt x="529368" y="233436"/>
                  </a:lnTo>
                  <a:lnTo>
                    <a:pt x="564971" y="248400"/>
                  </a:lnTo>
                  <a:lnTo>
                    <a:pt x="593113" y="258808"/>
                  </a:lnTo>
                  <a:lnTo>
                    <a:pt x="627275" y="272755"/>
                  </a:lnTo>
                  <a:lnTo>
                    <a:pt x="662656" y="288857"/>
                  </a:lnTo>
                  <a:lnTo>
                    <a:pt x="698103" y="305208"/>
                  </a:lnTo>
                  <a:lnTo>
                    <a:pt x="732063" y="320109"/>
                  </a:lnTo>
                  <a:lnTo>
                    <a:pt x="759921" y="329885"/>
                  </a:lnTo>
                  <a:lnTo>
                    <a:pt x="788283" y="341601"/>
                  </a:lnTo>
                  <a:lnTo>
                    <a:pt x="816795" y="355127"/>
                  </a:lnTo>
                  <a:lnTo>
                    <a:pt x="845352" y="369189"/>
                  </a:lnTo>
                  <a:lnTo>
                    <a:pt x="878536" y="383253"/>
                  </a:lnTo>
                  <a:lnTo>
                    <a:pt x="912725" y="400495"/>
                  </a:lnTo>
                  <a:lnTo>
                    <a:pt x="946437" y="415396"/>
                  </a:lnTo>
                  <a:lnTo>
                    <a:pt x="977967" y="430892"/>
                  </a:lnTo>
                  <a:lnTo>
                    <a:pt x="1009242" y="444536"/>
                  </a:lnTo>
                  <a:lnTo>
                    <a:pt x="1041966" y="462283"/>
                  </a:lnTo>
                  <a:lnTo>
                    <a:pt x="1072155" y="480282"/>
                  </a:lnTo>
                  <a:lnTo>
                    <a:pt x="1105752" y="494421"/>
                  </a:lnTo>
                  <a:lnTo>
                    <a:pt x="1135554" y="508473"/>
                  </a:lnTo>
                  <a:lnTo>
                    <a:pt x="1164372" y="523802"/>
                  </a:lnTo>
                  <a:lnTo>
                    <a:pt x="1192994" y="535296"/>
                  </a:lnTo>
                  <a:lnTo>
                    <a:pt x="1221579" y="549003"/>
                  </a:lnTo>
                  <a:lnTo>
                    <a:pt x="1250155" y="562088"/>
                  </a:lnTo>
                  <a:lnTo>
                    <a:pt x="1278731" y="577020"/>
                  </a:lnTo>
                  <a:lnTo>
                    <a:pt x="1313656" y="590336"/>
                  </a:lnTo>
                  <a:lnTo>
                    <a:pt x="1344018" y="606220"/>
                  </a:lnTo>
                  <a:lnTo>
                    <a:pt x="1366093" y="617664"/>
                  </a:lnTo>
                  <a:lnTo>
                    <a:pt x="1400131" y="629052"/>
                  </a:lnTo>
                  <a:lnTo>
                    <a:pt x="1409681" y="632798"/>
                  </a:lnTo>
                  <a:lnTo>
                    <a:pt x="1423188" y="635700"/>
                  </a:lnTo>
                  <a:lnTo>
                    <a:pt x="1433364" y="640440"/>
                  </a:lnTo>
                  <a:lnTo>
                    <a:pt x="1461867" y="643666"/>
                  </a:lnTo>
                  <a:lnTo>
                    <a:pt x="1471569" y="648579"/>
                  </a:lnTo>
                  <a:lnTo>
                    <a:pt x="1485900" y="650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018"/>
          <p:cNvGrpSpPr/>
          <p:nvPr/>
        </p:nvGrpSpPr>
        <p:grpSpPr>
          <a:xfrm>
            <a:off x="3257710" y="4636294"/>
            <a:ext cx="778510" cy="278607"/>
            <a:chOff x="3257710" y="4636294"/>
            <a:chExt cx="778510" cy="278607"/>
          </a:xfrm>
        </p:grpSpPr>
        <p:sp>
          <p:nvSpPr>
            <p:cNvPr id="368" name="SMARTInkShape-6352"/>
            <p:cNvSpPr/>
            <p:nvPr>
              <p:custDataLst>
                <p:tags r:id="rId4"/>
              </p:custDataLst>
            </p:nvPr>
          </p:nvSpPr>
          <p:spPr>
            <a:xfrm>
              <a:off x="3614738" y="4643438"/>
              <a:ext cx="7144" cy="14288"/>
            </a:xfrm>
            <a:custGeom>
              <a:avLst/>
              <a:gdLst/>
              <a:ahLst/>
              <a:cxnLst/>
              <a:rect l="0" t="0" r="0" b="0"/>
              <a:pathLst>
                <a:path w="7144" h="14288">
                  <a:moveTo>
                    <a:pt x="7143" y="14287"/>
                  </a:moveTo>
                  <a:lnTo>
                    <a:pt x="7143" y="14287"/>
                  </a:lnTo>
                  <a:lnTo>
                    <a:pt x="7143" y="3645"/>
                  </a:lnTo>
                  <a:lnTo>
                    <a:pt x="6350" y="2430"/>
                  </a:lnTo>
                  <a:lnTo>
                    <a:pt x="5027" y="16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6353"/>
            <p:cNvSpPr/>
            <p:nvPr>
              <p:custDataLst>
                <p:tags r:id="rId5"/>
              </p:custDataLst>
            </p:nvPr>
          </p:nvSpPr>
          <p:spPr>
            <a:xfrm>
              <a:off x="3400425" y="4710973"/>
              <a:ext cx="135190" cy="68194"/>
            </a:xfrm>
            <a:custGeom>
              <a:avLst/>
              <a:gdLst/>
              <a:ahLst/>
              <a:cxnLst/>
              <a:rect l="0" t="0" r="0" b="0"/>
              <a:pathLst>
                <a:path w="135190" h="68194">
                  <a:moveTo>
                    <a:pt x="0" y="18190"/>
                  </a:moveTo>
                  <a:lnTo>
                    <a:pt x="0" y="18190"/>
                  </a:lnTo>
                  <a:lnTo>
                    <a:pt x="0" y="12039"/>
                  </a:lnTo>
                  <a:lnTo>
                    <a:pt x="3792" y="7548"/>
                  </a:lnTo>
                  <a:lnTo>
                    <a:pt x="7771" y="5522"/>
                  </a:lnTo>
                  <a:lnTo>
                    <a:pt x="9943" y="4982"/>
                  </a:lnTo>
                  <a:lnTo>
                    <a:pt x="16793" y="429"/>
                  </a:lnTo>
                  <a:lnTo>
                    <a:pt x="19926" y="0"/>
                  </a:lnTo>
                  <a:lnTo>
                    <a:pt x="52313" y="3604"/>
                  </a:lnTo>
                  <a:lnTo>
                    <a:pt x="64526" y="4563"/>
                  </a:lnTo>
                  <a:lnTo>
                    <a:pt x="99887" y="18368"/>
                  </a:lnTo>
                  <a:lnTo>
                    <a:pt x="129550" y="34869"/>
                  </a:lnTo>
                  <a:lnTo>
                    <a:pt x="132984" y="39625"/>
                  </a:lnTo>
                  <a:lnTo>
                    <a:pt x="134917" y="46766"/>
                  </a:lnTo>
                  <a:lnTo>
                    <a:pt x="135189" y="49147"/>
                  </a:lnTo>
                  <a:lnTo>
                    <a:pt x="134576" y="50734"/>
                  </a:lnTo>
                  <a:lnTo>
                    <a:pt x="133373" y="51792"/>
                  </a:lnTo>
                  <a:lnTo>
                    <a:pt x="117811" y="58539"/>
                  </a:lnTo>
                  <a:lnTo>
                    <a:pt x="85652" y="66559"/>
                  </a:lnTo>
                  <a:lnTo>
                    <a:pt x="52383" y="68100"/>
                  </a:lnTo>
                  <a:lnTo>
                    <a:pt x="25619" y="68193"/>
                  </a:lnTo>
                  <a:lnTo>
                    <a:pt x="24223" y="67400"/>
                  </a:lnTo>
                  <a:lnTo>
                    <a:pt x="23292" y="66078"/>
                  </a:lnTo>
                  <a:lnTo>
                    <a:pt x="21431" y="61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6354"/>
            <p:cNvSpPr/>
            <p:nvPr>
              <p:custDataLst>
                <p:tags r:id="rId6"/>
              </p:custDataLst>
            </p:nvPr>
          </p:nvSpPr>
          <p:spPr>
            <a:xfrm>
              <a:off x="3579106" y="4729163"/>
              <a:ext cx="35633" cy="92869"/>
            </a:xfrm>
            <a:custGeom>
              <a:avLst/>
              <a:gdLst/>
              <a:ahLst/>
              <a:cxnLst/>
              <a:rect l="0" t="0" r="0" b="0"/>
              <a:pathLst>
                <a:path w="35633" h="92869">
                  <a:moveTo>
                    <a:pt x="7057" y="0"/>
                  </a:moveTo>
                  <a:lnTo>
                    <a:pt x="7057" y="0"/>
                  </a:lnTo>
                  <a:lnTo>
                    <a:pt x="3264" y="0"/>
                  </a:lnTo>
                  <a:lnTo>
                    <a:pt x="2147" y="793"/>
                  </a:lnTo>
                  <a:lnTo>
                    <a:pt x="1402" y="2116"/>
                  </a:lnTo>
                  <a:lnTo>
                    <a:pt x="109" y="7275"/>
                  </a:lnTo>
                  <a:lnTo>
                    <a:pt x="0" y="10641"/>
                  </a:lnTo>
                  <a:lnTo>
                    <a:pt x="6619" y="43091"/>
                  </a:lnTo>
                  <a:lnTo>
                    <a:pt x="7656" y="51695"/>
                  </a:lnTo>
                  <a:lnTo>
                    <a:pt x="19224" y="73696"/>
                  </a:lnTo>
                  <a:lnTo>
                    <a:pt x="35632" y="92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6355"/>
            <p:cNvSpPr/>
            <p:nvPr>
              <p:custDataLst>
                <p:tags r:id="rId7"/>
              </p:custDataLst>
            </p:nvPr>
          </p:nvSpPr>
          <p:spPr>
            <a:xfrm>
              <a:off x="3393281" y="4707731"/>
              <a:ext cx="42864" cy="207170"/>
            </a:xfrm>
            <a:custGeom>
              <a:avLst/>
              <a:gdLst/>
              <a:ahLst/>
              <a:cxnLst/>
              <a:rect l="0" t="0" r="0" b="0"/>
              <a:pathLst>
                <a:path w="42864" h="207170">
                  <a:moveTo>
                    <a:pt x="0" y="0"/>
                  </a:moveTo>
                  <a:lnTo>
                    <a:pt x="0" y="0"/>
                  </a:lnTo>
                  <a:lnTo>
                    <a:pt x="0" y="6850"/>
                  </a:lnTo>
                  <a:lnTo>
                    <a:pt x="5655" y="20530"/>
                  </a:lnTo>
                  <a:lnTo>
                    <a:pt x="8819" y="30425"/>
                  </a:lnTo>
                  <a:lnTo>
                    <a:pt x="11857" y="39716"/>
                  </a:lnTo>
                  <a:lnTo>
                    <a:pt x="19778" y="74023"/>
                  </a:lnTo>
                  <a:lnTo>
                    <a:pt x="26602" y="100524"/>
                  </a:lnTo>
                  <a:lnTo>
                    <a:pt x="33225" y="135799"/>
                  </a:lnTo>
                  <a:lnTo>
                    <a:pt x="35390" y="167667"/>
                  </a:lnTo>
                  <a:lnTo>
                    <a:pt x="42560" y="201952"/>
                  </a:lnTo>
                  <a:lnTo>
                    <a:pt x="42863" y="207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6356"/>
            <p:cNvSpPr/>
            <p:nvPr>
              <p:custDataLst>
                <p:tags r:id="rId8"/>
              </p:custDataLst>
            </p:nvPr>
          </p:nvSpPr>
          <p:spPr>
            <a:xfrm>
              <a:off x="3736181" y="4636294"/>
              <a:ext cx="28576" cy="185738"/>
            </a:xfrm>
            <a:custGeom>
              <a:avLst/>
              <a:gdLst/>
              <a:ahLst/>
              <a:cxnLst/>
              <a:rect l="0" t="0" r="0" b="0"/>
              <a:pathLst>
                <a:path w="28576" h="185738">
                  <a:moveTo>
                    <a:pt x="0" y="0"/>
                  </a:moveTo>
                  <a:lnTo>
                    <a:pt x="0" y="0"/>
                  </a:lnTo>
                  <a:lnTo>
                    <a:pt x="0" y="34777"/>
                  </a:lnTo>
                  <a:lnTo>
                    <a:pt x="794" y="52672"/>
                  </a:lnTo>
                  <a:lnTo>
                    <a:pt x="7276" y="85896"/>
                  </a:lnTo>
                  <a:lnTo>
                    <a:pt x="13808" y="121314"/>
                  </a:lnTo>
                  <a:lnTo>
                    <a:pt x="14868" y="130911"/>
                  </a:lnTo>
                  <a:lnTo>
                    <a:pt x="23094" y="164303"/>
                  </a:lnTo>
                  <a:lnTo>
                    <a:pt x="28575" y="185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6357"/>
            <p:cNvSpPr/>
            <p:nvPr>
              <p:custDataLst>
                <p:tags r:id="rId9"/>
              </p:custDataLst>
            </p:nvPr>
          </p:nvSpPr>
          <p:spPr>
            <a:xfrm>
              <a:off x="3679031" y="4736306"/>
              <a:ext cx="64295" cy="7145"/>
            </a:xfrm>
            <a:custGeom>
              <a:avLst/>
              <a:gdLst/>
              <a:ahLst/>
              <a:cxnLst/>
              <a:rect l="0" t="0" r="0" b="0"/>
              <a:pathLst>
                <a:path w="64295" h="7145">
                  <a:moveTo>
                    <a:pt x="0" y="0"/>
                  </a:moveTo>
                  <a:lnTo>
                    <a:pt x="0" y="0"/>
                  </a:lnTo>
                  <a:lnTo>
                    <a:pt x="33793" y="0"/>
                  </a:lnTo>
                  <a:lnTo>
                    <a:pt x="64294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6358"/>
            <p:cNvSpPr/>
            <p:nvPr>
              <p:custDataLst>
                <p:tags r:id="rId10"/>
              </p:custDataLst>
            </p:nvPr>
          </p:nvSpPr>
          <p:spPr>
            <a:xfrm>
              <a:off x="3257710" y="4700588"/>
              <a:ext cx="92710" cy="135732"/>
            </a:xfrm>
            <a:custGeom>
              <a:avLst/>
              <a:gdLst/>
              <a:ahLst/>
              <a:cxnLst/>
              <a:rect l="0" t="0" r="0" b="0"/>
              <a:pathLst>
                <a:path w="92710" h="135732">
                  <a:moveTo>
                    <a:pt x="92709" y="0"/>
                  </a:moveTo>
                  <a:lnTo>
                    <a:pt x="92709" y="0"/>
                  </a:lnTo>
                  <a:lnTo>
                    <a:pt x="57950" y="0"/>
                  </a:lnTo>
                  <a:lnTo>
                    <a:pt x="25951" y="793"/>
                  </a:lnTo>
                  <a:lnTo>
                    <a:pt x="12515" y="5703"/>
                  </a:lnTo>
                  <a:lnTo>
                    <a:pt x="6003" y="9942"/>
                  </a:lnTo>
                  <a:lnTo>
                    <a:pt x="2579" y="14473"/>
                  </a:lnTo>
                  <a:lnTo>
                    <a:pt x="652" y="21486"/>
                  </a:lnTo>
                  <a:lnTo>
                    <a:pt x="0" y="30967"/>
                  </a:lnTo>
                  <a:lnTo>
                    <a:pt x="3680" y="41895"/>
                  </a:lnTo>
                  <a:lnTo>
                    <a:pt x="26580" y="69180"/>
                  </a:lnTo>
                  <a:lnTo>
                    <a:pt x="60975" y="97491"/>
                  </a:lnTo>
                  <a:lnTo>
                    <a:pt x="87591" y="123494"/>
                  </a:lnTo>
                  <a:lnTo>
                    <a:pt x="88503" y="125191"/>
                  </a:lnTo>
                  <a:lnTo>
                    <a:pt x="88318" y="126323"/>
                  </a:lnTo>
                  <a:lnTo>
                    <a:pt x="87400" y="127078"/>
                  </a:lnTo>
                  <a:lnTo>
                    <a:pt x="86380" y="130033"/>
                  </a:lnTo>
                  <a:lnTo>
                    <a:pt x="86108" y="131933"/>
                  </a:lnTo>
                  <a:lnTo>
                    <a:pt x="84340" y="133198"/>
                  </a:lnTo>
                  <a:lnTo>
                    <a:pt x="72212" y="135230"/>
                  </a:lnTo>
                  <a:lnTo>
                    <a:pt x="40928" y="135702"/>
                  </a:lnTo>
                  <a:lnTo>
                    <a:pt x="6984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6359"/>
            <p:cNvSpPr/>
            <p:nvPr>
              <p:custDataLst>
                <p:tags r:id="rId11"/>
              </p:custDataLst>
            </p:nvPr>
          </p:nvSpPr>
          <p:spPr>
            <a:xfrm>
              <a:off x="3800475" y="4743670"/>
              <a:ext cx="235745" cy="98053"/>
            </a:xfrm>
            <a:custGeom>
              <a:avLst/>
              <a:gdLst/>
              <a:ahLst/>
              <a:cxnLst/>
              <a:rect l="0" t="0" r="0" b="0"/>
              <a:pathLst>
                <a:path w="235745" h="98053">
                  <a:moveTo>
                    <a:pt x="0" y="14068"/>
                  </a:moveTo>
                  <a:lnTo>
                    <a:pt x="0" y="14068"/>
                  </a:lnTo>
                  <a:lnTo>
                    <a:pt x="0" y="17860"/>
                  </a:lnTo>
                  <a:lnTo>
                    <a:pt x="794" y="18977"/>
                  </a:lnTo>
                  <a:lnTo>
                    <a:pt x="2117" y="19722"/>
                  </a:lnTo>
                  <a:lnTo>
                    <a:pt x="12185" y="21809"/>
                  </a:lnTo>
                  <a:lnTo>
                    <a:pt x="27806" y="32585"/>
                  </a:lnTo>
                  <a:lnTo>
                    <a:pt x="62736" y="35385"/>
                  </a:lnTo>
                  <a:lnTo>
                    <a:pt x="94504" y="34698"/>
                  </a:lnTo>
                  <a:lnTo>
                    <a:pt x="114117" y="26679"/>
                  </a:lnTo>
                  <a:lnTo>
                    <a:pt x="123789" y="18499"/>
                  </a:lnTo>
                  <a:lnTo>
                    <a:pt x="126455" y="13920"/>
                  </a:lnTo>
                  <a:lnTo>
                    <a:pt x="128166" y="8306"/>
                  </a:lnTo>
                  <a:lnTo>
                    <a:pt x="126283" y="5422"/>
                  </a:lnTo>
                  <a:lnTo>
                    <a:pt x="124670" y="3541"/>
                  </a:lnTo>
                  <a:lnTo>
                    <a:pt x="120761" y="1452"/>
                  </a:lnTo>
                  <a:lnTo>
                    <a:pt x="108654" y="0"/>
                  </a:lnTo>
                  <a:lnTo>
                    <a:pt x="96664" y="639"/>
                  </a:lnTo>
                  <a:lnTo>
                    <a:pt x="73692" y="9732"/>
                  </a:lnTo>
                  <a:lnTo>
                    <a:pt x="63286" y="16575"/>
                  </a:lnTo>
                  <a:lnTo>
                    <a:pt x="55176" y="27422"/>
                  </a:lnTo>
                  <a:lnTo>
                    <a:pt x="51538" y="36898"/>
                  </a:lnTo>
                  <a:lnTo>
                    <a:pt x="52804" y="44323"/>
                  </a:lnTo>
                  <a:lnTo>
                    <a:pt x="60084" y="62024"/>
                  </a:lnTo>
                  <a:lnTo>
                    <a:pt x="66656" y="69248"/>
                  </a:lnTo>
                  <a:lnTo>
                    <a:pt x="89211" y="82864"/>
                  </a:lnTo>
                  <a:lnTo>
                    <a:pt x="123984" y="96595"/>
                  </a:lnTo>
                  <a:lnTo>
                    <a:pt x="142834" y="98052"/>
                  </a:lnTo>
                  <a:lnTo>
                    <a:pt x="172542" y="93517"/>
                  </a:lnTo>
                  <a:lnTo>
                    <a:pt x="205196" y="90647"/>
                  </a:lnTo>
                  <a:lnTo>
                    <a:pt x="235744" y="85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Population Size vs. Population Density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0" name="SMARTInkShape-Group1622"/>
          <p:cNvGrpSpPr/>
          <p:nvPr/>
        </p:nvGrpSpPr>
        <p:grpSpPr>
          <a:xfrm>
            <a:off x="2212956" y="957263"/>
            <a:ext cx="480239" cy="942976"/>
            <a:chOff x="2212956" y="957263"/>
            <a:chExt cx="480239" cy="942976"/>
          </a:xfrm>
        </p:grpSpPr>
        <p:sp>
          <p:nvSpPr>
            <p:cNvPr id="384" name="SMARTInkShape-5005"/>
            <p:cNvSpPr/>
            <p:nvPr>
              <p:custDataLst>
                <p:tags r:id="rId72"/>
              </p:custDataLst>
            </p:nvPr>
          </p:nvSpPr>
          <p:spPr>
            <a:xfrm>
              <a:off x="2215031" y="1700213"/>
              <a:ext cx="378151" cy="100013"/>
            </a:xfrm>
            <a:custGeom>
              <a:avLst/>
              <a:gdLst/>
              <a:ahLst/>
              <a:cxnLst/>
              <a:rect l="0" t="0" r="0" b="0"/>
              <a:pathLst>
                <a:path w="378151" h="100013">
                  <a:moveTo>
                    <a:pt x="20963" y="100012"/>
                  </a:moveTo>
                  <a:lnTo>
                    <a:pt x="20963" y="100012"/>
                  </a:lnTo>
                  <a:lnTo>
                    <a:pt x="4869" y="100012"/>
                  </a:lnTo>
                  <a:lnTo>
                    <a:pt x="3090" y="99218"/>
                  </a:lnTo>
                  <a:lnTo>
                    <a:pt x="1904" y="97895"/>
                  </a:lnTo>
                  <a:lnTo>
                    <a:pt x="0" y="93861"/>
                  </a:lnTo>
                  <a:lnTo>
                    <a:pt x="28140" y="76748"/>
                  </a:lnTo>
                  <a:lnTo>
                    <a:pt x="60484" y="62868"/>
                  </a:lnTo>
                  <a:lnTo>
                    <a:pt x="95996" y="52582"/>
                  </a:lnTo>
                  <a:lnTo>
                    <a:pt x="122574" y="44272"/>
                  </a:lnTo>
                  <a:lnTo>
                    <a:pt x="152377" y="37403"/>
                  </a:lnTo>
                  <a:lnTo>
                    <a:pt x="183351" y="31705"/>
                  </a:lnTo>
                  <a:lnTo>
                    <a:pt x="212991" y="26526"/>
                  </a:lnTo>
                  <a:lnTo>
                    <a:pt x="239923" y="21579"/>
                  </a:lnTo>
                  <a:lnTo>
                    <a:pt x="265122" y="16734"/>
                  </a:lnTo>
                  <a:lnTo>
                    <a:pt x="300828" y="9544"/>
                  </a:lnTo>
                  <a:lnTo>
                    <a:pt x="331869" y="3180"/>
                  </a:lnTo>
                  <a:lnTo>
                    <a:pt x="378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006"/>
            <p:cNvSpPr/>
            <p:nvPr>
              <p:custDataLst>
                <p:tags r:id="rId73"/>
              </p:custDataLst>
            </p:nvPr>
          </p:nvSpPr>
          <p:spPr>
            <a:xfrm>
              <a:off x="2293144" y="1264444"/>
              <a:ext cx="228601" cy="234143"/>
            </a:xfrm>
            <a:custGeom>
              <a:avLst/>
              <a:gdLst/>
              <a:ahLst/>
              <a:cxnLst/>
              <a:rect l="0" t="0" r="0" b="0"/>
              <a:pathLst>
                <a:path w="228601" h="234143">
                  <a:moveTo>
                    <a:pt x="228600" y="0"/>
                  </a:moveTo>
                  <a:lnTo>
                    <a:pt x="228600" y="0"/>
                  </a:lnTo>
                  <a:lnTo>
                    <a:pt x="227806" y="30867"/>
                  </a:lnTo>
                  <a:lnTo>
                    <a:pt x="222945" y="65217"/>
                  </a:lnTo>
                  <a:lnTo>
                    <a:pt x="219781" y="95259"/>
                  </a:lnTo>
                  <a:lnTo>
                    <a:pt x="215932" y="127179"/>
                  </a:lnTo>
                  <a:lnTo>
                    <a:pt x="210840" y="162617"/>
                  </a:lnTo>
                  <a:lnTo>
                    <a:pt x="207894" y="196663"/>
                  </a:lnTo>
                  <a:lnTo>
                    <a:pt x="206438" y="224774"/>
                  </a:lnTo>
                  <a:lnTo>
                    <a:pt x="203404" y="230339"/>
                  </a:lnTo>
                  <a:lnTo>
                    <a:pt x="201484" y="232140"/>
                  </a:lnTo>
                  <a:lnTo>
                    <a:pt x="197234" y="234142"/>
                  </a:lnTo>
                  <a:lnTo>
                    <a:pt x="165908" y="227762"/>
                  </a:lnTo>
                  <a:lnTo>
                    <a:pt x="131972" y="221208"/>
                  </a:lnTo>
                  <a:lnTo>
                    <a:pt x="98105" y="216355"/>
                  </a:lnTo>
                  <a:lnTo>
                    <a:pt x="70872" y="212801"/>
                  </a:lnTo>
                  <a:lnTo>
                    <a:pt x="42695" y="204604"/>
                  </a:lnTo>
                  <a:lnTo>
                    <a:pt x="8209" y="194425"/>
                  </a:lnTo>
                  <a:lnTo>
                    <a:pt x="0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5007"/>
            <p:cNvSpPr/>
            <p:nvPr>
              <p:custDataLst>
                <p:tags r:id="rId74"/>
              </p:custDataLst>
            </p:nvPr>
          </p:nvSpPr>
          <p:spPr>
            <a:xfrm>
              <a:off x="2328863" y="1635919"/>
              <a:ext cx="64294" cy="264320"/>
            </a:xfrm>
            <a:custGeom>
              <a:avLst/>
              <a:gdLst/>
              <a:ahLst/>
              <a:cxnLst/>
              <a:rect l="0" t="0" r="0" b="0"/>
              <a:pathLst>
                <a:path w="64294" h="264320">
                  <a:moveTo>
                    <a:pt x="0" y="0"/>
                  </a:moveTo>
                  <a:lnTo>
                    <a:pt x="0" y="0"/>
                  </a:lnTo>
                  <a:lnTo>
                    <a:pt x="793" y="7291"/>
                  </a:lnTo>
                  <a:lnTo>
                    <a:pt x="9943" y="36679"/>
                  </a:lnTo>
                  <a:lnTo>
                    <a:pt x="14473" y="58899"/>
                  </a:lnTo>
                  <a:lnTo>
                    <a:pt x="19132" y="85709"/>
                  </a:lnTo>
                  <a:lnTo>
                    <a:pt x="23849" y="110853"/>
                  </a:lnTo>
                  <a:lnTo>
                    <a:pt x="26474" y="135257"/>
                  </a:lnTo>
                  <a:lnTo>
                    <a:pt x="28435" y="159333"/>
                  </a:lnTo>
                  <a:lnTo>
                    <a:pt x="31952" y="183262"/>
                  </a:lnTo>
                  <a:lnTo>
                    <a:pt x="36161" y="209244"/>
                  </a:lnTo>
                  <a:lnTo>
                    <a:pt x="42993" y="240062"/>
                  </a:lnTo>
                  <a:lnTo>
                    <a:pt x="64293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008"/>
            <p:cNvSpPr/>
            <p:nvPr>
              <p:custDataLst>
                <p:tags r:id="rId75"/>
              </p:custDataLst>
            </p:nvPr>
          </p:nvSpPr>
          <p:spPr>
            <a:xfrm>
              <a:off x="2464594" y="1628775"/>
              <a:ext cx="50007" cy="257176"/>
            </a:xfrm>
            <a:custGeom>
              <a:avLst/>
              <a:gdLst/>
              <a:ahLst/>
              <a:cxnLst/>
              <a:rect l="0" t="0" r="0" b="0"/>
              <a:pathLst>
                <a:path w="50007" h="257176">
                  <a:moveTo>
                    <a:pt x="0" y="0"/>
                  </a:moveTo>
                  <a:lnTo>
                    <a:pt x="0" y="0"/>
                  </a:lnTo>
                  <a:lnTo>
                    <a:pt x="0" y="29295"/>
                  </a:lnTo>
                  <a:lnTo>
                    <a:pt x="0" y="56481"/>
                  </a:lnTo>
                  <a:lnTo>
                    <a:pt x="0" y="90113"/>
                  </a:lnTo>
                  <a:lnTo>
                    <a:pt x="0" y="116250"/>
                  </a:lnTo>
                  <a:lnTo>
                    <a:pt x="2116" y="141625"/>
                  </a:lnTo>
                  <a:lnTo>
                    <a:pt x="9887" y="176107"/>
                  </a:lnTo>
                  <a:lnTo>
                    <a:pt x="20127" y="206432"/>
                  </a:lnTo>
                  <a:lnTo>
                    <a:pt x="30698" y="237538"/>
                  </a:lnTo>
                  <a:lnTo>
                    <a:pt x="37721" y="246596"/>
                  </a:lnTo>
                  <a:lnTo>
                    <a:pt x="50006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009"/>
            <p:cNvSpPr/>
            <p:nvPr>
              <p:custDataLst>
                <p:tags r:id="rId76"/>
              </p:custDataLst>
            </p:nvPr>
          </p:nvSpPr>
          <p:spPr>
            <a:xfrm>
              <a:off x="2386038" y="957263"/>
              <a:ext cx="64269" cy="464344"/>
            </a:xfrm>
            <a:custGeom>
              <a:avLst/>
              <a:gdLst/>
              <a:ahLst/>
              <a:cxnLst/>
              <a:rect l="0" t="0" r="0" b="0"/>
              <a:pathLst>
                <a:path w="64269" h="464344">
                  <a:moveTo>
                    <a:pt x="14262" y="0"/>
                  </a:moveTo>
                  <a:lnTo>
                    <a:pt x="14262" y="0"/>
                  </a:lnTo>
                  <a:lnTo>
                    <a:pt x="7412" y="0"/>
                  </a:lnTo>
                  <a:lnTo>
                    <a:pt x="6342" y="33248"/>
                  </a:lnTo>
                  <a:lnTo>
                    <a:pt x="3334" y="58697"/>
                  </a:lnTo>
                  <a:lnTo>
                    <a:pt x="1467" y="84296"/>
                  </a:lnTo>
                  <a:lnTo>
                    <a:pt x="638" y="109696"/>
                  </a:lnTo>
                  <a:lnTo>
                    <a:pt x="269" y="136860"/>
                  </a:lnTo>
                  <a:lnTo>
                    <a:pt x="105" y="164807"/>
                  </a:lnTo>
                  <a:lnTo>
                    <a:pt x="33" y="193104"/>
                  </a:lnTo>
                  <a:lnTo>
                    <a:pt x="0" y="221555"/>
                  </a:lnTo>
                  <a:lnTo>
                    <a:pt x="2103" y="250075"/>
                  </a:lnTo>
                  <a:lnTo>
                    <a:pt x="6477" y="278625"/>
                  </a:lnTo>
                  <a:lnTo>
                    <a:pt x="13712" y="307189"/>
                  </a:lnTo>
                  <a:lnTo>
                    <a:pt x="22919" y="342461"/>
                  </a:lnTo>
                  <a:lnTo>
                    <a:pt x="34466" y="373020"/>
                  </a:lnTo>
                  <a:lnTo>
                    <a:pt x="46887" y="406088"/>
                  </a:lnTo>
                  <a:lnTo>
                    <a:pt x="56121" y="439346"/>
                  </a:lnTo>
                  <a:lnTo>
                    <a:pt x="56679" y="448206"/>
                  </a:lnTo>
                  <a:lnTo>
                    <a:pt x="57621" y="451204"/>
                  </a:lnTo>
                  <a:lnTo>
                    <a:pt x="59043" y="453202"/>
                  </a:lnTo>
                  <a:lnTo>
                    <a:pt x="60785" y="454535"/>
                  </a:lnTo>
                  <a:lnTo>
                    <a:pt x="62720" y="458132"/>
                  </a:lnTo>
                  <a:lnTo>
                    <a:pt x="64268" y="464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010"/>
            <p:cNvSpPr/>
            <p:nvPr>
              <p:custDataLst>
                <p:tags r:id="rId77"/>
              </p:custDataLst>
            </p:nvPr>
          </p:nvSpPr>
          <p:spPr>
            <a:xfrm>
              <a:off x="2212956" y="1793081"/>
              <a:ext cx="480239" cy="92870"/>
            </a:xfrm>
            <a:custGeom>
              <a:avLst/>
              <a:gdLst/>
              <a:ahLst/>
              <a:cxnLst/>
              <a:rect l="0" t="0" r="0" b="0"/>
              <a:pathLst>
                <a:path w="480239" h="92870">
                  <a:moveTo>
                    <a:pt x="15894" y="92869"/>
                  </a:moveTo>
                  <a:lnTo>
                    <a:pt x="15894" y="92869"/>
                  </a:lnTo>
                  <a:lnTo>
                    <a:pt x="0" y="92869"/>
                  </a:lnTo>
                  <a:lnTo>
                    <a:pt x="535" y="92869"/>
                  </a:lnTo>
                  <a:lnTo>
                    <a:pt x="31342" y="82926"/>
                  </a:lnTo>
                  <a:lnTo>
                    <a:pt x="63334" y="76076"/>
                  </a:lnTo>
                  <a:lnTo>
                    <a:pt x="89366" y="69266"/>
                  </a:lnTo>
                  <a:lnTo>
                    <a:pt x="117604" y="60947"/>
                  </a:lnTo>
                  <a:lnTo>
                    <a:pt x="148676" y="51959"/>
                  </a:lnTo>
                  <a:lnTo>
                    <a:pt x="181006" y="44789"/>
                  </a:lnTo>
                  <a:lnTo>
                    <a:pt x="213896" y="38162"/>
                  </a:lnTo>
                  <a:lnTo>
                    <a:pt x="247035" y="29926"/>
                  </a:lnTo>
                  <a:lnTo>
                    <a:pt x="280283" y="23090"/>
                  </a:lnTo>
                  <a:lnTo>
                    <a:pt x="312788" y="17406"/>
                  </a:lnTo>
                  <a:lnTo>
                    <a:pt x="343109" y="12234"/>
                  </a:lnTo>
                  <a:lnTo>
                    <a:pt x="370344" y="7290"/>
                  </a:lnTo>
                  <a:lnTo>
                    <a:pt x="405873" y="2160"/>
                  </a:lnTo>
                  <a:lnTo>
                    <a:pt x="436508" y="640"/>
                  </a:lnTo>
                  <a:lnTo>
                    <a:pt x="471136" y="56"/>
                  </a:lnTo>
                  <a:lnTo>
                    <a:pt x="4802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1623"/>
          <p:cNvGrpSpPr/>
          <p:nvPr/>
        </p:nvGrpSpPr>
        <p:grpSpPr>
          <a:xfrm>
            <a:off x="5518003" y="928688"/>
            <a:ext cx="318443" cy="585359"/>
            <a:chOff x="5518003" y="928688"/>
            <a:chExt cx="318443" cy="585359"/>
          </a:xfrm>
        </p:grpSpPr>
        <p:sp>
          <p:nvSpPr>
            <p:cNvPr id="391" name="SMARTInkShape-5011"/>
            <p:cNvSpPr/>
            <p:nvPr>
              <p:custDataLst>
                <p:tags r:id="rId70"/>
              </p:custDataLst>
            </p:nvPr>
          </p:nvSpPr>
          <p:spPr>
            <a:xfrm>
              <a:off x="5643563" y="928688"/>
              <a:ext cx="110332" cy="543666"/>
            </a:xfrm>
            <a:custGeom>
              <a:avLst/>
              <a:gdLst/>
              <a:ahLst/>
              <a:cxnLst/>
              <a:rect l="0" t="0" r="0" b="0"/>
              <a:pathLst>
                <a:path w="110332" h="543666">
                  <a:moveTo>
                    <a:pt x="0" y="0"/>
                  </a:moveTo>
                  <a:lnTo>
                    <a:pt x="0" y="0"/>
                  </a:lnTo>
                  <a:lnTo>
                    <a:pt x="0" y="28789"/>
                  </a:lnTo>
                  <a:lnTo>
                    <a:pt x="0" y="56772"/>
                  </a:lnTo>
                  <a:lnTo>
                    <a:pt x="0" y="81588"/>
                  </a:lnTo>
                  <a:lnTo>
                    <a:pt x="0" y="110957"/>
                  </a:lnTo>
                  <a:lnTo>
                    <a:pt x="0" y="138533"/>
                  </a:lnTo>
                  <a:lnTo>
                    <a:pt x="0" y="166812"/>
                  </a:lnTo>
                  <a:lnTo>
                    <a:pt x="3792" y="195299"/>
                  </a:lnTo>
                  <a:lnTo>
                    <a:pt x="6150" y="223848"/>
                  </a:lnTo>
                  <a:lnTo>
                    <a:pt x="10641" y="252415"/>
                  </a:lnTo>
                  <a:lnTo>
                    <a:pt x="16999" y="280988"/>
                  </a:lnTo>
                  <a:lnTo>
                    <a:pt x="23910" y="309562"/>
                  </a:lnTo>
                  <a:lnTo>
                    <a:pt x="30985" y="338137"/>
                  </a:lnTo>
                  <a:lnTo>
                    <a:pt x="38108" y="366712"/>
                  </a:lnTo>
                  <a:lnTo>
                    <a:pt x="48421" y="399109"/>
                  </a:lnTo>
                  <a:lnTo>
                    <a:pt x="62804" y="428439"/>
                  </a:lnTo>
                  <a:lnTo>
                    <a:pt x="73524" y="460955"/>
                  </a:lnTo>
                  <a:lnTo>
                    <a:pt x="88080" y="494607"/>
                  </a:lnTo>
                  <a:lnTo>
                    <a:pt x="102391" y="525986"/>
                  </a:lnTo>
                  <a:lnTo>
                    <a:pt x="110331" y="543665"/>
                  </a:lnTo>
                  <a:lnTo>
                    <a:pt x="107157" y="542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012"/>
            <p:cNvSpPr/>
            <p:nvPr>
              <p:custDataLst>
                <p:tags r:id="rId71"/>
              </p:custDataLst>
            </p:nvPr>
          </p:nvSpPr>
          <p:spPr>
            <a:xfrm>
              <a:off x="5518003" y="1357313"/>
              <a:ext cx="318443" cy="156734"/>
            </a:xfrm>
            <a:custGeom>
              <a:avLst/>
              <a:gdLst/>
              <a:ahLst/>
              <a:cxnLst/>
              <a:rect l="0" t="0" r="0" b="0"/>
              <a:pathLst>
                <a:path w="318443" h="156734">
                  <a:moveTo>
                    <a:pt x="4117" y="7143"/>
                  </a:moveTo>
                  <a:lnTo>
                    <a:pt x="4117" y="7143"/>
                  </a:lnTo>
                  <a:lnTo>
                    <a:pt x="4117" y="10936"/>
                  </a:lnTo>
                  <a:lnTo>
                    <a:pt x="3322" y="12053"/>
                  </a:lnTo>
                  <a:lnTo>
                    <a:pt x="1999" y="12797"/>
                  </a:lnTo>
                  <a:lnTo>
                    <a:pt x="324" y="13294"/>
                  </a:lnTo>
                  <a:lnTo>
                    <a:pt x="0" y="15213"/>
                  </a:lnTo>
                  <a:lnTo>
                    <a:pt x="5238" y="39393"/>
                  </a:lnTo>
                  <a:lnTo>
                    <a:pt x="19565" y="62902"/>
                  </a:lnTo>
                  <a:lnTo>
                    <a:pt x="41475" y="83069"/>
                  </a:lnTo>
                  <a:lnTo>
                    <a:pt x="73653" y="107120"/>
                  </a:lnTo>
                  <a:lnTo>
                    <a:pt x="104025" y="130170"/>
                  </a:lnTo>
                  <a:lnTo>
                    <a:pt x="133788" y="144837"/>
                  </a:lnTo>
                  <a:lnTo>
                    <a:pt x="156583" y="153904"/>
                  </a:lnTo>
                  <a:lnTo>
                    <a:pt x="178799" y="156733"/>
                  </a:lnTo>
                  <a:lnTo>
                    <a:pt x="183088" y="154855"/>
                  </a:lnTo>
                  <a:lnTo>
                    <a:pt x="203193" y="136566"/>
                  </a:lnTo>
                  <a:lnTo>
                    <a:pt x="229493" y="102303"/>
                  </a:lnTo>
                  <a:lnTo>
                    <a:pt x="248165" y="74144"/>
                  </a:lnTo>
                  <a:lnTo>
                    <a:pt x="273691" y="42133"/>
                  </a:lnTo>
                  <a:lnTo>
                    <a:pt x="3184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1624"/>
          <p:cNvGrpSpPr/>
          <p:nvPr/>
        </p:nvGrpSpPr>
        <p:grpSpPr>
          <a:xfrm>
            <a:off x="4965543" y="1678781"/>
            <a:ext cx="1754239" cy="273770"/>
            <a:chOff x="4965543" y="1678781"/>
            <a:chExt cx="1754239" cy="273770"/>
          </a:xfrm>
        </p:grpSpPr>
        <p:sp>
          <p:nvSpPr>
            <p:cNvPr id="394" name="SMARTInkShape-5013"/>
            <p:cNvSpPr/>
            <p:nvPr>
              <p:custDataLst>
                <p:tags r:id="rId61"/>
              </p:custDataLst>
            </p:nvPr>
          </p:nvSpPr>
          <p:spPr>
            <a:xfrm>
              <a:off x="5822155" y="1678781"/>
              <a:ext cx="14291" cy="7145"/>
            </a:xfrm>
            <a:custGeom>
              <a:avLst/>
              <a:gdLst/>
              <a:ahLst/>
              <a:cxnLst/>
              <a:rect l="0" t="0" r="0" b="0"/>
              <a:pathLst>
                <a:path w="14291" h="7145">
                  <a:moveTo>
                    <a:pt x="14290" y="7144"/>
                  </a:moveTo>
                  <a:lnTo>
                    <a:pt x="14290" y="7144"/>
                  </a:lnTo>
                  <a:lnTo>
                    <a:pt x="6704" y="7144"/>
                  </a:lnTo>
                  <a:lnTo>
                    <a:pt x="4470" y="6350"/>
                  </a:lnTo>
                  <a:lnTo>
                    <a:pt x="2980" y="50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014"/>
            <p:cNvSpPr/>
            <p:nvPr>
              <p:custDataLst>
                <p:tags r:id="rId62"/>
              </p:custDataLst>
            </p:nvPr>
          </p:nvSpPr>
          <p:spPr>
            <a:xfrm>
              <a:off x="4965543" y="1700507"/>
              <a:ext cx="135096" cy="242961"/>
            </a:xfrm>
            <a:custGeom>
              <a:avLst/>
              <a:gdLst/>
              <a:ahLst/>
              <a:cxnLst/>
              <a:rect l="0" t="0" r="0" b="0"/>
              <a:pathLst>
                <a:path w="135096" h="242961">
                  <a:moveTo>
                    <a:pt x="135095" y="6849"/>
                  </a:moveTo>
                  <a:lnTo>
                    <a:pt x="135095" y="6849"/>
                  </a:lnTo>
                  <a:lnTo>
                    <a:pt x="131302" y="3057"/>
                  </a:lnTo>
                  <a:lnTo>
                    <a:pt x="125208" y="1195"/>
                  </a:lnTo>
                  <a:lnTo>
                    <a:pt x="112151" y="0"/>
                  </a:lnTo>
                  <a:lnTo>
                    <a:pt x="96226" y="5467"/>
                  </a:lnTo>
                  <a:lnTo>
                    <a:pt x="87128" y="9674"/>
                  </a:lnTo>
                  <a:lnTo>
                    <a:pt x="61496" y="38854"/>
                  </a:lnTo>
                  <a:lnTo>
                    <a:pt x="43702" y="67132"/>
                  </a:lnTo>
                  <a:lnTo>
                    <a:pt x="26259" y="100646"/>
                  </a:lnTo>
                  <a:lnTo>
                    <a:pt x="14492" y="124737"/>
                  </a:lnTo>
                  <a:lnTo>
                    <a:pt x="6616" y="151319"/>
                  </a:lnTo>
                  <a:lnTo>
                    <a:pt x="1513" y="185475"/>
                  </a:lnTo>
                  <a:lnTo>
                    <a:pt x="0" y="211911"/>
                  </a:lnTo>
                  <a:lnTo>
                    <a:pt x="2169" y="218963"/>
                  </a:lnTo>
                  <a:lnTo>
                    <a:pt x="10929" y="231032"/>
                  </a:lnTo>
                  <a:lnTo>
                    <a:pt x="29249" y="242960"/>
                  </a:lnTo>
                  <a:lnTo>
                    <a:pt x="77945" y="242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015"/>
            <p:cNvSpPr/>
            <p:nvPr>
              <p:custDataLst>
                <p:tags r:id="rId63"/>
              </p:custDataLst>
            </p:nvPr>
          </p:nvSpPr>
          <p:spPr>
            <a:xfrm>
              <a:off x="5407820" y="1743075"/>
              <a:ext cx="116580" cy="171451"/>
            </a:xfrm>
            <a:custGeom>
              <a:avLst/>
              <a:gdLst/>
              <a:ahLst/>
              <a:cxnLst/>
              <a:rect l="0" t="0" r="0" b="0"/>
              <a:pathLst>
                <a:path w="116580" h="171451">
                  <a:moveTo>
                    <a:pt x="0" y="0"/>
                  </a:moveTo>
                  <a:lnTo>
                    <a:pt x="0" y="0"/>
                  </a:lnTo>
                  <a:lnTo>
                    <a:pt x="9942" y="9943"/>
                  </a:lnTo>
                  <a:lnTo>
                    <a:pt x="16792" y="28170"/>
                  </a:lnTo>
                  <a:lnTo>
                    <a:pt x="20056" y="61263"/>
                  </a:lnTo>
                  <a:lnTo>
                    <a:pt x="21023" y="89854"/>
                  </a:lnTo>
                  <a:lnTo>
                    <a:pt x="15647" y="120054"/>
                  </a:lnTo>
                  <a:lnTo>
                    <a:pt x="2056" y="154825"/>
                  </a:lnTo>
                  <a:lnTo>
                    <a:pt x="1370" y="157986"/>
                  </a:lnTo>
                  <a:lnTo>
                    <a:pt x="913" y="157711"/>
                  </a:lnTo>
                  <a:lnTo>
                    <a:pt x="1063" y="143567"/>
                  </a:lnTo>
                  <a:lnTo>
                    <a:pt x="6576" y="111859"/>
                  </a:lnTo>
                  <a:lnTo>
                    <a:pt x="17910" y="82444"/>
                  </a:lnTo>
                  <a:lnTo>
                    <a:pt x="32117" y="59088"/>
                  </a:lnTo>
                  <a:lnTo>
                    <a:pt x="66044" y="28160"/>
                  </a:lnTo>
                  <a:lnTo>
                    <a:pt x="80774" y="23425"/>
                  </a:lnTo>
                  <a:lnTo>
                    <a:pt x="90403" y="22317"/>
                  </a:lnTo>
                  <a:lnTo>
                    <a:pt x="95194" y="24403"/>
                  </a:lnTo>
                  <a:lnTo>
                    <a:pt x="104749" y="33071"/>
                  </a:lnTo>
                  <a:lnTo>
                    <a:pt x="115262" y="51338"/>
                  </a:lnTo>
                  <a:lnTo>
                    <a:pt x="116579" y="64886"/>
                  </a:lnTo>
                  <a:lnTo>
                    <a:pt x="110957" y="96778"/>
                  </a:lnTo>
                  <a:lnTo>
                    <a:pt x="107112" y="132064"/>
                  </a:lnTo>
                  <a:lnTo>
                    <a:pt x="103261" y="150608"/>
                  </a:lnTo>
                  <a:lnTo>
                    <a:pt x="104895" y="161129"/>
                  </a:lnTo>
                  <a:lnTo>
                    <a:pt x="106442" y="164569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016"/>
            <p:cNvSpPr/>
            <p:nvPr>
              <p:custDataLst>
                <p:tags r:id="rId64"/>
              </p:custDataLst>
            </p:nvPr>
          </p:nvSpPr>
          <p:spPr>
            <a:xfrm>
              <a:off x="5600047" y="1735931"/>
              <a:ext cx="100667" cy="192883"/>
            </a:xfrm>
            <a:custGeom>
              <a:avLst/>
              <a:gdLst/>
              <a:ahLst/>
              <a:cxnLst/>
              <a:rect l="0" t="0" r="0" b="0"/>
              <a:pathLst>
                <a:path w="100667" h="192883">
                  <a:moveTo>
                    <a:pt x="100666" y="0"/>
                  </a:moveTo>
                  <a:lnTo>
                    <a:pt x="100666" y="0"/>
                  </a:lnTo>
                  <a:lnTo>
                    <a:pt x="81984" y="794"/>
                  </a:lnTo>
                  <a:lnTo>
                    <a:pt x="64439" y="6497"/>
                  </a:lnTo>
                  <a:lnTo>
                    <a:pt x="29245" y="26408"/>
                  </a:lnTo>
                  <a:lnTo>
                    <a:pt x="13270" y="39663"/>
                  </a:lnTo>
                  <a:lnTo>
                    <a:pt x="3351" y="51759"/>
                  </a:lnTo>
                  <a:lnTo>
                    <a:pt x="863" y="56731"/>
                  </a:lnTo>
                  <a:lnTo>
                    <a:pt x="0" y="60840"/>
                  </a:lnTo>
                  <a:lnTo>
                    <a:pt x="217" y="64372"/>
                  </a:lnTo>
                  <a:lnTo>
                    <a:pt x="2576" y="70414"/>
                  </a:lnTo>
                  <a:lnTo>
                    <a:pt x="4316" y="73137"/>
                  </a:lnTo>
                  <a:lnTo>
                    <a:pt x="18143" y="80761"/>
                  </a:lnTo>
                  <a:lnTo>
                    <a:pt x="51934" y="92874"/>
                  </a:lnTo>
                  <a:lnTo>
                    <a:pt x="83691" y="109329"/>
                  </a:lnTo>
                  <a:lnTo>
                    <a:pt x="91269" y="118441"/>
                  </a:lnTo>
                  <a:lnTo>
                    <a:pt x="94402" y="124204"/>
                  </a:lnTo>
                  <a:lnTo>
                    <a:pt x="94109" y="131222"/>
                  </a:lnTo>
                  <a:lnTo>
                    <a:pt x="87433" y="147486"/>
                  </a:lnTo>
                  <a:lnTo>
                    <a:pt x="78645" y="158947"/>
                  </a:lnTo>
                  <a:lnTo>
                    <a:pt x="56276" y="176565"/>
                  </a:lnTo>
                  <a:lnTo>
                    <a:pt x="25604" y="188835"/>
                  </a:lnTo>
                  <a:lnTo>
                    <a:pt x="7798" y="192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017"/>
            <p:cNvSpPr/>
            <p:nvPr>
              <p:custDataLst>
                <p:tags r:id="rId65"/>
              </p:custDataLst>
            </p:nvPr>
          </p:nvSpPr>
          <p:spPr>
            <a:xfrm>
              <a:off x="5793580" y="1785938"/>
              <a:ext cx="14291" cy="114873"/>
            </a:xfrm>
            <a:custGeom>
              <a:avLst/>
              <a:gdLst/>
              <a:ahLst/>
              <a:cxnLst/>
              <a:rect l="0" t="0" r="0" b="0"/>
              <a:pathLst>
                <a:path w="14291" h="114873">
                  <a:moveTo>
                    <a:pt x="14290" y="0"/>
                  </a:moveTo>
                  <a:lnTo>
                    <a:pt x="14290" y="0"/>
                  </a:lnTo>
                  <a:lnTo>
                    <a:pt x="12172" y="35669"/>
                  </a:lnTo>
                  <a:lnTo>
                    <a:pt x="8634" y="63485"/>
                  </a:lnTo>
                  <a:lnTo>
                    <a:pt x="7586" y="93422"/>
                  </a:lnTo>
                  <a:lnTo>
                    <a:pt x="6547" y="105815"/>
                  </a:lnTo>
                  <a:lnTo>
                    <a:pt x="3440" y="113968"/>
                  </a:lnTo>
                  <a:lnTo>
                    <a:pt x="2293" y="114872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018"/>
            <p:cNvSpPr/>
            <p:nvPr>
              <p:custDataLst>
                <p:tags r:id="rId66"/>
              </p:custDataLst>
            </p:nvPr>
          </p:nvSpPr>
          <p:spPr>
            <a:xfrm>
              <a:off x="6400802" y="1793081"/>
              <a:ext cx="150018" cy="133306"/>
            </a:xfrm>
            <a:custGeom>
              <a:avLst/>
              <a:gdLst/>
              <a:ahLst/>
              <a:cxnLst/>
              <a:rect l="0" t="0" r="0" b="0"/>
              <a:pathLst>
                <a:path w="150018" h="133306">
                  <a:moveTo>
                    <a:pt x="7143" y="0"/>
                  </a:moveTo>
                  <a:lnTo>
                    <a:pt x="7143" y="0"/>
                  </a:lnTo>
                  <a:lnTo>
                    <a:pt x="1487" y="25430"/>
                  </a:lnTo>
                  <a:lnTo>
                    <a:pt x="292" y="56529"/>
                  </a:lnTo>
                  <a:lnTo>
                    <a:pt x="85" y="85982"/>
                  </a:lnTo>
                  <a:lnTo>
                    <a:pt x="15" y="118496"/>
                  </a:lnTo>
                  <a:lnTo>
                    <a:pt x="0" y="133305"/>
                  </a:lnTo>
                  <a:lnTo>
                    <a:pt x="792" y="99035"/>
                  </a:lnTo>
                  <a:lnTo>
                    <a:pt x="9941" y="64165"/>
                  </a:lnTo>
                  <a:lnTo>
                    <a:pt x="24834" y="36487"/>
                  </a:lnTo>
                  <a:lnTo>
                    <a:pt x="33790" y="25212"/>
                  </a:lnTo>
                  <a:lnTo>
                    <a:pt x="51550" y="13732"/>
                  </a:lnTo>
                  <a:lnTo>
                    <a:pt x="83810" y="2357"/>
                  </a:lnTo>
                  <a:lnTo>
                    <a:pt x="119102" y="311"/>
                  </a:lnTo>
                  <a:lnTo>
                    <a:pt x="150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019"/>
            <p:cNvSpPr/>
            <p:nvPr>
              <p:custDataLst>
                <p:tags r:id="rId67"/>
              </p:custDataLst>
            </p:nvPr>
          </p:nvSpPr>
          <p:spPr>
            <a:xfrm>
              <a:off x="6600825" y="1780289"/>
              <a:ext cx="118957" cy="172262"/>
            </a:xfrm>
            <a:custGeom>
              <a:avLst/>
              <a:gdLst/>
              <a:ahLst/>
              <a:cxnLst/>
              <a:rect l="0" t="0" r="0" b="0"/>
              <a:pathLst>
                <a:path w="118957" h="172262">
                  <a:moveTo>
                    <a:pt x="78581" y="41367"/>
                  </a:moveTo>
                  <a:lnTo>
                    <a:pt x="78581" y="41367"/>
                  </a:lnTo>
                  <a:lnTo>
                    <a:pt x="97661" y="33596"/>
                  </a:lnTo>
                  <a:lnTo>
                    <a:pt x="112866" y="20782"/>
                  </a:lnTo>
                  <a:lnTo>
                    <a:pt x="117631" y="14227"/>
                  </a:lnTo>
                  <a:lnTo>
                    <a:pt x="118902" y="11367"/>
                  </a:lnTo>
                  <a:lnTo>
                    <a:pt x="118956" y="8667"/>
                  </a:lnTo>
                  <a:lnTo>
                    <a:pt x="116898" y="3551"/>
                  </a:lnTo>
                  <a:lnTo>
                    <a:pt x="114445" y="1869"/>
                  </a:lnTo>
                  <a:lnTo>
                    <a:pt x="107485" y="0"/>
                  </a:lnTo>
                  <a:lnTo>
                    <a:pt x="87057" y="2740"/>
                  </a:lnTo>
                  <a:lnTo>
                    <a:pt x="74147" y="8589"/>
                  </a:lnTo>
                  <a:lnTo>
                    <a:pt x="63116" y="17274"/>
                  </a:lnTo>
                  <a:lnTo>
                    <a:pt x="52923" y="29072"/>
                  </a:lnTo>
                  <a:lnTo>
                    <a:pt x="47334" y="42253"/>
                  </a:lnTo>
                  <a:lnTo>
                    <a:pt x="45643" y="56048"/>
                  </a:lnTo>
                  <a:lnTo>
                    <a:pt x="47538" y="70117"/>
                  </a:lnTo>
                  <a:lnTo>
                    <a:pt x="53142" y="82191"/>
                  </a:lnTo>
                  <a:lnTo>
                    <a:pt x="76740" y="114742"/>
                  </a:lnTo>
                  <a:lnTo>
                    <a:pt x="83063" y="132693"/>
                  </a:lnTo>
                  <a:lnTo>
                    <a:pt x="83951" y="137970"/>
                  </a:lnTo>
                  <a:lnTo>
                    <a:pt x="80703" y="150183"/>
                  </a:lnTo>
                  <a:lnTo>
                    <a:pt x="77615" y="156774"/>
                  </a:lnTo>
                  <a:lnTo>
                    <a:pt x="65716" y="166213"/>
                  </a:lnTo>
                  <a:lnTo>
                    <a:pt x="49051" y="172261"/>
                  </a:lnTo>
                  <a:lnTo>
                    <a:pt x="0" y="169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020"/>
            <p:cNvSpPr/>
            <p:nvPr>
              <p:custDataLst>
                <p:tags r:id="rId68"/>
              </p:custDataLst>
            </p:nvPr>
          </p:nvSpPr>
          <p:spPr>
            <a:xfrm>
              <a:off x="5902999" y="1717871"/>
              <a:ext cx="383502" cy="202423"/>
            </a:xfrm>
            <a:custGeom>
              <a:avLst/>
              <a:gdLst/>
              <a:ahLst/>
              <a:cxnLst/>
              <a:rect l="0" t="0" r="0" b="0"/>
              <a:pathLst>
                <a:path w="383502" h="202423">
                  <a:moveTo>
                    <a:pt x="183476" y="82354"/>
                  </a:moveTo>
                  <a:lnTo>
                    <a:pt x="183476" y="82354"/>
                  </a:lnTo>
                  <a:lnTo>
                    <a:pt x="179684" y="78562"/>
                  </a:lnTo>
                  <a:lnTo>
                    <a:pt x="175705" y="76700"/>
                  </a:lnTo>
                  <a:lnTo>
                    <a:pt x="145647" y="71291"/>
                  </a:lnTo>
                  <a:lnTo>
                    <a:pt x="110884" y="75284"/>
                  </a:lnTo>
                  <a:lnTo>
                    <a:pt x="80564" y="86962"/>
                  </a:lnTo>
                  <a:lnTo>
                    <a:pt x="48583" y="111839"/>
                  </a:lnTo>
                  <a:lnTo>
                    <a:pt x="13724" y="145974"/>
                  </a:lnTo>
                  <a:lnTo>
                    <a:pt x="5372" y="157196"/>
                  </a:lnTo>
                  <a:lnTo>
                    <a:pt x="1131" y="169592"/>
                  </a:lnTo>
                  <a:lnTo>
                    <a:pt x="0" y="176232"/>
                  </a:lnTo>
                  <a:lnTo>
                    <a:pt x="1628" y="182245"/>
                  </a:lnTo>
                  <a:lnTo>
                    <a:pt x="9786" y="193161"/>
                  </a:lnTo>
                  <a:lnTo>
                    <a:pt x="25583" y="199070"/>
                  </a:lnTo>
                  <a:lnTo>
                    <a:pt x="35351" y="200646"/>
                  </a:lnTo>
                  <a:lnTo>
                    <a:pt x="50439" y="198164"/>
                  </a:lnTo>
                  <a:lnTo>
                    <a:pt x="80644" y="183635"/>
                  </a:lnTo>
                  <a:lnTo>
                    <a:pt x="100267" y="166338"/>
                  </a:lnTo>
                  <a:lnTo>
                    <a:pt x="126823" y="132663"/>
                  </a:lnTo>
                  <a:lnTo>
                    <a:pt x="147112" y="100877"/>
                  </a:lnTo>
                  <a:lnTo>
                    <a:pt x="162735" y="70997"/>
                  </a:lnTo>
                  <a:lnTo>
                    <a:pt x="173538" y="42829"/>
                  </a:lnTo>
                  <a:lnTo>
                    <a:pt x="186775" y="13692"/>
                  </a:lnTo>
                  <a:lnTo>
                    <a:pt x="189860" y="0"/>
                  </a:lnTo>
                  <a:lnTo>
                    <a:pt x="190114" y="463"/>
                  </a:lnTo>
                  <a:lnTo>
                    <a:pt x="190395" y="5213"/>
                  </a:lnTo>
                  <a:lnTo>
                    <a:pt x="179963" y="37512"/>
                  </a:lnTo>
                  <a:lnTo>
                    <a:pt x="169435" y="73173"/>
                  </a:lnTo>
                  <a:lnTo>
                    <a:pt x="159712" y="107175"/>
                  </a:lnTo>
                  <a:lnTo>
                    <a:pt x="156326" y="135040"/>
                  </a:lnTo>
                  <a:lnTo>
                    <a:pt x="159116" y="159613"/>
                  </a:lnTo>
                  <a:lnTo>
                    <a:pt x="164976" y="172518"/>
                  </a:lnTo>
                  <a:lnTo>
                    <a:pt x="172873" y="182752"/>
                  </a:lnTo>
                  <a:lnTo>
                    <a:pt x="187037" y="192976"/>
                  </a:lnTo>
                  <a:lnTo>
                    <a:pt x="205962" y="200238"/>
                  </a:lnTo>
                  <a:lnTo>
                    <a:pt x="226651" y="201949"/>
                  </a:lnTo>
                  <a:lnTo>
                    <a:pt x="247862" y="196988"/>
                  </a:lnTo>
                  <a:lnTo>
                    <a:pt x="278480" y="181492"/>
                  </a:lnTo>
                  <a:lnTo>
                    <a:pt x="294756" y="170865"/>
                  </a:lnTo>
                  <a:lnTo>
                    <a:pt x="318141" y="140290"/>
                  </a:lnTo>
                  <a:lnTo>
                    <a:pt x="338046" y="107292"/>
                  </a:lnTo>
                  <a:lnTo>
                    <a:pt x="348690" y="87185"/>
                  </a:lnTo>
                  <a:lnTo>
                    <a:pt x="350038" y="76299"/>
                  </a:lnTo>
                  <a:lnTo>
                    <a:pt x="348228" y="63960"/>
                  </a:lnTo>
                  <a:lnTo>
                    <a:pt x="339514" y="66506"/>
                  </a:lnTo>
                  <a:lnTo>
                    <a:pt x="320990" y="76865"/>
                  </a:lnTo>
                  <a:lnTo>
                    <a:pt x="305448" y="92105"/>
                  </a:lnTo>
                  <a:lnTo>
                    <a:pt x="292905" y="111701"/>
                  </a:lnTo>
                  <a:lnTo>
                    <a:pt x="279819" y="146749"/>
                  </a:lnTo>
                  <a:lnTo>
                    <a:pt x="278168" y="167315"/>
                  </a:lnTo>
                  <a:lnTo>
                    <a:pt x="280594" y="178587"/>
                  </a:lnTo>
                  <a:lnTo>
                    <a:pt x="288552" y="188889"/>
                  </a:lnTo>
                  <a:lnTo>
                    <a:pt x="299233" y="197172"/>
                  </a:lnTo>
                  <a:lnTo>
                    <a:pt x="309271" y="200853"/>
                  </a:lnTo>
                  <a:lnTo>
                    <a:pt x="339264" y="202422"/>
                  </a:lnTo>
                  <a:lnTo>
                    <a:pt x="383501" y="1966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5021"/>
            <p:cNvSpPr/>
            <p:nvPr>
              <p:custDataLst>
                <p:tags r:id="rId69"/>
              </p:custDataLst>
            </p:nvPr>
          </p:nvSpPr>
          <p:spPr>
            <a:xfrm>
              <a:off x="5180757" y="1750219"/>
              <a:ext cx="125488" cy="176609"/>
            </a:xfrm>
            <a:custGeom>
              <a:avLst/>
              <a:gdLst/>
              <a:ahLst/>
              <a:cxnLst/>
              <a:rect l="0" t="0" r="0" b="0"/>
              <a:pathLst>
                <a:path w="125488" h="176609">
                  <a:moveTo>
                    <a:pt x="69898" y="14287"/>
                  </a:moveTo>
                  <a:lnTo>
                    <a:pt x="69898" y="14287"/>
                  </a:lnTo>
                  <a:lnTo>
                    <a:pt x="37013" y="47174"/>
                  </a:lnTo>
                  <a:lnTo>
                    <a:pt x="18395" y="73083"/>
                  </a:lnTo>
                  <a:lnTo>
                    <a:pt x="6250" y="107951"/>
                  </a:lnTo>
                  <a:lnTo>
                    <a:pt x="0" y="141621"/>
                  </a:lnTo>
                  <a:lnTo>
                    <a:pt x="3379" y="154488"/>
                  </a:lnTo>
                  <a:lnTo>
                    <a:pt x="10172" y="164705"/>
                  </a:lnTo>
                  <a:lnTo>
                    <a:pt x="18483" y="171892"/>
                  </a:lnTo>
                  <a:lnTo>
                    <a:pt x="27469" y="175615"/>
                  </a:lnTo>
                  <a:lnTo>
                    <a:pt x="32087" y="176608"/>
                  </a:lnTo>
                  <a:lnTo>
                    <a:pt x="49964" y="174213"/>
                  </a:lnTo>
                  <a:lnTo>
                    <a:pt x="66551" y="168476"/>
                  </a:lnTo>
                  <a:lnTo>
                    <a:pt x="85311" y="154164"/>
                  </a:lnTo>
                  <a:lnTo>
                    <a:pt x="102159" y="134843"/>
                  </a:lnTo>
                  <a:lnTo>
                    <a:pt x="116371" y="101277"/>
                  </a:lnTo>
                  <a:lnTo>
                    <a:pt x="123532" y="73488"/>
                  </a:lnTo>
                  <a:lnTo>
                    <a:pt x="125487" y="54621"/>
                  </a:lnTo>
                  <a:lnTo>
                    <a:pt x="122121" y="37770"/>
                  </a:lnTo>
                  <a:lnTo>
                    <a:pt x="114540" y="23136"/>
                  </a:lnTo>
                  <a:lnTo>
                    <a:pt x="103233" y="11341"/>
                  </a:lnTo>
                  <a:lnTo>
                    <a:pt x="92387" y="5040"/>
                  </a:lnTo>
                  <a:lnTo>
                    <a:pt x="698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1625"/>
          <p:cNvGrpSpPr/>
          <p:nvPr/>
        </p:nvGrpSpPr>
        <p:grpSpPr>
          <a:xfrm>
            <a:off x="6912645" y="1759348"/>
            <a:ext cx="995487" cy="226616"/>
            <a:chOff x="6912645" y="1759348"/>
            <a:chExt cx="995487" cy="226616"/>
          </a:xfrm>
        </p:grpSpPr>
        <p:sp>
          <p:nvSpPr>
            <p:cNvPr id="404" name="SMARTInkShape-5022"/>
            <p:cNvSpPr/>
            <p:nvPr>
              <p:custDataLst>
                <p:tags r:id="rId57"/>
              </p:custDataLst>
            </p:nvPr>
          </p:nvSpPr>
          <p:spPr>
            <a:xfrm>
              <a:off x="7174747" y="1793081"/>
              <a:ext cx="176173" cy="132182"/>
            </a:xfrm>
            <a:custGeom>
              <a:avLst/>
              <a:gdLst/>
              <a:ahLst/>
              <a:cxnLst/>
              <a:rect l="0" t="0" r="0" b="0"/>
              <a:pathLst>
                <a:path w="176173" h="132182">
                  <a:moveTo>
                    <a:pt x="33297" y="0"/>
                  </a:moveTo>
                  <a:lnTo>
                    <a:pt x="33297" y="0"/>
                  </a:lnTo>
                  <a:lnTo>
                    <a:pt x="33297" y="28905"/>
                  </a:lnTo>
                  <a:lnTo>
                    <a:pt x="33297" y="62948"/>
                  </a:lnTo>
                  <a:lnTo>
                    <a:pt x="31180" y="94720"/>
                  </a:lnTo>
                  <a:lnTo>
                    <a:pt x="20940" y="130406"/>
                  </a:lnTo>
                  <a:lnTo>
                    <a:pt x="20296" y="132181"/>
                  </a:lnTo>
                  <a:lnTo>
                    <a:pt x="18281" y="130984"/>
                  </a:lnTo>
                  <a:lnTo>
                    <a:pt x="11807" y="123303"/>
                  </a:lnTo>
                  <a:lnTo>
                    <a:pt x="3028" y="94213"/>
                  </a:lnTo>
                  <a:lnTo>
                    <a:pt x="0" y="68860"/>
                  </a:lnTo>
                  <a:lnTo>
                    <a:pt x="413" y="36278"/>
                  </a:lnTo>
                  <a:lnTo>
                    <a:pt x="1849" y="28948"/>
                  </a:lnTo>
                  <a:lnTo>
                    <a:pt x="11912" y="16570"/>
                  </a:lnTo>
                  <a:lnTo>
                    <a:pt x="19040" y="11047"/>
                  </a:lnTo>
                  <a:lnTo>
                    <a:pt x="35427" y="7027"/>
                  </a:lnTo>
                  <a:lnTo>
                    <a:pt x="64620" y="7109"/>
                  </a:lnTo>
                  <a:lnTo>
                    <a:pt x="98404" y="9250"/>
                  </a:lnTo>
                  <a:lnTo>
                    <a:pt x="122559" y="12843"/>
                  </a:lnTo>
                  <a:lnTo>
                    <a:pt x="176172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023"/>
            <p:cNvSpPr/>
            <p:nvPr>
              <p:custDataLst>
                <p:tags r:id="rId58"/>
              </p:custDataLst>
            </p:nvPr>
          </p:nvSpPr>
          <p:spPr>
            <a:xfrm>
              <a:off x="7362152" y="1783695"/>
              <a:ext cx="165197" cy="159406"/>
            </a:xfrm>
            <a:custGeom>
              <a:avLst/>
              <a:gdLst/>
              <a:ahLst/>
              <a:cxnLst/>
              <a:rect l="0" t="0" r="0" b="0"/>
              <a:pathLst>
                <a:path w="165197" h="159406">
                  <a:moveTo>
                    <a:pt x="24486" y="59393"/>
                  </a:moveTo>
                  <a:lnTo>
                    <a:pt x="24486" y="59393"/>
                  </a:lnTo>
                  <a:lnTo>
                    <a:pt x="18335" y="59393"/>
                  </a:lnTo>
                  <a:lnTo>
                    <a:pt x="21428" y="63185"/>
                  </a:lnTo>
                  <a:lnTo>
                    <a:pt x="31164" y="69335"/>
                  </a:lnTo>
                  <a:lnTo>
                    <a:pt x="53586" y="72822"/>
                  </a:lnTo>
                  <a:lnTo>
                    <a:pt x="78358" y="71394"/>
                  </a:lnTo>
                  <a:lnTo>
                    <a:pt x="109562" y="63703"/>
                  </a:lnTo>
                  <a:lnTo>
                    <a:pt x="140190" y="44418"/>
                  </a:lnTo>
                  <a:lnTo>
                    <a:pt x="152109" y="35275"/>
                  </a:lnTo>
                  <a:lnTo>
                    <a:pt x="160053" y="25919"/>
                  </a:lnTo>
                  <a:lnTo>
                    <a:pt x="164113" y="16470"/>
                  </a:lnTo>
                  <a:lnTo>
                    <a:pt x="165196" y="11727"/>
                  </a:lnTo>
                  <a:lnTo>
                    <a:pt x="164330" y="7772"/>
                  </a:lnTo>
                  <a:lnTo>
                    <a:pt x="159135" y="1261"/>
                  </a:lnTo>
                  <a:lnTo>
                    <a:pt x="154733" y="0"/>
                  </a:lnTo>
                  <a:lnTo>
                    <a:pt x="128442" y="3681"/>
                  </a:lnTo>
                  <a:lnTo>
                    <a:pt x="92910" y="15844"/>
                  </a:lnTo>
                  <a:lnTo>
                    <a:pt x="60987" y="32731"/>
                  </a:lnTo>
                  <a:lnTo>
                    <a:pt x="26051" y="59770"/>
                  </a:lnTo>
                  <a:lnTo>
                    <a:pt x="5899" y="80936"/>
                  </a:lnTo>
                  <a:lnTo>
                    <a:pt x="351" y="95161"/>
                  </a:lnTo>
                  <a:lnTo>
                    <a:pt x="0" y="109421"/>
                  </a:lnTo>
                  <a:lnTo>
                    <a:pt x="1019" y="116557"/>
                  </a:lnTo>
                  <a:lnTo>
                    <a:pt x="8500" y="128720"/>
                  </a:lnTo>
                  <a:lnTo>
                    <a:pt x="19762" y="138623"/>
                  </a:lnTo>
                  <a:lnTo>
                    <a:pt x="67348" y="159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024"/>
            <p:cNvSpPr/>
            <p:nvPr>
              <p:custDataLst>
                <p:tags r:id="rId59"/>
              </p:custDataLst>
            </p:nvPr>
          </p:nvSpPr>
          <p:spPr>
            <a:xfrm>
              <a:off x="6912645" y="1759348"/>
              <a:ext cx="188244" cy="150652"/>
            </a:xfrm>
            <a:custGeom>
              <a:avLst/>
              <a:gdLst/>
              <a:ahLst/>
              <a:cxnLst/>
              <a:rect l="0" t="0" r="0" b="0"/>
              <a:pathLst>
                <a:path w="188244" h="150652">
                  <a:moveTo>
                    <a:pt x="145380" y="12302"/>
                  </a:moveTo>
                  <a:lnTo>
                    <a:pt x="145380" y="12302"/>
                  </a:lnTo>
                  <a:lnTo>
                    <a:pt x="151532" y="6151"/>
                  </a:lnTo>
                  <a:lnTo>
                    <a:pt x="152229" y="1660"/>
                  </a:lnTo>
                  <a:lnTo>
                    <a:pt x="151535" y="1239"/>
                  </a:lnTo>
                  <a:lnTo>
                    <a:pt x="115837" y="14902"/>
                  </a:lnTo>
                  <a:lnTo>
                    <a:pt x="82336" y="35658"/>
                  </a:lnTo>
                  <a:lnTo>
                    <a:pt x="54557" y="55735"/>
                  </a:lnTo>
                  <a:lnTo>
                    <a:pt x="18843" y="83852"/>
                  </a:lnTo>
                  <a:lnTo>
                    <a:pt x="11015" y="90958"/>
                  </a:lnTo>
                  <a:lnTo>
                    <a:pt x="2319" y="107321"/>
                  </a:lnTo>
                  <a:lnTo>
                    <a:pt x="0" y="116129"/>
                  </a:lnTo>
                  <a:lnTo>
                    <a:pt x="835" y="124383"/>
                  </a:lnTo>
                  <a:lnTo>
                    <a:pt x="8112" y="139903"/>
                  </a:lnTo>
                  <a:lnTo>
                    <a:pt x="13387" y="144994"/>
                  </a:lnTo>
                  <a:lnTo>
                    <a:pt x="25598" y="150651"/>
                  </a:lnTo>
                  <a:lnTo>
                    <a:pt x="53445" y="150044"/>
                  </a:lnTo>
                  <a:lnTo>
                    <a:pt x="69065" y="144694"/>
                  </a:lnTo>
                  <a:lnTo>
                    <a:pt x="92029" y="128324"/>
                  </a:lnTo>
                  <a:lnTo>
                    <a:pt x="106995" y="110708"/>
                  </a:lnTo>
                  <a:lnTo>
                    <a:pt x="120571" y="77719"/>
                  </a:lnTo>
                  <a:lnTo>
                    <a:pt x="130896" y="42745"/>
                  </a:lnTo>
                  <a:lnTo>
                    <a:pt x="137592" y="8066"/>
                  </a:lnTo>
                  <a:lnTo>
                    <a:pt x="137807" y="4716"/>
                  </a:lnTo>
                  <a:lnTo>
                    <a:pt x="137156" y="2482"/>
                  </a:lnTo>
                  <a:lnTo>
                    <a:pt x="135929" y="993"/>
                  </a:lnTo>
                  <a:lnTo>
                    <a:pt x="134317" y="0"/>
                  </a:lnTo>
                  <a:lnTo>
                    <a:pt x="133242" y="926"/>
                  </a:lnTo>
                  <a:lnTo>
                    <a:pt x="132048" y="6188"/>
                  </a:lnTo>
                  <a:lnTo>
                    <a:pt x="136873" y="40464"/>
                  </a:lnTo>
                  <a:lnTo>
                    <a:pt x="141759" y="69370"/>
                  </a:lnTo>
                  <a:lnTo>
                    <a:pt x="151956" y="98804"/>
                  </a:lnTo>
                  <a:lnTo>
                    <a:pt x="188243" y="148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025"/>
            <p:cNvSpPr/>
            <p:nvPr>
              <p:custDataLst>
                <p:tags r:id="rId60"/>
              </p:custDataLst>
            </p:nvPr>
          </p:nvSpPr>
          <p:spPr>
            <a:xfrm>
              <a:off x="7542285" y="1820268"/>
              <a:ext cx="365847" cy="165696"/>
            </a:xfrm>
            <a:custGeom>
              <a:avLst/>
              <a:gdLst/>
              <a:ahLst/>
              <a:cxnLst/>
              <a:rect l="0" t="0" r="0" b="0"/>
              <a:pathLst>
                <a:path w="365847" h="165696">
                  <a:moveTo>
                    <a:pt x="187253" y="29963"/>
                  </a:moveTo>
                  <a:lnTo>
                    <a:pt x="187253" y="29963"/>
                  </a:lnTo>
                  <a:lnTo>
                    <a:pt x="187253" y="26171"/>
                  </a:lnTo>
                  <a:lnTo>
                    <a:pt x="179668" y="12435"/>
                  </a:lnTo>
                  <a:lnTo>
                    <a:pt x="169594" y="4181"/>
                  </a:lnTo>
                  <a:lnTo>
                    <a:pt x="163573" y="869"/>
                  </a:lnTo>
                  <a:lnTo>
                    <a:pt x="128555" y="0"/>
                  </a:lnTo>
                  <a:lnTo>
                    <a:pt x="102956" y="5005"/>
                  </a:lnTo>
                  <a:lnTo>
                    <a:pt x="68349" y="16747"/>
                  </a:lnTo>
                  <a:lnTo>
                    <a:pt x="37986" y="32397"/>
                  </a:lnTo>
                  <a:lnTo>
                    <a:pt x="15232" y="49999"/>
                  </a:lnTo>
                  <a:lnTo>
                    <a:pt x="6818" y="61093"/>
                  </a:lnTo>
                  <a:lnTo>
                    <a:pt x="433" y="73961"/>
                  </a:lnTo>
                  <a:lnTo>
                    <a:pt x="0" y="79933"/>
                  </a:lnTo>
                  <a:lnTo>
                    <a:pt x="3752" y="90801"/>
                  </a:lnTo>
                  <a:lnTo>
                    <a:pt x="10711" y="98806"/>
                  </a:lnTo>
                  <a:lnTo>
                    <a:pt x="19890" y="105010"/>
                  </a:lnTo>
                  <a:lnTo>
                    <a:pt x="38445" y="112172"/>
                  </a:lnTo>
                  <a:lnTo>
                    <a:pt x="59024" y="113853"/>
                  </a:lnTo>
                  <a:lnTo>
                    <a:pt x="73112" y="111433"/>
                  </a:lnTo>
                  <a:lnTo>
                    <a:pt x="98224" y="98023"/>
                  </a:lnTo>
                  <a:lnTo>
                    <a:pt x="129450" y="72159"/>
                  </a:lnTo>
                  <a:lnTo>
                    <a:pt x="161943" y="37019"/>
                  </a:lnTo>
                  <a:lnTo>
                    <a:pt x="181076" y="23234"/>
                  </a:lnTo>
                  <a:lnTo>
                    <a:pt x="184722" y="21509"/>
                  </a:lnTo>
                  <a:lnTo>
                    <a:pt x="186360" y="21152"/>
                  </a:lnTo>
                  <a:lnTo>
                    <a:pt x="186657" y="21708"/>
                  </a:lnTo>
                  <a:lnTo>
                    <a:pt x="177257" y="53985"/>
                  </a:lnTo>
                  <a:lnTo>
                    <a:pt x="178029" y="86205"/>
                  </a:lnTo>
                  <a:lnTo>
                    <a:pt x="185535" y="102849"/>
                  </a:lnTo>
                  <a:lnTo>
                    <a:pt x="212426" y="131607"/>
                  </a:lnTo>
                  <a:lnTo>
                    <a:pt x="245613" y="149142"/>
                  </a:lnTo>
                  <a:lnTo>
                    <a:pt x="273336" y="157880"/>
                  </a:lnTo>
                  <a:lnTo>
                    <a:pt x="301659" y="163379"/>
                  </a:lnTo>
                  <a:lnTo>
                    <a:pt x="365846" y="165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1626"/>
          <p:cNvGrpSpPr/>
          <p:nvPr/>
        </p:nvGrpSpPr>
        <p:grpSpPr>
          <a:xfrm>
            <a:off x="4675041" y="2093119"/>
            <a:ext cx="1825773" cy="656890"/>
            <a:chOff x="4675041" y="2093119"/>
            <a:chExt cx="1825773" cy="656890"/>
          </a:xfrm>
        </p:grpSpPr>
        <p:sp>
          <p:nvSpPr>
            <p:cNvPr id="409" name="SMARTInkShape-5026"/>
            <p:cNvSpPr/>
            <p:nvPr>
              <p:custDataLst>
                <p:tags r:id="rId48"/>
              </p:custDataLst>
            </p:nvPr>
          </p:nvSpPr>
          <p:spPr>
            <a:xfrm>
              <a:off x="5840794" y="2480968"/>
              <a:ext cx="181387" cy="169364"/>
            </a:xfrm>
            <a:custGeom>
              <a:avLst/>
              <a:gdLst/>
              <a:ahLst/>
              <a:cxnLst/>
              <a:rect l="0" t="0" r="0" b="0"/>
              <a:pathLst>
                <a:path w="181387" h="169364">
                  <a:moveTo>
                    <a:pt x="2794" y="69351"/>
                  </a:moveTo>
                  <a:lnTo>
                    <a:pt x="2794" y="69351"/>
                  </a:lnTo>
                  <a:lnTo>
                    <a:pt x="37776" y="68557"/>
                  </a:lnTo>
                  <a:lnTo>
                    <a:pt x="66942" y="61580"/>
                  </a:lnTo>
                  <a:lnTo>
                    <a:pt x="95634" y="52558"/>
                  </a:lnTo>
                  <a:lnTo>
                    <a:pt x="123438" y="42339"/>
                  </a:lnTo>
                  <a:lnTo>
                    <a:pt x="139963" y="29509"/>
                  </a:lnTo>
                  <a:lnTo>
                    <a:pt x="150012" y="17512"/>
                  </a:lnTo>
                  <a:lnTo>
                    <a:pt x="150946" y="12567"/>
                  </a:lnTo>
                  <a:lnTo>
                    <a:pt x="149186" y="8476"/>
                  </a:lnTo>
                  <a:lnTo>
                    <a:pt x="145632" y="4955"/>
                  </a:lnTo>
                  <a:lnTo>
                    <a:pt x="137450" y="1043"/>
                  </a:lnTo>
                  <a:lnTo>
                    <a:pt x="133046" y="0"/>
                  </a:lnTo>
                  <a:lnTo>
                    <a:pt x="103164" y="4029"/>
                  </a:lnTo>
                  <a:lnTo>
                    <a:pt x="76013" y="11014"/>
                  </a:lnTo>
                  <a:lnTo>
                    <a:pt x="48653" y="23579"/>
                  </a:lnTo>
                  <a:lnTo>
                    <a:pt x="17673" y="48756"/>
                  </a:lnTo>
                  <a:lnTo>
                    <a:pt x="10332" y="55621"/>
                  </a:lnTo>
                  <a:lnTo>
                    <a:pt x="2176" y="75949"/>
                  </a:lnTo>
                  <a:lnTo>
                    <a:pt x="0" y="88037"/>
                  </a:lnTo>
                  <a:lnTo>
                    <a:pt x="3934" y="107818"/>
                  </a:lnTo>
                  <a:lnTo>
                    <a:pt x="13619" y="123754"/>
                  </a:lnTo>
                  <a:lnTo>
                    <a:pt x="25861" y="136128"/>
                  </a:lnTo>
                  <a:lnTo>
                    <a:pt x="57518" y="152019"/>
                  </a:lnTo>
                  <a:lnTo>
                    <a:pt x="83472" y="159803"/>
                  </a:lnTo>
                  <a:lnTo>
                    <a:pt x="110088" y="165114"/>
                  </a:lnTo>
                  <a:lnTo>
                    <a:pt x="145798" y="168104"/>
                  </a:lnTo>
                  <a:lnTo>
                    <a:pt x="181386" y="169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027"/>
            <p:cNvSpPr/>
            <p:nvPr>
              <p:custDataLst>
                <p:tags r:id="rId49"/>
              </p:custDataLst>
            </p:nvPr>
          </p:nvSpPr>
          <p:spPr>
            <a:xfrm>
              <a:off x="5000625" y="2093119"/>
              <a:ext cx="28576" cy="250032"/>
            </a:xfrm>
            <a:custGeom>
              <a:avLst/>
              <a:gdLst/>
              <a:ahLst/>
              <a:cxnLst/>
              <a:rect l="0" t="0" r="0" b="0"/>
              <a:pathLst>
                <a:path w="28576" h="250032">
                  <a:moveTo>
                    <a:pt x="0" y="0"/>
                  </a:moveTo>
                  <a:lnTo>
                    <a:pt x="0" y="0"/>
                  </a:lnTo>
                  <a:lnTo>
                    <a:pt x="0" y="25056"/>
                  </a:lnTo>
                  <a:lnTo>
                    <a:pt x="0" y="49236"/>
                  </a:lnTo>
                  <a:lnTo>
                    <a:pt x="0" y="81149"/>
                  </a:lnTo>
                  <a:lnTo>
                    <a:pt x="0" y="108033"/>
                  </a:lnTo>
                  <a:lnTo>
                    <a:pt x="2117" y="141018"/>
                  </a:lnTo>
                  <a:lnTo>
                    <a:pt x="7771" y="168783"/>
                  </a:lnTo>
                  <a:lnTo>
                    <a:pt x="14473" y="196324"/>
                  </a:lnTo>
                  <a:lnTo>
                    <a:pt x="20057" y="229809"/>
                  </a:lnTo>
                  <a:lnTo>
                    <a:pt x="28575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028"/>
            <p:cNvSpPr/>
            <p:nvPr>
              <p:custDataLst>
                <p:tags r:id="rId50"/>
              </p:custDataLst>
            </p:nvPr>
          </p:nvSpPr>
          <p:spPr>
            <a:xfrm>
              <a:off x="6064428" y="2500985"/>
              <a:ext cx="436386" cy="123782"/>
            </a:xfrm>
            <a:custGeom>
              <a:avLst/>
              <a:gdLst/>
              <a:ahLst/>
              <a:cxnLst/>
              <a:rect l="0" t="0" r="0" b="0"/>
              <a:pathLst>
                <a:path w="436386" h="123782">
                  <a:moveTo>
                    <a:pt x="164922" y="20759"/>
                  </a:moveTo>
                  <a:lnTo>
                    <a:pt x="164922" y="20759"/>
                  </a:lnTo>
                  <a:lnTo>
                    <a:pt x="158425" y="15056"/>
                  </a:lnTo>
                  <a:lnTo>
                    <a:pt x="151187" y="10816"/>
                  </a:lnTo>
                  <a:lnTo>
                    <a:pt x="140561" y="10519"/>
                  </a:lnTo>
                  <a:lnTo>
                    <a:pt x="110545" y="16796"/>
                  </a:lnTo>
                  <a:lnTo>
                    <a:pt x="83370" y="27169"/>
                  </a:lnTo>
                  <a:lnTo>
                    <a:pt x="55210" y="40297"/>
                  </a:lnTo>
                  <a:lnTo>
                    <a:pt x="21162" y="69340"/>
                  </a:lnTo>
                  <a:lnTo>
                    <a:pt x="8954" y="80450"/>
                  </a:lnTo>
                  <a:lnTo>
                    <a:pt x="882" y="93326"/>
                  </a:lnTo>
                  <a:lnTo>
                    <a:pt x="0" y="100093"/>
                  </a:lnTo>
                  <a:lnTo>
                    <a:pt x="3252" y="113962"/>
                  </a:lnTo>
                  <a:lnTo>
                    <a:pt x="6342" y="118613"/>
                  </a:lnTo>
                  <a:lnTo>
                    <a:pt x="9990" y="121714"/>
                  </a:lnTo>
                  <a:lnTo>
                    <a:pt x="14009" y="123781"/>
                  </a:lnTo>
                  <a:lnTo>
                    <a:pt x="46212" y="122898"/>
                  </a:lnTo>
                  <a:lnTo>
                    <a:pt x="66918" y="115366"/>
                  </a:lnTo>
                  <a:lnTo>
                    <a:pt x="99614" y="91128"/>
                  </a:lnTo>
                  <a:lnTo>
                    <a:pt x="124093" y="62617"/>
                  </a:lnTo>
                  <a:lnTo>
                    <a:pt x="146803" y="31467"/>
                  </a:lnTo>
                  <a:lnTo>
                    <a:pt x="152901" y="19168"/>
                  </a:lnTo>
                  <a:lnTo>
                    <a:pt x="155610" y="5764"/>
                  </a:lnTo>
                  <a:lnTo>
                    <a:pt x="154745" y="2031"/>
                  </a:lnTo>
                  <a:lnTo>
                    <a:pt x="152582" y="336"/>
                  </a:lnTo>
                  <a:lnTo>
                    <a:pt x="149552" y="0"/>
                  </a:lnTo>
                  <a:lnTo>
                    <a:pt x="146737" y="1363"/>
                  </a:lnTo>
                  <a:lnTo>
                    <a:pt x="141494" y="7112"/>
                  </a:lnTo>
                  <a:lnTo>
                    <a:pt x="134080" y="26858"/>
                  </a:lnTo>
                  <a:lnTo>
                    <a:pt x="133487" y="41725"/>
                  </a:lnTo>
                  <a:lnTo>
                    <a:pt x="134441" y="49024"/>
                  </a:lnTo>
                  <a:lnTo>
                    <a:pt x="141850" y="61367"/>
                  </a:lnTo>
                  <a:lnTo>
                    <a:pt x="166009" y="82226"/>
                  </a:lnTo>
                  <a:lnTo>
                    <a:pt x="199414" y="95930"/>
                  </a:lnTo>
                  <a:lnTo>
                    <a:pt x="227970" y="103797"/>
                  </a:lnTo>
                  <a:lnTo>
                    <a:pt x="260420" y="110362"/>
                  </a:lnTo>
                  <a:lnTo>
                    <a:pt x="291290" y="111866"/>
                  </a:lnTo>
                  <a:lnTo>
                    <a:pt x="324425" y="108431"/>
                  </a:lnTo>
                  <a:lnTo>
                    <a:pt x="353911" y="106267"/>
                  </a:lnTo>
                  <a:lnTo>
                    <a:pt x="389217" y="96617"/>
                  </a:lnTo>
                  <a:lnTo>
                    <a:pt x="414701" y="87124"/>
                  </a:lnTo>
                  <a:lnTo>
                    <a:pt x="436385" y="850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029"/>
            <p:cNvSpPr/>
            <p:nvPr>
              <p:custDataLst>
                <p:tags r:id="rId51"/>
              </p:custDataLst>
            </p:nvPr>
          </p:nvSpPr>
          <p:spPr>
            <a:xfrm>
              <a:off x="5029200" y="2114550"/>
              <a:ext cx="435771" cy="635459"/>
            </a:xfrm>
            <a:custGeom>
              <a:avLst/>
              <a:gdLst/>
              <a:ahLst/>
              <a:cxnLst/>
              <a:rect l="0" t="0" r="0" b="0"/>
              <a:pathLst>
                <a:path w="435771" h="635459">
                  <a:moveTo>
                    <a:pt x="435770" y="0"/>
                  </a:moveTo>
                  <a:lnTo>
                    <a:pt x="435770" y="0"/>
                  </a:lnTo>
                  <a:lnTo>
                    <a:pt x="422034" y="29829"/>
                  </a:lnTo>
                  <a:lnTo>
                    <a:pt x="393045" y="63895"/>
                  </a:lnTo>
                  <a:lnTo>
                    <a:pt x="364460" y="97337"/>
                  </a:lnTo>
                  <a:lnTo>
                    <a:pt x="339782" y="123429"/>
                  </a:lnTo>
                  <a:lnTo>
                    <a:pt x="315056" y="153018"/>
                  </a:lnTo>
                  <a:lnTo>
                    <a:pt x="290837" y="184689"/>
                  </a:lnTo>
                  <a:lnTo>
                    <a:pt x="266845" y="217286"/>
                  </a:lnTo>
                  <a:lnTo>
                    <a:pt x="242952" y="252411"/>
                  </a:lnTo>
                  <a:lnTo>
                    <a:pt x="231024" y="270668"/>
                  </a:lnTo>
                  <a:lnTo>
                    <a:pt x="207188" y="305770"/>
                  </a:lnTo>
                  <a:lnTo>
                    <a:pt x="184159" y="339891"/>
                  </a:lnTo>
                  <a:lnTo>
                    <a:pt x="163340" y="373578"/>
                  </a:lnTo>
                  <a:lnTo>
                    <a:pt x="143504" y="404953"/>
                  </a:lnTo>
                  <a:lnTo>
                    <a:pt x="124898" y="433979"/>
                  </a:lnTo>
                  <a:lnTo>
                    <a:pt x="108692" y="460109"/>
                  </a:lnTo>
                  <a:lnTo>
                    <a:pt x="91435" y="484951"/>
                  </a:lnTo>
                  <a:lnTo>
                    <a:pt x="68102" y="519133"/>
                  </a:lnTo>
                  <a:lnTo>
                    <a:pt x="51135" y="547253"/>
                  </a:lnTo>
                  <a:lnTo>
                    <a:pt x="23647" y="582796"/>
                  </a:lnTo>
                  <a:lnTo>
                    <a:pt x="5701" y="607119"/>
                  </a:lnTo>
                  <a:lnTo>
                    <a:pt x="1689" y="617684"/>
                  </a:lnTo>
                  <a:lnTo>
                    <a:pt x="6" y="635458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030"/>
            <p:cNvSpPr/>
            <p:nvPr>
              <p:custDataLst>
                <p:tags r:id="rId52"/>
              </p:custDataLst>
            </p:nvPr>
          </p:nvSpPr>
          <p:spPr>
            <a:xfrm>
              <a:off x="4675041" y="2182298"/>
              <a:ext cx="432740" cy="25122"/>
            </a:xfrm>
            <a:custGeom>
              <a:avLst/>
              <a:gdLst/>
              <a:ahLst/>
              <a:cxnLst/>
              <a:rect l="0" t="0" r="0" b="0"/>
              <a:pathLst>
                <a:path w="432740" h="25122">
                  <a:moveTo>
                    <a:pt x="4115" y="25121"/>
                  </a:moveTo>
                  <a:lnTo>
                    <a:pt x="4115" y="25121"/>
                  </a:lnTo>
                  <a:lnTo>
                    <a:pt x="0" y="25121"/>
                  </a:lnTo>
                  <a:lnTo>
                    <a:pt x="1757" y="25121"/>
                  </a:lnTo>
                  <a:lnTo>
                    <a:pt x="37075" y="15302"/>
                  </a:lnTo>
                  <a:lnTo>
                    <a:pt x="59775" y="12819"/>
                  </a:lnTo>
                  <a:lnTo>
                    <a:pt x="89442" y="9599"/>
                  </a:lnTo>
                  <a:lnTo>
                    <a:pt x="123001" y="6316"/>
                  </a:lnTo>
                  <a:lnTo>
                    <a:pt x="156437" y="4857"/>
                  </a:lnTo>
                  <a:lnTo>
                    <a:pt x="191934" y="4208"/>
                  </a:lnTo>
                  <a:lnTo>
                    <a:pt x="210290" y="4035"/>
                  </a:lnTo>
                  <a:lnTo>
                    <a:pt x="228877" y="3126"/>
                  </a:lnTo>
                  <a:lnTo>
                    <a:pt x="247620" y="1727"/>
                  </a:lnTo>
                  <a:lnTo>
                    <a:pt x="266464" y="0"/>
                  </a:lnTo>
                  <a:lnTo>
                    <a:pt x="300103" y="197"/>
                  </a:lnTo>
                  <a:lnTo>
                    <a:pt x="330927" y="2137"/>
                  </a:lnTo>
                  <a:lnTo>
                    <a:pt x="360504" y="3000"/>
                  </a:lnTo>
                  <a:lnTo>
                    <a:pt x="387405" y="3383"/>
                  </a:lnTo>
                  <a:lnTo>
                    <a:pt x="432739" y="3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5031"/>
            <p:cNvSpPr/>
            <p:nvPr>
              <p:custDataLst>
                <p:tags r:id="rId53"/>
              </p:custDataLst>
            </p:nvPr>
          </p:nvSpPr>
          <p:spPr>
            <a:xfrm>
              <a:off x="5284515" y="2464198"/>
              <a:ext cx="280466" cy="188930"/>
            </a:xfrm>
            <a:custGeom>
              <a:avLst/>
              <a:gdLst/>
              <a:ahLst/>
              <a:cxnLst/>
              <a:rect l="0" t="0" r="0" b="0"/>
              <a:pathLst>
                <a:path w="280466" h="188930">
                  <a:moveTo>
                    <a:pt x="209030" y="36115"/>
                  </a:moveTo>
                  <a:lnTo>
                    <a:pt x="209030" y="36115"/>
                  </a:lnTo>
                  <a:lnTo>
                    <a:pt x="208235" y="28824"/>
                  </a:lnTo>
                  <a:lnTo>
                    <a:pt x="202532" y="13317"/>
                  </a:lnTo>
                  <a:lnTo>
                    <a:pt x="195294" y="3228"/>
                  </a:lnTo>
                  <a:lnTo>
                    <a:pt x="187966" y="696"/>
                  </a:lnTo>
                  <a:lnTo>
                    <a:pt x="167124" y="0"/>
                  </a:lnTo>
                  <a:lnTo>
                    <a:pt x="136199" y="7863"/>
                  </a:lnTo>
                  <a:lnTo>
                    <a:pt x="103136" y="24040"/>
                  </a:lnTo>
                  <a:lnTo>
                    <a:pt x="68204" y="43914"/>
                  </a:lnTo>
                  <a:lnTo>
                    <a:pt x="36510" y="68676"/>
                  </a:lnTo>
                  <a:lnTo>
                    <a:pt x="9556" y="98991"/>
                  </a:lnTo>
                  <a:lnTo>
                    <a:pt x="1841" y="110626"/>
                  </a:lnTo>
                  <a:lnTo>
                    <a:pt x="0" y="123206"/>
                  </a:lnTo>
                  <a:lnTo>
                    <a:pt x="620" y="129894"/>
                  </a:lnTo>
                  <a:lnTo>
                    <a:pt x="2621" y="135147"/>
                  </a:lnTo>
                  <a:lnTo>
                    <a:pt x="9077" y="143100"/>
                  </a:lnTo>
                  <a:lnTo>
                    <a:pt x="25429" y="152039"/>
                  </a:lnTo>
                  <a:lnTo>
                    <a:pt x="53082" y="156468"/>
                  </a:lnTo>
                  <a:lnTo>
                    <a:pt x="78332" y="155648"/>
                  </a:lnTo>
                  <a:lnTo>
                    <a:pt x="93792" y="149830"/>
                  </a:lnTo>
                  <a:lnTo>
                    <a:pt x="115882" y="133837"/>
                  </a:lnTo>
                  <a:lnTo>
                    <a:pt x="138976" y="102190"/>
                  </a:lnTo>
                  <a:lnTo>
                    <a:pt x="158826" y="70069"/>
                  </a:lnTo>
                  <a:lnTo>
                    <a:pt x="173251" y="42735"/>
                  </a:lnTo>
                  <a:lnTo>
                    <a:pt x="186758" y="16325"/>
                  </a:lnTo>
                  <a:lnTo>
                    <a:pt x="191141" y="30339"/>
                  </a:lnTo>
                  <a:lnTo>
                    <a:pt x="194824" y="62726"/>
                  </a:lnTo>
                  <a:lnTo>
                    <a:pt x="204488" y="94993"/>
                  </a:lnTo>
                  <a:lnTo>
                    <a:pt x="214827" y="122352"/>
                  </a:lnTo>
                  <a:lnTo>
                    <a:pt x="225432" y="156248"/>
                  </a:lnTo>
                  <a:lnTo>
                    <a:pt x="240347" y="178602"/>
                  </a:lnTo>
                  <a:lnTo>
                    <a:pt x="250994" y="186755"/>
                  </a:lnTo>
                  <a:lnTo>
                    <a:pt x="256055" y="188929"/>
                  </a:lnTo>
                  <a:lnTo>
                    <a:pt x="261017" y="188791"/>
                  </a:lnTo>
                  <a:lnTo>
                    <a:pt x="280465" y="178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032"/>
            <p:cNvSpPr/>
            <p:nvPr>
              <p:custDataLst>
                <p:tags r:id="rId54"/>
              </p:custDataLst>
            </p:nvPr>
          </p:nvSpPr>
          <p:spPr>
            <a:xfrm>
              <a:off x="4872038" y="2093119"/>
              <a:ext cx="7143" cy="235745"/>
            </a:xfrm>
            <a:custGeom>
              <a:avLst/>
              <a:gdLst/>
              <a:ahLst/>
              <a:cxnLst/>
              <a:rect l="0" t="0" r="0" b="0"/>
              <a:pathLst>
                <a:path w="7143" h="235745">
                  <a:moveTo>
                    <a:pt x="7142" y="0"/>
                  </a:moveTo>
                  <a:lnTo>
                    <a:pt x="7142" y="0"/>
                  </a:lnTo>
                  <a:lnTo>
                    <a:pt x="3351" y="3792"/>
                  </a:lnTo>
                  <a:lnTo>
                    <a:pt x="661" y="33410"/>
                  </a:lnTo>
                  <a:lnTo>
                    <a:pt x="130" y="65954"/>
                  </a:lnTo>
                  <a:lnTo>
                    <a:pt x="38" y="99711"/>
                  </a:lnTo>
                  <a:lnTo>
                    <a:pt x="17" y="126866"/>
                  </a:lnTo>
                  <a:lnTo>
                    <a:pt x="5" y="159210"/>
                  </a:lnTo>
                  <a:lnTo>
                    <a:pt x="1" y="191874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033"/>
            <p:cNvSpPr/>
            <p:nvPr>
              <p:custDataLst>
                <p:tags r:id="rId55"/>
              </p:custDataLst>
            </p:nvPr>
          </p:nvSpPr>
          <p:spPr>
            <a:xfrm>
              <a:off x="4679156" y="2271713"/>
              <a:ext cx="450058" cy="14288"/>
            </a:xfrm>
            <a:custGeom>
              <a:avLst/>
              <a:gdLst/>
              <a:ahLst/>
              <a:cxnLst/>
              <a:rect l="0" t="0" r="0" b="0"/>
              <a:pathLst>
                <a:path w="450058" h="14288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8467" y="5654"/>
                  </a:lnTo>
                  <a:lnTo>
                    <a:pt x="43565" y="6849"/>
                  </a:lnTo>
                  <a:lnTo>
                    <a:pt x="69898" y="7012"/>
                  </a:lnTo>
                  <a:lnTo>
                    <a:pt x="100916" y="7085"/>
                  </a:lnTo>
                  <a:lnTo>
                    <a:pt x="135868" y="7117"/>
                  </a:lnTo>
                  <a:lnTo>
                    <a:pt x="154079" y="7126"/>
                  </a:lnTo>
                  <a:lnTo>
                    <a:pt x="172569" y="7132"/>
                  </a:lnTo>
                  <a:lnTo>
                    <a:pt x="191246" y="7136"/>
                  </a:lnTo>
                  <a:lnTo>
                    <a:pt x="210047" y="7138"/>
                  </a:lnTo>
                  <a:lnTo>
                    <a:pt x="228932" y="7140"/>
                  </a:lnTo>
                  <a:lnTo>
                    <a:pt x="247871" y="7141"/>
                  </a:lnTo>
                  <a:lnTo>
                    <a:pt x="266848" y="7142"/>
                  </a:lnTo>
                  <a:lnTo>
                    <a:pt x="285849" y="7142"/>
                  </a:lnTo>
                  <a:lnTo>
                    <a:pt x="304866" y="7143"/>
                  </a:lnTo>
                  <a:lnTo>
                    <a:pt x="323100" y="7143"/>
                  </a:lnTo>
                  <a:lnTo>
                    <a:pt x="358177" y="7143"/>
                  </a:lnTo>
                  <a:lnTo>
                    <a:pt x="376104" y="7937"/>
                  </a:lnTo>
                  <a:lnTo>
                    <a:pt x="450057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034"/>
            <p:cNvSpPr/>
            <p:nvPr>
              <p:custDataLst>
                <p:tags r:id="rId56"/>
              </p:custDataLst>
            </p:nvPr>
          </p:nvSpPr>
          <p:spPr>
            <a:xfrm>
              <a:off x="5622311" y="2471738"/>
              <a:ext cx="128410" cy="154296"/>
            </a:xfrm>
            <a:custGeom>
              <a:avLst/>
              <a:gdLst/>
              <a:ahLst/>
              <a:cxnLst/>
              <a:rect l="0" t="0" r="0" b="0"/>
              <a:pathLst>
                <a:path w="128410" h="154296">
                  <a:moveTo>
                    <a:pt x="21252" y="0"/>
                  </a:moveTo>
                  <a:lnTo>
                    <a:pt x="21252" y="0"/>
                  </a:lnTo>
                  <a:lnTo>
                    <a:pt x="16342" y="34982"/>
                  </a:lnTo>
                  <a:lnTo>
                    <a:pt x="14549" y="66264"/>
                  </a:lnTo>
                  <a:lnTo>
                    <a:pt x="16355" y="91335"/>
                  </a:lnTo>
                  <a:lnTo>
                    <a:pt x="20285" y="117348"/>
                  </a:lnTo>
                  <a:lnTo>
                    <a:pt x="17173" y="132842"/>
                  </a:lnTo>
                  <a:lnTo>
                    <a:pt x="11223" y="147486"/>
                  </a:lnTo>
                  <a:lnTo>
                    <a:pt x="6740" y="152862"/>
                  </a:lnTo>
                  <a:lnTo>
                    <a:pt x="4434" y="154295"/>
                  </a:lnTo>
                  <a:lnTo>
                    <a:pt x="2896" y="153663"/>
                  </a:lnTo>
                  <a:lnTo>
                    <a:pt x="1871" y="151655"/>
                  </a:lnTo>
                  <a:lnTo>
                    <a:pt x="0" y="118216"/>
                  </a:lnTo>
                  <a:lnTo>
                    <a:pt x="1488" y="100959"/>
                  </a:lnTo>
                  <a:lnTo>
                    <a:pt x="15378" y="66126"/>
                  </a:lnTo>
                  <a:lnTo>
                    <a:pt x="33409" y="36080"/>
                  </a:lnTo>
                  <a:lnTo>
                    <a:pt x="47520" y="21979"/>
                  </a:lnTo>
                  <a:lnTo>
                    <a:pt x="79039" y="7529"/>
                  </a:lnTo>
                  <a:lnTo>
                    <a:pt x="1284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1627"/>
          <p:cNvGrpSpPr/>
          <p:nvPr/>
        </p:nvGrpSpPr>
        <p:grpSpPr>
          <a:xfrm>
            <a:off x="5193505" y="2753435"/>
            <a:ext cx="1057276" cy="104066"/>
            <a:chOff x="5193505" y="2753435"/>
            <a:chExt cx="1057276" cy="104066"/>
          </a:xfrm>
        </p:grpSpPr>
        <p:sp>
          <p:nvSpPr>
            <p:cNvPr id="419" name="SMARTInkShape-5035"/>
            <p:cNvSpPr/>
            <p:nvPr>
              <p:custDataLst>
                <p:tags r:id="rId46"/>
              </p:custDataLst>
            </p:nvPr>
          </p:nvSpPr>
          <p:spPr>
            <a:xfrm>
              <a:off x="5286375" y="2807505"/>
              <a:ext cx="835821" cy="49996"/>
            </a:xfrm>
            <a:custGeom>
              <a:avLst/>
              <a:gdLst/>
              <a:ahLst/>
              <a:cxnLst/>
              <a:rect l="0" t="0" r="0" b="0"/>
              <a:pathLst>
                <a:path w="835821" h="49996">
                  <a:moveTo>
                    <a:pt x="0" y="49995"/>
                  </a:moveTo>
                  <a:lnTo>
                    <a:pt x="0" y="49995"/>
                  </a:lnTo>
                  <a:lnTo>
                    <a:pt x="29830" y="40052"/>
                  </a:lnTo>
                  <a:lnTo>
                    <a:pt x="57963" y="36995"/>
                  </a:lnTo>
                  <a:lnTo>
                    <a:pt x="84234" y="34163"/>
                  </a:lnTo>
                  <a:lnTo>
                    <a:pt x="114431" y="30259"/>
                  </a:lnTo>
                  <a:lnTo>
                    <a:pt x="146373" y="25877"/>
                  </a:lnTo>
                  <a:lnTo>
                    <a:pt x="181207" y="21284"/>
                  </a:lnTo>
                  <a:lnTo>
                    <a:pt x="199386" y="18948"/>
                  </a:lnTo>
                  <a:lnTo>
                    <a:pt x="218649" y="16597"/>
                  </a:lnTo>
                  <a:lnTo>
                    <a:pt x="238635" y="14236"/>
                  </a:lnTo>
                  <a:lnTo>
                    <a:pt x="259102" y="11868"/>
                  </a:lnTo>
                  <a:lnTo>
                    <a:pt x="280684" y="9496"/>
                  </a:lnTo>
                  <a:lnTo>
                    <a:pt x="303011" y="7120"/>
                  </a:lnTo>
                  <a:lnTo>
                    <a:pt x="325832" y="4743"/>
                  </a:lnTo>
                  <a:lnTo>
                    <a:pt x="348984" y="3159"/>
                  </a:lnTo>
                  <a:lnTo>
                    <a:pt x="372356" y="2102"/>
                  </a:lnTo>
                  <a:lnTo>
                    <a:pt x="395875" y="1398"/>
                  </a:lnTo>
                  <a:lnTo>
                    <a:pt x="420285" y="928"/>
                  </a:lnTo>
                  <a:lnTo>
                    <a:pt x="445290" y="615"/>
                  </a:lnTo>
                  <a:lnTo>
                    <a:pt x="470691" y="406"/>
                  </a:lnTo>
                  <a:lnTo>
                    <a:pt x="496357" y="267"/>
                  </a:lnTo>
                  <a:lnTo>
                    <a:pt x="522198" y="174"/>
                  </a:lnTo>
                  <a:lnTo>
                    <a:pt x="548156" y="112"/>
                  </a:lnTo>
                  <a:lnTo>
                    <a:pt x="574194" y="71"/>
                  </a:lnTo>
                  <a:lnTo>
                    <a:pt x="600284" y="44"/>
                  </a:lnTo>
                  <a:lnTo>
                    <a:pt x="626408" y="25"/>
                  </a:lnTo>
                  <a:lnTo>
                    <a:pt x="651761" y="13"/>
                  </a:lnTo>
                  <a:lnTo>
                    <a:pt x="676601" y="5"/>
                  </a:lnTo>
                  <a:lnTo>
                    <a:pt x="701099" y="0"/>
                  </a:lnTo>
                  <a:lnTo>
                    <a:pt x="722987" y="790"/>
                  </a:lnTo>
                  <a:lnTo>
                    <a:pt x="743135" y="2110"/>
                  </a:lnTo>
                  <a:lnTo>
                    <a:pt x="778751" y="4900"/>
                  </a:lnTo>
                  <a:lnTo>
                    <a:pt x="835820" y="7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036"/>
            <p:cNvSpPr/>
            <p:nvPr>
              <p:custDataLst>
                <p:tags r:id="rId47"/>
              </p:custDataLst>
            </p:nvPr>
          </p:nvSpPr>
          <p:spPr>
            <a:xfrm>
              <a:off x="5193505" y="2753435"/>
              <a:ext cx="1057276" cy="25485"/>
            </a:xfrm>
            <a:custGeom>
              <a:avLst/>
              <a:gdLst/>
              <a:ahLst/>
              <a:cxnLst/>
              <a:rect l="0" t="0" r="0" b="0"/>
              <a:pathLst>
                <a:path w="1057276" h="25485">
                  <a:moveTo>
                    <a:pt x="0" y="25484"/>
                  </a:moveTo>
                  <a:lnTo>
                    <a:pt x="0" y="25484"/>
                  </a:lnTo>
                  <a:lnTo>
                    <a:pt x="28517" y="24690"/>
                  </a:lnTo>
                  <a:lnTo>
                    <a:pt x="63307" y="20574"/>
                  </a:lnTo>
                  <a:lnTo>
                    <a:pt x="95341" y="19333"/>
                  </a:lnTo>
                  <a:lnTo>
                    <a:pt x="113568" y="18208"/>
                  </a:lnTo>
                  <a:lnTo>
                    <a:pt x="132862" y="16665"/>
                  </a:lnTo>
                  <a:lnTo>
                    <a:pt x="152869" y="14842"/>
                  </a:lnTo>
                  <a:lnTo>
                    <a:pt x="174144" y="13627"/>
                  </a:lnTo>
                  <a:lnTo>
                    <a:pt x="196265" y="12816"/>
                  </a:lnTo>
                  <a:lnTo>
                    <a:pt x="218950" y="12276"/>
                  </a:lnTo>
                  <a:lnTo>
                    <a:pt x="242011" y="11123"/>
                  </a:lnTo>
                  <a:lnTo>
                    <a:pt x="265321" y="9560"/>
                  </a:lnTo>
                  <a:lnTo>
                    <a:pt x="288801" y="7724"/>
                  </a:lnTo>
                  <a:lnTo>
                    <a:pt x="312390" y="6500"/>
                  </a:lnTo>
                  <a:lnTo>
                    <a:pt x="336054" y="5684"/>
                  </a:lnTo>
                  <a:lnTo>
                    <a:pt x="359768" y="5140"/>
                  </a:lnTo>
                  <a:lnTo>
                    <a:pt x="384308" y="4778"/>
                  </a:lnTo>
                  <a:lnTo>
                    <a:pt x="409400" y="4536"/>
                  </a:lnTo>
                  <a:lnTo>
                    <a:pt x="434858" y="4375"/>
                  </a:lnTo>
                  <a:lnTo>
                    <a:pt x="459769" y="3474"/>
                  </a:lnTo>
                  <a:lnTo>
                    <a:pt x="484313" y="2079"/>
                  </a:lnTo>
                  <a:lnTo>
                    <a:pt x="508613" y="356"/>
                  </a:lnTo>
                  <a:lnTo>
                    <a:pt x="533545" y="0"/>
                  </a:lnTo>
                  <a:lnTo>
                    <a:pt x="558897" y="557"/>
                  </a:lnTo>
                  <a:lnTo>
                    <a:pt x="584530" y="1722"/>
                  </a:lnTo>
                  <a:lnTo>
                    <a:pt x="609556" y="2499"/>
                  </a:lnTo>
                  <a:lnTo>
                    <a:pt x="634177" y="3017"/>
                  </a:lnTo>
                  <a:lnTo>
                    <a:pt x="658529" y="3362"/>
                  </a:lnTo>
                  <a:lnTo>
                    <a:pt x="682701" y="3592"/>
                  </a:lnTo>
                  <a:lnTo>
                    <a:pt x="706753" y="3746"/>
                  </a:lnTo>
                  <a:lnTo>
                    <a:pt x="730725" y="3848"/>
                  </a:lnTo>
                  <a:lnTo>
                    <a:pt x="753851" y="4710"/>
                  </a:lnTo>
                  <a:lnTo>
                    <a:pt x="776411" y="6078"/>
                  </a:lnTo>
                  <a:lnTo>
                    <a:pt x="798596" y="7784"/>
                  </a:lnTo>
                  <a:lnTo>
                    <a:pt x="819735" y="8922"/>
                  </a:lnTo>
                  <a:lnTo>
                    <a:pt x="840178" y="9680"/>
                  </a:lnTo>
                  <a:lnTo>
                    <a:pt x="860156" y="10185"/>
                  </a:lnTo>
                  <a:lnTo>
                    <a:pt x="879032" y="10522"/>
                  </a:lnTo>
                  <a:lnTo>
                    <a:pt x="897171" y="10747"/>
                  </a:lnTo>
                  <a:lnTo>
                    <a:pt x="932144" y="10997"/>
                  </a:lnTo>
                  <a:lnTo>
                    <a:pt x="966208" y="11107"/>
                  </a:lnTo>
                  <a:lnTo>
                    <a:pt x="995635" y="11157"/>
                  </a:lnTo>
                  <a:lnTo>
                    <a:pt x="1030281" y="11185"/>
                  </a:lnTo>
                  <a:lnTo>
                    <a:pt x="1057275" y="11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1628"/>
          <p:cNvGrpSpPr/>
          <p:nvPr/>
        </p:nvGrpSpPr>
        <p:grpSpPr>
          <a:xfrm>
            <a:off x="1938300" y="2121694"/>
            <a:ext cx="717638" cy="500063"/>
            <a:chOff x="1938300" y="2121694"/>
            <a:chExt cx="717638" cy="500063"/>
          </a:xfrm>
        </p:grpSpPr>
        <p:sp>
          <p:nvSpPr>
            <p:cNvPr id="422" name="SMARTInkShape-5037"/>
            <p:cNvSpPr/>
            <p:nvPr>
              <p:custDataLst>
                <p:tags r:id="rId44"/>
              </p:custDataLst>
            </p:nvPr>
          </p:nvSpPr>
          <p:spPr>
            <a:xfrm>
              <a:off x="1938300" y="2121694"/>
              <a:ext cx="295789" cy="500063"/>
            </a:xfrm>
            <a:custGeom>
              <a:avLst/>
              <a:gdLst/>
              <a:ahLst/>
              <a:cxnLst/>
              <a:rect l="0" t="0" r="0" b="0"/>
              <a:pathLst>
                <a:path w="295789" h="500063">
                  <a:moveTo>
                    <a:pt x="119100" y="0"/>
                  </a:moveTo>
                  <a:lnTo>
                    <a:pt x="119100" y="0"/>
                  </a:lnTo>
                  <a:lnTo>
                    <a:pt x="112250" y="0"/>
                  </a:lnTo>
                  <a:lnTo>
                    <a:pt x="102039" y="9943"/>
                  </a:lnTo>
                  <a:lnTo>
                    <a:pt x="92829" y="31333"/>
                  </a:lnTo>
                  <a:lnTo>
                    <a:pt x="84152" y="57085"/>
                  </a:lnTo>
                  <a:lnTo>
                    <a:pt x="67999" y="90292"/>
                  </a:lnTo>
                  <a:lnTo>
                    <a:pt x="57759" y="116329"/>
                  </a:lnTo>
                  <a:lnTo>
                    <a:pt x="45800" y="143777"/>
                  </a:lnTo>
                  <a:lnTo>
                    <a:pt x="33341" y="171851"/>
                  </a:lnTo>
                  <a:lnTo>
                    <a:pt x="22512" y="200203"/>
                  </a:lnTo>
                  <a:lnTo>
                    <a:pt x="14524" y="230796"/>
                  </a:lnTo>
                  <a:lnTo>
                    <a:pt x="8328" y="261326"/>
                  </a:lnTo>
                  <a:lnTo>
                    <a:pt x="2928" y="288124"/>
                  </a:lnTo>
                  <a:lnTo>
                    <a:pt x="0" y="313263"/>
                  </a:lnTo>
                  <a:lnTo>
                    <a:pt x="467" y="347612"/>
                  </a:lnTo>
                  <a:lnTo>
                    <a:pt x="4462" y="367219"/>
                  </a:lnTo>
                  <a:lnTo>
                    <a:pt x="16430" y="391645"/>
                  </a:lnTo>
                  <a:lnTo>
                    <a:pt x="35498" y="413170"/>
                  </a:lnTo>
                  <a:lnTo>
                    <a:pt x="61697" y="429161"/>
                  </a:lnTo>
                  <a:lnTo>
                    <a:pt x="93449" y="438485"/>
                  </a:lnTo>
                  <a:lnTo>
                    <a:pt x="124112" y="441600"/>
                  </a:lnTo>
                  <a:lnTo>
                    <a:pt x="157979" y="440936"/>
                  </a:lnTo>
                  <a:lnTo>
                    <a:pt x="192356" y="431390"/>
                  </a:lnTo>
                  <a:lnTo>
                    <a:pt x="223003" y="417714"/>
                  </a:lnTo>
                  <a:lnTo>
                    <a:pt x="250604" y="398934"/>
                  </a:lnTo>
                  <a:lnTo>
                    <a:pt x="269542" y="377494"/>
                  </a:lnTo>
                  <a:lnTo>
                    <a:pt x="288046" y="344324"/>
                  </a:lnTo>
                  <a:lnTo>
                    <a:pt x="294835" y="321890"/>
                  </a:lnTo>
                  <a:lnTo>
                    <a:pt x="295788" y="314606"/>
                  </a:lnTo>
                  <a:lnTo>
                    <a:pt x="292613" y="302279"/>
                  </a:lnTo>
                  <a:lnTo>
                    <a:pt x="289544" y="296769"/>
                  </a:lnTo>
                  <a:lnTo>
                    <a:pt x="279784" y="288531"/>
                  </a:lnTo>
                  <a:lnTo>
                    <a:pt x="254116" y="276774"/>
                  </a:lnTo>
                  <a:lnTo>
                    <a:pt x="238109" y="275940"/>
                  </a:lnTo>
                  <a:lnTo>
                    <a:pt x="211247" y="279933"/>
                  </a:lnTo>
                  <a:lnTo>
                    <a:pt x="192598" y="285546"/>
                  </a:lnTo>
                  <a:lnTo>
                    <a:pt x="164249" y="302094"/>
                  </a:lnTo>
                  <a:lnTo>
                    <a:pt x="135740" y="322872"/>
                  </a:lnTo>
                  <a:lnTo>
                    <a:pt x="107979" y="349577"/>
                  </a:lnTo>
                  <a:lnTo>
                    <a:pt x="85113" y="381479"/>
                  </a:lnTo>
                  <a:lnTo>
                    <a:pt x="67138" y="411392"/>
                  </a:lnTo>
                  <a:lnTo>
                    <a:pt x="49464" y="439570"/>
                  </a:lnTo>
                  <a:lnTo>
                    <a:pt x="44494" y="455714"/>
                  </a:lnTo>
                  <a:lnTo>
                    <a:pt x="44757" y="462560"/>
                  </a:lnTo>
                  <a:lnTo>
                    <a:pt x="49282" y="474399"/>
                  </a:lnTo>
                  <a:lnTo>
                    <a:pt x="56584" y="482835"/>
                  </a:lnTo>
                  <a:lnTo>
                    <a:pt x="60754" y="486196"/>
                  </a:lnTo>
                  <a:lnTo>
                    <a:pt x="71737" y="489931"/>
                  </a:lnTo>
                  <a:lnTo>
                    <a:pt x="104813" y="500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038"/>
            <p:cNvSpPr/>
            <p:nvPr>
              <p:custDataLst>
                <p:tags r:id="rId45"/>
              </p:custDataLst>
            </p:nvPr>
          </p:nvSpPr>
          <p:spPr>
            <a:xfrm>
              <a:off x="2369565" y="2215882"/>
              <a:ext cx="286373" cy="350199"/>
            </a:xfrm>
            <a:custGeom>
              <a:avLst/>
              <a:gdLst/>
              <a:ahLst/>
              <a:cxnLst/>
              <a:rect l="0" t="0" r="0" b="0"/>
              <a:pathLst>
                <a:path w="286373" h="350199">
                  <a:moveTo>
                    <a:pt x="130748" y="27256"/>
                  </a:moveTo>
                  <a:lnTo>
                    <a:pt x="130748" y="27256"/>
                  </a:lnTo>
                  <a:lnTo>
                    <a:pt x="130748" y="23463"/>
                  </a:lnTo>
                  <a:lnTo>
                    <a:pt x="129954" y="22346"/>
                  </a:lnTo>
                  <a:lnTo>
                    <a:pt x="128631" y="21601"/>
                  </a:lnTo>
                  <a:lnTo>
                    <a:pt x="120860" y="20553"/>
                  </a:lnTo>
                  <a:lnTo>
                    <a:pt x="117012" y="20406"/>
                  </a:lnTo>
                  <a:lnTo>
                    <a:pt x="110620" y="22359"/>
                  </a:lnTo>
                  <a:lnTo>
                    <a:pt x="96257" y="33873"/>
                  </a:lnTo>
                  <a:lnTo>
                    <a:pt x="64941" y="68341"/>
                  </a:lnTo>
                  <a:lnTo>
                    <a:pt x="44574" y="98607"/>
                  </a:lnTo>
                  <a:lnTo>
                    <a:pt x="32653" y="123261"/>
                  </a:lnTo>
                  <a:lnTo>
                    <a:pt x="22062" y="150094"/>
                  </a:lnTo>
                  <a:lnTo>
                    <a:pt x="12064" y="177894"/>
                  </a:lnTo>
                  <a:lnTo>
                    <a:pt x="4445" y="204008"/>
                  </a:lnTo>
                  <a:lnTo>
                    <a:pt x="0" y="228050"/>
                  </a:lnTo>
                  <a:lnTo>
                    <a:pt x="2755" y="259435"/>
                  </a:lnTo>
                  <a:lnTo>
                    <a:pt x="9304" y="279142"/>
                  </a:lnTo>
                  <a:lnTo>
                    <a:pt x="29500" y="304295"/>
                  </a:lnTo>
                  <a:lnTo>
                    <a:pt x="60654" y="328424"/>
                  </a:lnTo>
                  <a:lnTo>
                    <a:pt x="90488" y="342797"/>
                  </a:lnTo>
                  <a:lnTo>
                    <a:pt x="107298" y="349530"/>
                  </a:lnTo>
                  <a:lnTo>
                    <a:pt x="141527" y="350198"/>
                  </a:lnTo>
                  <a:lnTo>
                    <a:pt x="170454" y="345369"/>
                  </a:lnTo>
                  <a:lnTo>
                    <a:pt x="194106" y="338911"/>
                  </a:lnTo>
                  <a:lnTo>
                    <a:pt x="216195" y="324385"/>
                  </a:lnTo>
                  <a:lnTo>
                    <a:pt x="239289" y="297350"/>
                  </a:lnTo>
                  <a:lnTo>
                    <a:pt x="254278" y="270619"/>
                  </a:lnTo>
                  <a:lnTo>
                    <a:pt x="267979" y="237123"/>
                  </a:lnTo>
                  <a:lnTo>
                    <a:pt x="274554" y="211017"/>
                  </a:lnTo>
                  <a:lnTo>
                    <a:pt x="280122" y="183540"/>
                  </a:lnTo>
                  <a:lnTo>
                    <a:pt x="284449" y="156246"/>
                  </a:lnTo>
                  <a:lnTo>
                    <a:pt x="286372" y="130887"/>
                  </a:lnTo>
                  <a:lnTo>
                    <a:pt x="282993" y="106387"/>
                  </a:lnTo>
                  <a:lnTo>
                    <a:pt x="272166" y="74514"/>
                  </a:lnTo>
                  <a:lnTo>
                    <a:pt x="256787" y="49989"/>
                  </a:lnTo>
                  <a:lnTo>
                    <a:pt x="242327" y="35772"/>
                  </a:lnTo>
                  <a:lnTo>
                    <a:pt x="211874" y="18843"/>
                  </a:lnTo>
                  <a:lnTo>
                    <a:pt x="176922" y="5360"/>
                  </a:lnTo>
                  <a:lnTo>
                    <a:pt x="150476" y="1649"/>
                  </a:lnTo>
                  <a:lnTo>
                    <a:pt x="124964" y="0"/>
                  </a:lnTo>
                  <a:lnTo>
                    <a:pt x="90405" y="1188"/>
                  </a:lnTo>
                  <a:lnTo>
                    <a:pt x="62173" y="4450"/>
                  </a:lnTo>
                  <a:lnTo>
                    <a:pt x="37879" y="5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1629"/>
          <p:cNvGrpSpPr/>
          <p:nvPr/>
        </p:nvGrpSpPr>
        <p:grpSpPr>
          <a:xfrm>
            <a:off x="4331063" y="3050381"/>
            <a:ext cx="1205343" cy="664370"/>
            <a:chOff x="4331063" y="3050381"/>
            <a:chExt cx="1205343" cy="664370"/>
          </a:xfrm>
        </p:grpSpPr>
        <p:sp>
          <p:nvSpPr>
            <p:cNvPr id="425" name="SMARTInkShape-5039"/>
            <p:cNvSpPr/>
            <p:nvPr>
              <p:custDataLst>
                <p:tags r:id="rId39"/>
              </p:custDataLst>
            </p:nvPr>
          </p:nvSpPr>
          <p:spPr>
            <a:xfrm>
              <a:off x="4331063" y="3050381"/>
              <a:ext cx="290352" cy="421483"/>
            </a:xfrm>
            <a:custGeom>
              <a:avLst/>
              <a:gdLst/>
              <a:ahLst/>
              <a:cxnLst/>
              <a:rect l="0" t="0" r="0" b="0"/>
              <a:pathLst>
                <a:path w="290352" h="421483">
                  <a:moveTo>
                    <a:pt x="169500" y="0"/>
                  </a:moveTo>
                  <a:lnTo>
                    <a:pt x="169500" y="0"/>
                  </a:lnTo>
                  <a:lnTo>
                    <a:pt x="169500" y="3793"/>
                  </a:lnTo>
                  <a:lnTo>
                    <a:pt x="168706" y="4910"/>
                  </a:lnTo>
                  <a:lnTo>
                    <a:pt x="167383" y="5655"/>
                  </a:lnTo>
                  <a:lnTo>
                    <a:pt x="165707" y="6151"/>
                  </a:lnTo>
                  <a:lnTo>
                    <a:pt x="164590" y="7276"/>
                  </a:lnTo>
                  <a:lnTo>
                    <a:pt x="163349" y="10642"/>
                  </a:lnTo>
                  <a:lnTo>
                    <a:pt x="162364" y="44260"/>
                  </a:lnTo>
                  <a:lnTo>
                    <a:pt x="162358" y="52096"/>
                  </a:lnTo>
                  <a:lnTo>
                    <a:pt x="160240" y="57020"/>
                  </a:lnTo>
                  <a:lnTo>
                    <a:pt x="158564" y="59445"/>
                  </a:lnTo>
                  <a:lnTo>
                    <a:pt x="148911" y="88380"/>
                  </a:lnTo>
                  <a:lnTo>
                    <a:pt x="117147" y="123577"/>
                  </a:lnTo>
                  <a:lnTo>
                    <a:pt x="88375" y="157444"/>
                  </a:lnTo>
                  <a:lnTo>
                    <a:pt x="61841" y="187910"/>
                  </a:lnTo>
                  <a:lnTo>
                    <a:pt x="40763" y="214956"/>
                  </a:lnTo>
                  <a:lnTo>
                    <a:pt x="21553" y="243078"/>
                  </a:lnTo>
                  <a:lnTo>
                    <a:pt x="4632" y="277233"/>
                  </a:lnTo>
                  <a:lnTo>
                    <a:pt x="0" y="303423"/>
                  </a:lnTo>
                  <a:lnTo>
                    <a:pt x="2420" y="327499"/>
                  </a:lnTo>
                  <a:lnTo>
                    <a:pt x="8194" y="340289"/>
                  </a:lnTo>
                  <a:lnTo>
                    <a:pt x="11956" y="345922"/>
                  </a:lnTo>
                  <a:lnTo>
                    <a:pt x="40807" y="366369"/>
                  </a:lnTo>
                  <a:lnTo>
                    <a:pt x="68574" y="380105"/>
                  </a:lnTo>
                  <a:lnTo>
                    <a:pt x="101584" y="389554"/>
                  </a:lnTo>
                  <a:lnTo>
                    <a:pt x="136500" y="395794"/>
                  </a:lnTo>
                  <a:lnTo>
                    <a:pt x="171981" y="393321"/>
                  </a:lnTo>
                  <a:lnTo>
                    <a:pt x="195738" y="389651"/>
                  </a:lnTo>
                  <a:lnTo>
                    <a:pt x="217409" y="379024"/>
                  </a:lnTo>
                  <a:lnTo>
                    <a:pt x="245343" y="359424"/>
                  </a:lnTo>
                  <a:lnTo>
                    <a:pt x="272323" y="338580"/>
                  </a:lnTo>
                  <a:lnTo>
                    <a:pt x="284191" y="320189"/>
                  </a:lnTo>
                  <a:lnTo>
                    <a:pt x="288943" y="303451"/>
                  </a:lnTo>
                  <a:lnTo>
                    <a:pt x="290351" y="284645"/>
                  </a:lnTo>
                  <a:lnTo>
                    <a:pt x="286447" y="273088"/>
                  </a:lnTo>
                  <a:lnTo>
                    <a:pt x="279420" y="263454"/>
                  </a:lnTo>
                  <a:lnTo>
                    <a:pt x="265745" y="253568"/>
                  </a:lnTo>
                  <a:lnTo>
                    <a:pt x="253550" y="248163"/>
                  </a:lnTo>
                  <a:lnTo>
                    <a:pt x="246965" y="247992"/>
                  </a:lnTo>
                  <a:lnTo>
                    <a:pt x="212215" y="255652"/>
                  </a:lnTo>
                  <a:lnTo>
                    <a:pt x="182278" y="264746"/>
                  </a:lnTo>
                  <a:lnTo>
                    <a:pt x="175637" y="266985"/>
                  </a:lnTo>
                  <a:lnTo>
                    <a:pt x="164025" y="275823"/>
                  </a:lnTo>
                  <a:lnTo>
                    <a:pt x="154367" y="287688"/>
                  </a:lnTo>
                  <a:lnTo>
                    <a:pt x="139059" y="321724"/>
                  </a:lnTo>
                  <a:lnTo>
                    <a:pt x="130708" y="355004"/>
                  </a:lnTo>
                  <a:lnTo>
                    <a:pt x="135055" y="385331"/>
                  </a:lnTo>
                  <a:lnTo>
                    <a:pt x="139903" y="398271"/>
                  </a:lnTo>
                  <a:lnTo>
                    <a:pt x="147350" y="406668"/>
                  </a:lnTo>
                  <a:lnTo>
                    <a:pt x="164272" y="417732"/>
                  </a:lnTo>
                  <a:lnTo>
                    <a:pt x="176643" y="421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040"/>
            <p:cNvSpPr/>
            <p:nvPr>
              <p:custDataLst>
                <p:tags r:id="rId40"/>
              </p:custDataLst>
            </p:nvPr>
          </p:nvSpPr>
          <p:spPr>
            <a:xfrm>
              <a:off x="4708008" y="3186113"/>
              <a:ext cx="261956" cy="256292"/>
            </a:xfrm>
            <a:custGeom>
              <a:avLst/>
              <a:gdLst/>
              <a:ahLst/>
              <a:cxnLst/>
              <a:rect l="0" t="0" r="0" b="0"/>
              <a:pathLst>
                <a:path w="261956" h="256292">
                  <a:moveTo>
                    <a:pt x="149742" y="14287"/>
                  </a:moveTo>
                  <a:lnTo>
                    <a:pt x="149742" y="14287"/>
                  </a:lnTo>
                  <a:lnTo>
                    <a:pt x="149742" y="10495"/>
                  </a:lnTo>
                  <a:lnTo>
                    <a:pt x="148948" y="9378"/>
                  </a:lnTo>
                  <a:lnTo>
                    <a:pt x="147625" y="8633"/>
                  </a:lnTo>
                  <a:lnTo>
                    <a:pt x="139799" y="7437"/>
                  </a:lnTo>
                  <a:lnTo>
                    <a:pt x="129157" y="11023"/>
                  </a:lnTo>
                  <a:lnTo>
                    <a:pt x="98190" y="33887"/>
                  </a:lnTo>
                  <a:lnTo>
                    <a:pt x="63814" y="67109"/>
                  </a:lnTo>
                  <a:lnTo>
                    <a:pt x="42525" y="93703"/>
                  </a:lnTo>
                  <a:lnTo>
                    <a:pt x="23253" y="121691"/>
                  </a:lnTo>
                  <a:lnTo>
                    <a:pt x="7489" y="150092"/>
                  </a:lnTo>
                  <a:lnTo>
                    <a:pt x="0" y="169101"/>
                  </a:lnTo>
                  <a:lnTo>
                    <a:pt x="246" y="196859"/>
                  </a:lnTo>
                  <a:lnTo>
                    <a:pt x="6140" y="219724"/>
                  </a:lnTo>
                  <a:lnTo>
                    <a:pt x="13423" y="231534"/>
                  </a:lnTo>
                  <a:lnTo>
                    <a:pt x="34033" y="247108"/>
                  </a:lnTo>
                  <a:lnTo>
                    <a:pt x="64041" y="254192"/>
                  </a:lnTo>
                  <a:lnTo>
                    <a:pt x="94275" y="256291"/>
                  </a:lnTo>
                  <a:lnTo>
                    <a:pt x="127133" y="249328"/>
                  </a:lnTo>
                  <a:lnTo>
                    <a:pt x="162005" y="237211"/>
                  </a:lnTo>
                  <a:lnTo>
                    <a:pt x="193680" y="219774"/>
                  </a:lnTo>
                  <a:lnTo>
                    <a:pt x="223174" y="195734"/>
                  </a:lnTo>
                  <a:lnTo>
                    <a:pt x="244437" y="164710"/>
                  </a:lnTo>
                  <a:lnTo>
                    <a:pt x="256997" y="134175"/>
                  </a:lnTo>
                  <a:lnTo>
                    <a:pt x="261955" y="101227"/>
                  </a:lnTo>
                  <a:lnTo>
                    <a:pt x="258881" y="82296"/>
                  </a:lnTo>
                  <a:lnTo>
                    <a:pt x="251430" y="65944"/>
                  </a:lnTo>
                  <a:lnTo>
                    <a:pt x="227243" y="36044"/>
                  </a:lnTo>
                  <a:lnTo>
                    <a:pt x="204456" y="16500"/>
                  </a:lnTo>
                  <a:lnTo>
                    <a:pt x="1783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041"/>
            <p:cNvSpPr/>
            <p:nvPr>
              <p:custDataLst>
                <p:tags r:id="rId41"/>
              </p:custDataLst>
            </p:nvPr>
          </p:nvSpPr>
          <p:spPr>
            <a:xfrm>
              <a:off x="4964905" y="3193256"/>
              <a:ext cx="250034" cy="521495"/>
            </a:xfrm>
            <a:custGeom>
              <a:avLst/>
              <a:gdLst/>
              <a:ahLst/>
              <a:cxnLst/>
              <a:rect l="0" t="0" r="0" b="0"/>
              <a:pathLst>
                <a:path w="250034" h="521495">
                  <a:moveTo>
                    <a:pt x="250033" y="0"/>
                  </a:moveTo>
                  <a:lnTo>
                    <a:pt x="250033" y="0"/>
                  </a:lnTo>
                  <a:lnTo>
                    <a:pt x="250033" y="3792"/>
                  </a:lnTo>
                  <a:lnTo>
                    <a:pt x="247916" y="7771"/>
                  </a:lnTo>
                  <a:lnTo>
                    <a:pt x="229448" y="37585"/>
                  </a:lnTo>
                  <a:lnTo>
                    <a:pt x="210836" y="65456"/>
                  </a:lnTo>
                  <a:lnTo>
                    <a:pt x="191852" y="92331"/>
                  </a:lnTo>
                  <a:lnTo>
                    <a:pt x="171146" y="125871"/>
                  </a:lnTo>
                  <a:lnTo>
                    <a:pt x="157028" y="151987"/>
                  </a:lnTo>
                  <a:lnTo>
                    <a:pt x="140699" y="177352"/>
                  </a:lnTo>
                  <a:lnTo>
                    <a:pt x="122859" y="202648"/>
                  </a:lnTo>
                  <a:lnTo>
                    <a:pt x="104347" y="229766"/>
                  </a:lnTo>
                  <a:lnTo>
                    <a:pt x="87652" y="257693"/>
                  </a:lnTo>
                  <a:lnTo>
                    <a:pt x="72295" y="285980"/>
                  </a:lnTo>
                  <a:lnTo>
                    <a:pt x="57531" y="314428"/>
                  </a:lnTo>
                  <a:lnTo>
                    <a:pt x="45149" y="342946"/>
                  </a:lnTo>
                  <a:lnTo>
                    <a:pt x="34354" y="370702"/>
                  </a:lnTo>
                  <a:lnTo>
                    <a:pt x="24266" y="396267"/>
                  </a:lnTo>
                  <a:lnTo>
                    <a:pt x="16606" y="420858"/>
                  </a:lnTo>
                  <a:lnTo>
                    <a:pt x="7832" y="452782"/>
                  </a:lnTo>
                  <a:lnTo>
                    <a:pt x="1548" y="484902"/>
                  </a:lnTo>
                  <a:lnTo>
                    <a:pt x="0" y="521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042"/>
            <p:cNvSpPr/>
            <p:nvPr>
              <p:custDataLst>
                <p:tags r:id="rId42"/>
              </p:custDataLst>
            </p:nvPr>
          </p:nvSpPr>
          <p:spPr>
            <a:xfrm>
              <a:off x="5207795" y="3429000"/>
              <a:ext cx="42861" cy="257176"/>
            </a:xfrm>
            <a:custGeom>
              <a:avLst/>
              <a:gdLst/>
              <a:ahLst/>
              <a:cxnLst/>
              <a:rect l="0" t="0" r="0" b="0"/>
              <a:pathLst>
                <a:path w="42861" h="257176">
                  <a:moveTo>
                    <a:pt x="42860" y="0"/>
                  </a:moveTo>
                  <a:lnTo>
                    <a:pt x="42860" y="0"/>
                  </a:lnTo>
                  <a:lnTo>
                    <a:pt x="42860" y="34911"/>
                  </a:lnTo>
                  <a:lnTo>
                    <a:pt x="39069" y="62194"/>
                  </a:lnTo>
                  <a:lnTo>
                    <a:pt x="32918" y="88895"/>
                  </a:lnTo>
                  <a:lnTo>
                    <a:pt x="26068" y="120707"/>
                  </a:lnTo>
                  <a:lnTo>
                    <a:pt x="19012" y="155268"/>
                  </a:lnTo>
                  <a:lnTo>
                    <a:pt x="11894" y="186852"/>
                  </a:lnTo>
                  <a:lnTo>
                    <a:pt x="3172" y="21947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043"/>
            <p:cNvSpPr/>
            <p:nvPr>
              <p:custDataLst>
                <p:tags r:id="rId43"/>
              </p:custDataLst>
            </p:nvPr>
          </p:nvSpPr>
          <p:spPr>
            <a:xfrm>
              <a:off x="5302538" y="3457956"/>
              <a:ext cx="233868" cy="178214"/>
            </a:xfrm>
            <a:custGeom>
              <a:avLst/>
              <a:gdLst/>
              <a:ahLst/>
              <a:cxnLst/>
              <a:rect l="0" t="0" r="0" b="0"/>
              <a:pathLst>
                <a:path w="233868" h="178214">
                  <a:moveTo>
                    <a:pt x="19557" y="13907"/>
                  </a:moveTo>
                  <a:lnTo>
                    <a:pt x="19557" y="13907"/>
                  </a:lnTo>
                  <a:lnTo>
                    <a:pt x="43926" y="2515"/>
                  </a:lnTo>
                  <a:lnTo>
                    <a:pt x="74839" y="0"/>
                  </a:lnTo>
                  <a:lnTo>
                    <a:pt x="104912" y="5398"/>
                  </a:lnTo>
                  <a:lnTo>
                    <a:pt x="126603" y="13414"/>
                  </a:lnTo>
                  <a:lnTo>
                    <a:pt x="158624" y="39565"/>
                  </a:lnTo>
                  <a:lnTo>
                    <a:pt x="173915" y="58022"/>
                  </a:lnTo>
                  <a:lnTo>
                    <a:pt x="179441" y="71613"/>
                  </a:lnTo>
                  <a:lnTo>
                    <a:pt x="180915" y="78571"/>
                  </a:lnTo>
                  <a:lnTo>
                    <a:pt x="180310" y="84798"/>
                  </a:lnTo>
                  <a:lnTo>
                    <a:pt x="167932" y="108314"/>
                  </a:lnTo>
                  <a:lnTo>
                    <a:pt x="158526" y="120953"/>
                  </a:lnTo>
                  <a:lnTo>
                    <a:pt x="139843" y="136200"/>
                  </a:lnTo>
                  <a:lnTo>
                    <a:pt x="110079" y="148865"/>
                  </a:lnTo>
                  <a:lnTo>
                    <a:pt x="83155" y="154436"/>
                  </a:lnTo>
                  <a:lnTo>
                    <a:pt x="49404" y="156318"/>
                  </a:lnTo>
                  <a:lnTo>
                    <a:pt x="25510" y="155896"/>
                  </a:lnTo>
                  <a:lnTo>
                    <a:pt x="11178" y="151051"/>
                  </a:lnTo>
                  <a:lnTo>
                    <a:pt x="0" y="143778"/>
                  </a:lnTo>
                  <a:lnTo>
                    <a:pt x="169" y="142556"/>
                  </a:lnTo>
                  <a:lnTo>
                    <a:pt x="2472" y="139082"/>
                  </a:lnTo>
                  <a:lnTo>
                    <a:pt x="24910" y="125735"/>
                  </a:lnTo>
                  <a:lnTo>
                    <a:pt x="57743" y="122447"/>
                  </a:lnTo>
                  <a:lnTo>
                    <a:pt x="82830" y="123795"/>
                  </a:lnTo>
                  <a:lnTo>
                    <a:pt x="117149" y="129016"/>
                  </a:lnTo>
                  <a:lnTo>
                    <a:pt x="145310" y="135590"/>
                  </a:lnTo>
                  <a:lnTo>
                    <a:pt x="179951" y="148715"/>
                  </a:lnTo>
                  <a:lnTo>
                    <a:pt x="211294" y="163490"/>
                  </a:lnTo>
                  <a:lnTo>
                    <a:pt x="233867" y="178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1630"/>
          <p:cNvGrpSpPr/>
          <p:nvPr/>
        </p:nvGrpSpPr>
        <p:grpSpPr>
          <a:xfrm>
            <a:off x="5717177" y="3514725"/>
            <a:ext cx="1036348" cy="150009"/>
            <a:chOff x="5717177" y="3514725"/>
            <a:chExt cx="1036348" cy="150009"/>
          </a:xfrm>
        </p:grpSpPr>
        <p:sp>
          <p:nvSpPr>
            <p:cNvPr id="431" name="SMARTInkShape-5044"/>
            <p:cNvSpPr/>
            <p:nvPr>
              <p:custDataLst>
                <p:tags r:id="rId35"/>
              </p:custDataLst>
            </p:nvPr>
          </p:nvSpPr>
          <p:spPr>
            <a:xfrm>
              <a:off x="6615113" y="3514725"/>
              <a:ext cx="138412" cy="150009"/>
            </a:xfrm>
            <a:custGeom>
              <a:avLst/>
              <a:gdLst/>
              <a:ahLst/>
              <a:cxnLst/>
              <a:rect l="0" t="0" r="0" b="0"/>
              <a:pathLst>
                <a:path w="138412" h="150009">
                  <a:moveTo>
                    <a:pt x="71437" y="0"/>
                  </a:moveTo>
                  <a:lnTo>
                    <a:pt x="71437" y="0"/>
                  </a:lnTo>
                  <a:lnTo>
                    <a:pt x="63853" y="0"/>
                  </a:lnTo>
                  <a:lnTo>
                    <a:pt x="58012" y="2117"/>
                  </a:lnTo>
                  <a:lnTo>
                    <a:pt x="47795" y="9943"/>
                  </a:lnTo>
                  <a:lnTo>
                    <a:pt x="45054" y="14473"/>
                  </a:lnTo>
                  <a:lnTo>
                    <a:pt x="44324" y="16793"/>
                  </a:lnTo>
                  <a:lnTo>
                    <a:pt x="47088" y="31434"/>
                  </a:lnTo>
                  <a:lnTo>
                    <a:pt x="55059" y="42016"/>
                  </a:lnTo>
                  <a:lnTo>
                    <a:pt x="85597" y="72267"/>
                  </a:lnTo>
                  <a:lnTo>
                    <a:pt x="115380" y="103473"/>
                  </a:lnTo>
                  <a:lnTo>
                    <a:pt x="137371" y="129443"/>
                  </a:lnTo>
                  <a:lnTo>
                    <a:pt x="138411" y="132333"/>
                  </a:lnTo>
                  <a:lnTo>
                    <a:pt x="138311" y="135053"/>
                  </a:lnTo>
                  <a:lnTo>
                    <a:pt x="136083" y="140193"/>
                  </a:lnTo>
                  <a:lnTo>
                    <a:pt x="132449" y="145123"/>
                  </a:lnTo>
                  <a:lnTo>
                    <a:pt x="123953" y="147843"/>
                  </a:lnTo>
                  <a:lnTo>
                    <a:pt x="92258" y="149732"/>
                  </a:lnTo>
                  <a:lnTo>
                    <a:pt x="62056" y="149962"/>
                  </a:lnTo>
                  <a:lnTo>
                    <a:pt x="29544" y="15000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045"/>
            <p:cNvSpPr/>
            <p:nvPr>
              <p:custDataLst>
                <p:tags r:id="rId36"/>
              </p:custDataLst>
            </p:nvPr>
          </p:nvSpPr>
          <p:spPr>
            <a:xfrm>
              <a:off x="6165064" y="3533065"/>
              <a:ext cx="320012" cy="108776"/>
            </a:xfrm>
            <a:custGeom>
              <a:avLst/>
              <a:gdLst/>
              <a:ahLst/>
              <a:cxnLst/>
              <a:rect l="0" t="0" r="0" b="0"/>
              <a:pathLst>
                <a:path w="320012" h="108776">
                  <a:moveTo>
                    <a:pt x="7136" y="17379"/>
                  </a:moveTo>
                  <a:lnTo>
                    <a:pt x="7136" y="17379"/>
                  </a:lnTo>
                  <a:lnTo>
                    <a:pt x="7136" y="13587"/>
                  </a:lnTo>
                  <a:lnTo>
                    <a:pt x="6342" y="12469"/>
                  </a:lnTo>
                  <a:lnTo>
                    <a:pt x="5019" y="11724"/>
                  </a:lnTo>
                  <a:lnTo>
                    <a:pt x="3344" y="11228"/>
                  </a:lnTo>
                  <a:lnTo>
                    <a:pt x="2226" y="11691"/>
                  </a:lnTo>
                  <a:lnTo>
                    <a:pt x="1482" y="12793"/>
                  </a:lnTo>
                  <a:lnTo>
                    <a:pt x="286" y="16473"/>
                  </a:lnTo>
                  <a:lnTo>
                    <a:pt x="0" y="44790"/>
                  </a:lnTo>
                  <a:lnTo>
                    <a:pt x="9937" y="76046"/>
                  </a:lnTo>
                  <a:lnTo>
                    <a:pt x="14216" y="91997"/>
                  </a:lnTo>
                  <a:lnTo>
                    <a:pt x="21881" y="102791"/>
                  </a:lnTo>
                  <a:lnTo>
                    <a:pt x="27247" y="108775"/>
                  </a:lnTo>
                  <a:lnTo>
                    <a:pt x="27687" y="108472"/>
                  </a:lnTo>
                  <a:lnTo>
                    <a:pt x="28176" y="106019"/>
                  </a:lnTo>
                  <a:lnTo>
                    <a:pt x="28533" y="87266"/>
                  </a:lnTo>
                  <a:lnTo>
                    <a:pt x="22413" y="56126"/>
                  </a:lnTo>
                  <a:lnTo>
                    <a:pt x="27661" y="26961"/>
                  </a:lnTo>
                  <a:lnTo>
                    <a:pt x="29551" y="22973"/>
                  </a:lnTo>
                  <a:lnTo>
                    <a:pt x="52186" y="835"/>
                  </a:lnTo>
                  <a:lnTo>
                    <a:pt x="55425" y="0"/>
                  </a:lnTo>
                  <a:lnTo>
                    <a:pt x="88012" y="2840"/>
                  </a:lnTo>
                  <a:lnTo>
                    <a:pt x="100231" y="3773"/>
                  </a:lnTo>
                  <a:lnTo>
                    <a:pt x="135681" y="15266"/>
                  </a:lnTo>
                  <a:lnTo>
                    <a:pt x="165390" y="30732"/>
                  </a:lnTo>
                  <a:lnTo>
                    <a:pt x="198045" y="45517"/>
                  </a:lnTo>
                  <a:lnTo>
                    <a:pt x="209459" y="49729"/>
                  </a:lnTo>
                  <a:lnTo>
                    <a:pt x="243183" y="56446"/>
                  </a:lnTo>
                  <a:lnTo>
                    <a:pt x="260608" y="59117"/>
                  </a:lnTo>
                  <a:lnTo>
                    <a:pt x="275826" y="56116"/>
                  </a:lnTo>
                  <a:lnTo>
                    <a:pt x="294396" y="47990"/>
                  </a:lnTo>
                  <a:lnTo>
                    <a:pt x="300966" y="43419"/>
                  </a:lnTo>
                  <a:lnTo>
                    <a:pt x="318202" y="20413"/>
                  </a:lnTo>
                  <a:lnTo>
                    <a:pt x="320011" y="15287"/>
                  </a:lnTo>
                  <a:lnTo>
                    <a:pt x="319701" y="12810"/>
                  </a:lnTo>
                  <a:lnTo>
                    <a:pt x="317239" y="7940"/>
                  </a:lnTo>
                  <a:lnTo>
                    <a:pt x="314678" y="6324"/>
                  </a:lnTo>
                  <a:lnTo>
                    <a:pt x="301277" y="3730"/>
                  </a:lnTo>
                  <a:lnTo>
                    <a:pt x="298480" y="3517"/>
                  </a:lnTo>
                  <a:lnTo>
                    <a:pt x="282584" y="8878"/>
                  </a:lnTo>
                  <a:lnTo>
                    <a:pt x="268843" y="16095"/>
                  </a:lnTo>
                  <a:lnTo>
                    <a:pt x="255512" y="27935"/>
                  </a:lnTo>
                  <a:lnTo>
                    <a:pt x="249023" y="36887"/>
                  </a:lnTo>
                  <a:lnTo>
                    <a:pt x="244700" y="54645"/>
                  </a:lnTo>
                  <a:lnTo>
                    <a:pt x="245806" y="65956"/>
                  </a:lnTo>
                  <a:lnTo>
                    <a:pt x="249736" y="76275"/>
                  </a:lnTo>
                  <a:lnTo>
                    <a:pt x="271456" y="1031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046"/>
            <p:cNvSpPr/>
            <p:nvPr>
              <p:custDataLst>
                <p:tags r:id="rId37"/>
              </p:custDataLst>
            </p:nvPr>
          </p:nvSpPr>
          <p:spPr>
            <a:xfrm>
              <a:off x="5974699" y="3536156"/>
              <a:ext cx="154640" cy="106382"/>
            </a:xfrm>
            <a:custGeom>
              <a:avLst/>
              <a:gdLst/>
              <a:ahLst/>
              <a:cxnLst/>
              <a:rect l="0" t="0" r="0" b="0"/>
              <a:pathLst>
                <a:path w="154640" h="106382">
                  <a:moveTo>
                    <a:pt x="76056" y="0"/>
                  </a:moveTo>
                  <a:lnTo>
                    <a:pt x="76056" y="0"/>
                  </a:lnTo>
                  <a:lnTo>
                    <a:pt x="42265" y="0"/>
                  </a:lnTo>
                  <a:lnTo>
                    <a:pt x="28298" y="3792"/>
                  </a:lnTo>
                  <a:lnTo>
                    <a:pt x="20964" y="9888"/>
                  </a:lnTo>
                  <a:lnTo>
                    <a:pt x="3156" y="31318"/>
                  </a:lnTo>
                  <a:lnTo>
                    <a:pt x="0" y="40642"/>
                  </a:lnTo>
                  <a:lnTo>
                    <a:pt x="715" y="50078"/>
                  </a:lnTo>
                  <a:lnTo>
                    <a:pt x="7696" y="66432"/>
                  </a:lnTo>
                  <a:lnTo>
                    <a:pt x="11433" y="72863"/>
                  </a:lnTo>
                  <a:lnTo>
                    <a:pt x="21936" y="82125"/>
                  </a:lnTo>
                  <a:lnTo>
                    <a:pt x="55818" y="101273"/>
                  </a:lnTo>
                  <a:lnTo>
                    <a:pt x="88934" y="105994"/>
                  </a:lnTo>
                  <a:lnTo>
                    <a:pt x="96548" y="106381"/>
                  </a:lnTo>
                  <a:lnTo>
                    <a:pt x="111358" y="102579"/>
                  </a:lnTo>
                  <a:lnTo>
                    <a:pt x="145664" y="83494"/>
                  </a:lnTo>
                  <a:lnTo>
                    <a:pt x="154639" y="78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047"/>
            <p:cNvSpPr/>
            <p:nvPr>
              <p:custDataLst>
                <p:tags r:id="rId38"/>
              </p:custDataLst>
            </p:nvPr>
          </p:nvSpPr>
          <p:spPr>
            <a:xfrm>
              <a:off x="5717177" y="3525514"/>
              <a:ext cx="197849" cy="96368"/>
            </a:xfrm>
            <a:custGeom>
              <a:avLst/>
              <a:gdLst/>
              <a:ahLst/>
              <a:cxnLst/>
              <a:rect l="0" t="0" r="0" b="0"/>
              <a:pathLst>
                <a:path w="197849" h="96368">
                  <a:moveTo>
                    <a:pt x="126411" y="10642"/>
                  </a:moveTo>
                  <a:lnTo>
                    <a:pt x="126411" y="10642"/>
                  </a:lnTo>
                  <a:lnTo>
                    <a:pt x="122618" y="6850"/>
                  </a:lnTo>
                  <a:lnTo>
                    <a:pt x="118640" y="4988"/>
                  </a:lnTo>
                  <a:lnTo>
                    <a:pt x="116468" y="4491"/>
                  </a:lnTo>
                  <a:lnTo>
                    <a:pt x="109618" y="0"/>
                  </a:lnTo>
                  <a:lnTo>
                    <a:pt x="100690" y="92"/>
                  </a:lnTo>
                  <a:lnTo>
                    <a:pt x="65278" y="10971"/>
                  </a:lnTo>
                  <a:lnTo>
                    <a:pt x="50028" y="16345"/>
                  </a:lnTo>
                  <a:lnTo>
                    <a:pt x="18446" y="37273"/>
                  </a:lnTo>
                  <a:lnTo>
                    <a:pt x="5168" y="51253"/>
                  </a:lnTo>
                  <a:lnTo>
                    <a:pt x="1087" y="60706"/>
                  </a:lnTo>
                  <a:lnTo>
                    <a:pt x="0" y="65449"/>
                  </a:lnTo>
                  <a:lnTo>
                    <a:pt x="861" y="69405"/>
                  </a:lnTo>
                  <a:lnTo>
                    <a:pt x="6054" y="75918"/>
                  </a:lnTo>
                  <a:lnTo>
                    <a:pt x="23114" y="86566"/>
                  </a:lnTo>
                  <a:lnTo>
                    <a:pt x="35257" y="91482"/>
                  </a:lnTo>
                  <a:lnTo>
                    <a:pt x="48591" y="92079"/>
                  </a:lnTo>
                  <a:lnTo>
                    <a:pt x="83649" y="88012"/>
                  </a:lnTo>
                  <a:lnTo>
                    <a:pt x="119280" y="69387"/>
                  </a:lnTo>
                  <a:lnTo>
                    <a:pt x="133117" y="55653"/>
                  </a:lnTo>
                  <a:lnTo>
                    <a:pt x="144110" y="37584"/>
                  </a:lnTo>
                  <a:lnTo>
                    <a:pt x="147105" y="25548"/>
                  </a:lnTo>
                  <a:lnTo>
                    <a:pt x="147696" y="19319"/>
                  </a:lnTo>
                  <a:lnTo>
                    <a:pt x="146951" y="18808"/>
                  </a:lnTo>
                  <a:lnTo>
                    <a:pt x="144006" y="18240"/>
                  </a:lnTo>
                  <a:lnTo>
                    <a:pt x="140052" y="20104"/>
                  </a:lnTo>
                  <a:lnTo>
                    <a:pt x="137886" y="21713"/>
                  </a:lnTo>
                  <a:lnTo>
                    <a:pt x="135479" y="27733"/>
                  </a:lnTo>
                  <a:lnTo>
                    <a:pt x="133934" y="44534"/>
                  </a:lnTo>
                  <a:lnTo>
                    <a:pt x="135839" y="51634"/>
                  </a:lnTo>
                  <a:lnTo>
                    <a:pt x="143492" y="62211"/>
                  </a:lnTo>
                  <a:lnTo>
                    <a:pt x="169518" y="87244"/>
                  </a:lnTo>
                  <a:lnTo>
                    <a:pt x="178907" y="92312"/>
                  </a:lnTo>
                  <a:lnTo>
                    <a:pt x="197848" y="96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1631"/>
          <p:cNvGrpSpPr/>
          <p:nvPr/>
        </p:nvGrpSpPr>
        <p:grpSpPr>
          <a:xfrm>
            <a:off x="4421981" y="3836194"/>
            <a:ext cx="1342470" cy="578645"/>
            <a:chOff x="4421981" y="3836194"/>
            <a:chExt cx="1342470" cy="578645"/>
          </a:xfrm>
        </p:grpSpPr>
        <p:sp>
          <p:nvSpPr>
            <p:cNvPr id="436" name="SMARTInkShape-5048"/>
            <p:cNvSpPr/>
            <p:nvPr>
              <p:custDataLst>
                <p:tags r:id="rId29"/>
              </p:custDataLst>
            </p:nvPr>
          </p:nvSpPr>
          <p:spPr>
            <a:xfrm>
              <a:off x="4983583" y="4093670"/>
              <a:ext cx="231356" cy="156862"/>
            </a:xfrm>
            <a:custGeom>
              <a:avLst/>
              <a:gdLst/>
              <a:ahLst/>
              <a:cxnLst/>
              <a:rect l="0" t="0" r="0" b="0"/>
              <a:pathLst>
                <a:path w="231356" h="156862">
                  <a:moveTo>
                    <a:pt x="181347" y="13986"/>
                  </a:moveTo>
                  <a:lnTo>
                    <a:pt x="181347" y="13986"/>
                  </a:lnTo>
                  <a:lnTo>
                    <a:pt x="181347" y="10194"/>
                  </a:lnTo>
                  <a:lnTo>
                    <a:pt x="180555" y="9077"/>
                  </a:lnTo>
                  <a:lnTo>
                    <a:pt x="179231" y="8332"/>
                  </a:lnTo>
                  <a:lnTo>
                    <a:pt x="175197" y="7137"/>
                  </a:lnTo>
                  <a:lnTo>
                    <a:pt x="170706" y="3137"/>
                  </a:lnTo>
                  <a:lnTo>
                    <a:pt x="164448" y="1227"/>
                  </a:lnTo>
                  <a:lnTo>
                    <a:pt x="147495" y="0"/>
                  </a:lnTo>
                  <a:lnTo>
                    <a:pt x="111806" y="9669"/>
                  </a:lnTo>
                  <a:lnTo>
                    <a:pt x="81710" y="19630"/>
                  </a:lnTo>
                  <a:lnTo>
                    <a:pt x="50718" y="36062"/>
                  </a:lnTo>
                  <a:lnTo>
                    <a:pt x="21842" y="54595"/>
                  </a:lnTo>
                  <a:lnTo>
                    <a:pt x="6553" y="73543"/>
                  </a:lnTo>
                  <a:lnTo>
                    <a:pt x="1004" y="83053"/>
                  </a:lnTo>
                  <a:lnTo>
                    <a:pt x="0" y="87813"/>
                  </a:lnTo>
                  <a:lnTo>
                    <a:pt x="1001" y="97333"/>
                  </a:lnTo>
                  <a:lnTo>
                    <a:pt x="4092" y="104740"/>
                  </a:lnTo>
                  <a:lnTo>
                    <a:pt x="12544" y="115962"/>
                  </a:lnTo>
                  <a:lnTo>
                    <a:pt x="19276" y="118840"/>
                  </a:lnTo>
                  <a:lnTo>
                    <a:pt x="40325" y="120688"/>
                  </a:lnTo>
                  <a:lnTo>
                    <a:pt x="56661" y="117216"/>
                  </a:lnTo>
                  <a:lnTo>
                    <a:pt x="81312" y="103228"/>
                  </a:lnTo>
                  <a:lnTo>
                    <a:pt x="116991" y="75789"/>
                  </a:lnTo>
                  <a:lnTo>
                    <a:pt x="152545" y="42745"/>
                  </a:lnTo>
                  <a:lnTo>
                    <a:pt x="159486" y="35847"/>
                  </a:lnTo>
                  <a:lnTo>
                    <a:pt x="159906" y="56014"/>
                  </a:lnTo>
                  <a:lnTo>
                    <a:pt x="153435" y="87895"/>
                  </a:lnTo>
                  <a:lnTo>
                    <a:pt x="153763" y="102119"/>
                  </a:lnTo>
                  <a:lnTo>
                    <a:pt x="162742" y="125908"/>
                  </a:lnTo>
                  <a:lnTo>
                    <a:pt x="171491" y="133315"/>
                  </a:lnTo>
                  <a:lnTo>
                    <a:pt x="197660" y="146264"/>
                  </a:lnTo>
                  <a:lnTo>
                    <a:pt x="231355" y="156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049"/>
            <p:cNvSpPr/>
            <p:nvPr>
              <p:custDataLst>
                <p:tags r:id="rId30"/>
              </p:custDataLst>
            </p:nvPr>
          </p:nvSpPr>
          <p:spPr>
            <a:xfrm>
              <a:off x="4507706" y="3864769"/>
              <a:ext cx="185739" cy="28576"/>
            </a:xfrm>
            <a:custGeom>
              <a:avLst/>
              <a:gdLst/>
              <a:ahLst/>
              <a:cxnLst/>
              <a:rect l="0" t="0" r="0" b="0"/>
              <a:pathLst>
                <a:path w="185739" h="28576">
                  <a:moveTo>
                    <a:pt x="0" y="28575"/>
                  </a:moveTo>
                  <a:lnTo>
                    <a:pt x="0" y="28575"/>
                  </a:lnTo>
                  <a:lnTo>
                    <a:pt x="33180" y="26458"/>
                  </a:lnTo>
                  <a:lnTo>
                    <a:pt x="67585" y="14840"/>
                  </a:lnTo>
                  <a:lnTo>
                    <a:pt x="103105" y="5631"/>
                  </a:lnTo>
                  <a:lnTo>
                    <a:pt x="127845" y="2503"/>
                  </a:lnTo>
                  <a:lnTo>
                    <a:pt x="159853" y="741"/>
                  </a:lnTo>
                  <a:lnTo>
                    <a:pt x="1857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050"/>
            <p:cNvSpPr/>
            <p:nvPr>
              <p:custDataLst>
                <p:tags r:id="rId31"/>
              </p:custDataLst>
            </p:nvPr>
          </p:nvSpPr>
          <p:spPr>
            <a:xfrm>
              <a:off x="4421981" y="3879056"/>
              <a:ext cx="266885" cy="365243"/>
            </a:xfrm>
            <a:custGeom>
              <a:avLst/>
              <a:gdLst/>
              <a:ahLst/>
              <a:cxnLst/>
              <a:rect l="0" t="0" r="0" b="0"/>
              <a:pathLst>
                <a:path w="266885" h="365243">
                  <a:moveTo>
                    <a:pt x="121444" y="0"/>
                  </a:moveTo>
                  <a:lnTo>
                    <a:pt x="121444" y="0"/>
                  </a:lnTo>
                  <a:lnTo>
                    <a:pt x="121444" y="3792"/>
                  </a:lnTo>
                  <a:lnTo>
                    <a:pt x="119327" y="7771"/>
                  </a:lnTo>
                  <a:lnTo>
                    <a:pt x="116535" y="12185"/>
                  </a:lnTo>
                  <a:lnTo>
                    <a:pt x="104543" y="44134"/>
                  </a:lnTo>
                  <a:lnTo>
                    <a:pt x="88703" y="79543"/>
                  </a:lnTo>
                  <a:lnTo>
                    <a:pt x="78699" y="112844"/>
                  </a:lnTo>
                  <a:lnTo>
                    <a:pt x="69080" y="142588"/>
                  </a:lnTo>
                  <a:lnTo>
                    <a:pt x="57153" y="176439"/>
                  </a:lnTo>
                  <a:lnTo>
                    <a:pt x="42863" y="204863"/>
                  </a:lnTo>
                  <a:lnTo>
                    <a:pt x="38894" y="210907"/>
                  </a:lnTo>
                  <a:lnTo>
                    <a:pt x="35755" y="221321"/>
                  </a:lnTo>
                  <a:lnTo>
                    <a:pt x="35730" y="217624"/>
                  </a:lnTo>
                  <a:lnTo>
                    <a:pt x="36520" y="216520"/>
                  </a:lnTo>
                  <a:lnTo>
                    <a:pt x="48698" y="209597"/>
                  </a:lnTo>
                  <a:lnTo>
                    <a:pt x="80900" y="201657"/>
                  </a:lnTo>
                  <a:lnTo>
                    <a:pt x="93900" y="201545"/>
                  </a:lnTo>
                  <a:lnTo>
                    <a:pt x="128723" y="206272"/>
                  </a:lnTo>
                  <a:lnTo>
                    <a:pt x="162099" y="207786"/>
                  </a:lnTo>
                  <a:lnTo>
                    <a:pt x="177613" y="210882"/>
                  </a:lnTo>
                  <a:lnTo>
                    <a:pt x="211091" y="229951"/>
                  </a:lnTo>
                  <a:lnTo>
                    <a:pt x="243561" y="254658"/>
                  </a:lnTo>
                  <a:lnTo>
                    <a:pt x="253241" y="266375"/>
                  </a:lnTo>
                  <a:lnTo>
                    <a:pt x="265923" y="289508"/>
                  </a:lnTo>
                  <a:lnTo>
                    <a:pt x="266884" y="299591"/>
                  </a:lnTo>
                  <a:lnTo>
                    <a:pt x="266029" y="304503"/>
                  </a:lnTo>
                  <a:lnTo>
                    <a:pt x="260846" y="314193"/>
                  </a:lnTo>
                  <a:lnTo>
                    <a:pt x="244583" y="333349"/>
                  </a:lnTo>
                  <a:lnTo>
                    <a:pt x="223194" y="343863"/>
                  </a:lnTo>
                  <a:lnTo>
                    <a:pt x="196748" y="352005"/>
                  </a:lnTo>
                  <a:lnTo>
                    <a:pt x="165011" y="363237"/>
                  </a:lnTo>
                  <a:lnTo>
                    <a:pt x="130472" y="365242"/>
                  </a:lnTo>
                  <a:lnTo>
                    <a:pt x="104819" y="364736"/>
                  </a:lnTo>
                  <a:lnTo>
                    <a:pt x="79130" y="363718"/>
                  </a:lnTo>
                  <a:lnTo>
                    <a:pt x="46024" y="357888"/>
                  </a:lnTo>
                  <a:lnTo>
                    <a:pt x="15401" y="34804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051"/>
            <p:cNvSpPr/>
            <p:nvPr>
              <p:custDataLst>
                <p:tags r:id="rId32"/>
              </p:custDataLst>
            </p:nvPr>
          </p:nvSpPr>
          <p:spPr>
            <a:xfrm>
              <a:off x="4743450" y="3836194"/>
              <a:ext cx="185739" cy="578645"/>
            </a:xfrm>
            <a:custGeom>
              <a:avLst/>
              <a:gdLst/>
              <a:ahLst/>
              <a:cxnLst/>
              <a:rect l="0" t="0" r="0" b="0"/>
              <a:pathLst>
                <a:path w="185739" h="578645">
                  <a:moveTo>
                    <a:pt x="185738" y="0"/>
                  </a:moveTo>
                  <a:lnTo>
                    <a:pt x="185738" y="0"/>
                  </a:lnTo>
                  <a:lnTo>
                    <a:pt x="184944" y="18682"/>
                  </a:lnTo>
                  <a:lnTo>
                    <a:pt x="179587" y="50585"/>
                  </a:lnTo>
                  <a:lnTo>
                    <a:pt x="173086" y="80283"/>
                  </a:lnTo>
                  <a:lnTo>
                    <a:pt x="166467" y="110659"/>
                  </a:lnTo>
                  <a:lnTo>
                    <a:pt x="159478" y="140914"/>
                  </a:lnTo>
                  <a:lnTo>
                    <a:pt x="152381" y="174661"/>
                  </a:lnTo>
                  <a:lnTo>
                    <a:pt x="144457" y="209795"/>
                  </a:lnTo>
                  <a:lnTo>
                    <a:pt x="136699" y="233472"/>
                  </a:lnTo>
                  <a:lnTo>
                    <a:pt x="130076" y="259340"/>
                  </a:lnTo>
                  <a:lnTo>
                    <a:pt x="123693" y="285918"/>
                  </a:lnTo>
                  <a:lnTo>
                    <a:pt x="115564" y="310960"/>
                  </a:lnTo>
                  <a:lnTo>
                    <a:pt x="106660" y="335319"/>
                  </a:lnTo>
                  <a:lnTo>
                    <a:pt x="97411" y="359374"/>
                  </a:lnTo>
                  <a:lnTo>
                    <a:pt x="88008" y="383295"/>
                  </a:lnTo>
                  <a:lnTo>
                    <a:pt x="78537" y="407155"/>
                  </a:lnTo>
                  <a:lnTo>
                    <a:pt x="64281" y="440784"/>
                  </a:lnTo>
                  <a:lnTo>
                    <a:pt x="50002" y="470857"/>
                  </a:lnTo>
                  <a:lnTo>
                    <a:pt x="30955" y="505670"/>
                  </a:lnTo>
                  <a:lnTo>
                    <a:pt x="14915" y="537068"/>
                  </a:lnTo>
                  <a:lnTo>
                    <a:pt x="2538" y="572727"/>
                  </a:lnTo>
                  <a:lnTo>
                    <a:pt x="0" y="578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052"/>
            <p:cNvSpPr/>
            <p:nvPr>
              <p:custDataLst>
                <p:tags r:id="rId33"/>
              </p:custDataLst>
            </p:nvPr>
          </p:nvSpPr>
          <p:spPr>
            <a:xfrm>
              <a:off x="5286532" y="4107656"/>
              <a:ext cx="106999" cy="135733"/>
            </a:xfrm>
            <a:custGeom>
              <a:avLst/>
              <a:gdLst/>
              <a:ahLst/>
              <a:cxnLst/>
              <a:rect l="0" t="0" r="0" b="0"/>
              <a:pathLst>
                <a:path w="106999" h="135733">
                  <a:moveTo>
                    <a:pt x="49848" y="0"/>
                  </a:moveTo>
                  <a:lnTo>
                    <a:pt x="49848" y="0"/>
                  </a:lnTo>
                  <a:lnTo>
                    <a:pt x="39906" y="0"/>
                  </a:lnTo>
                  <a:lnTo>
                    <a:pt x="16057" y="9943"/>
                  </a:lnTo>
                  <a:lnTo>
                    <a:pt x="5882" y="16793"/>
                  </a:lnTo>
                  <a:lnTo>
                    <a:pt x="2527" y="23603"/>
                  </a:lnTo>
                  <a:lnTo>
                    <a:pt x="0" y="58689"/>
                  </a:lnTo>
                  <a:lnTo>
                    <a:pt x="4146" y="70005"/>
                  </a:lnTo>
                  <a:lnTo>
                    <a:pt x="33432" y="104692"/>
                  </a:lnTo>
                  <a:lnTo>
                    <a:pt x="47543" y="115246"/>
                  </a:lnTo>
                  <a:lnTo>
                    <a:pt x="82200" y="130843"/>
                  </a:lnTo>
                  <a:lnTo>
                    <a:pt x="106998" y="135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053"/>
            <p:cNvSpPr/>
            <p:nvPr>
              <p:custDataLst>
                <p:tags r:id="rId34"/>
              </p:custDataLst>
            </p:nvPr>
          </p:nvSpPr>
          <p:spPr>
            <a:xfrm>
              <a:off x="5486400" y="4101957"/>
              <a:ext cx="278051" cy="141432"/>
            </a:xfrm>
            <a:custGeom>
              <a:avLst/>
              <a:gdLst/>
              <a:ahLst/>
              <a:cxnLst/>
              <a:rect l="0" t="0" r="0" b="0"/>
              <a:pathLst>
                <a:path w="278051" h="141432">
                  <a:moveTo>
                    <a:pt x="0" y="55706"/>
                  </a:moveTo>
                  <a:lnTo>
                    <a:pt x="0" y="55706"/>
                  </a:lnTo>
                  <a:lnTo>
                    <a:pt x="0" y="89200"/>
                  </a:lnTo>
                  <a:lnTo>
                    <a:pt x="794" y="100907"/>
                  </a:lnTo>
                  <a:lnTo>
                    <a:pt x="5703" y="109756"/>
                  </a:lnTo>
                  <a:lnTo>
                    <a:pt x="14175" y="119867"/>
                  </a:lnTo>
                  <a:lnTo>
                    <a:pt x="14284" y="86411"/>
                  </a:lnTo>
                  <a:lnTo>
                    <a:pt x="10171" y="67562"/>
                  </a:lnTo>
                  <a:lnTo>
                    <a:pt x="14081" y="33302"/>
                  </a:lnTo>
                  <a:lnTo>
                    <a:pt x="14942" y="31245"/>
                  </a:lnTo>
                  <a:lnTo>
                    <a:pt x="16312" y="29873"/>
                  </a:lnTo>
                  <a:lnTo>
                    <a:pt x="19950" y="28350"/>
                  </a:lnTo>
                  <a:lnTo>
                    <a:pt x="31075" y="27291"/>
                  </a:lnTo>
                  <a:lnTo>
                    <a:pt x="66601" y="41610"/>
                  </a:lnTo>
                  <a:lnTo>
                    <a:pt x="101110" y="53349"/>
                  </a:lnTo>
                  <a:lnTo>
                    <a:pt x="136418" y="60738"/>
                  </a:lnTo>
                  <a:lnTo>
                    <a:pt x="164510" y="64340"/>
                  </a:lnTo>
                  <a:lnTo>
                    <a:pt x="192942" y="68318"/>
                  </a:lnTo>
                  <a:lnTo>
                    <a:pt x="219358" y="67380"/>
                  </a:lnTo>
                  <a:lnTo>
                    <a:pt x="251195" y="57743"/>
                  </a:lnTo>
                  <a:lnTo>
                    <a:pt x="261396" y="53172"/>
                  </a:lnTo>
                  <a:lnTo>
                    <a:pt x="269105" y="46377"/>
                  </a:lnTo>
                  <a:lnTo>
                    <a:pt x="274384" y="38066"/>
                  </a:lnTo>
                  <a:lnTo>
                    <a:pt x="278050" y="18889"/>
                  </a:lnTo>
                  <a:lnTo>
                    <a:pt x="276242" y="13414"/>
                  </a:lnTo>
                  <a:lnTo>
                    <a:pt x="274649" y="10842"/>
                  </a:lnTo>
                  <a:lnTo>
                    <a:pt x="264822" y="3431"/>
                  </a:lnTo>
                  <a:lnTo>
                    <a:pt x="251856" y="0"/>
                  </a:lnTo>
                  <a:lnTo>
                    <a:pt x="242640" y="1314"/>
                  </a:lnTo>
                  <a:lnTo>
                    <a:pt x="223789" y="8625"/>
                  </a:lnTo>
                  <a:lnTo>
                    <a:pt x="216407" y="17319"/>
                  </a:lnTo>
                  <a:lnTo>
                    <a:pt x="203476" y="44242"/>
                  </a:lnTo>
                  <a:lnTo>
                    <a:pt x="201559" y="56960"/>
                  </a:lnTo>
                  <a:lnTo>
                    <a:pt x="204940" y="70551"/>
                  </a:lnTo>
                  <a:lnTo>
                    <a:pt x="212528" y="84529"/>
                  </a:lnTo>
                  <a:lnTo>
                    <a:pt x="236803" y="110788"/>
                  </a:lnTo>
                  <a:lnTo>
                    <a:pt x="271463" y="14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3" name="SMARTInkShape-5054"/>
          <p:cNvSpPr/>
          <p:nvPr>
            <p:custDataLst>
              <p:tags r:id="rId1"/>
            </p:custDataLst>
          </p:nvPr>
        </p:nvSpPr>
        <p:spPr>
          <a:xfrm>
            <a:off x="1741230" y="1328738"/>
            <a:ext cx="1526786" cy="828551"/>
          </a:xfrm>
          <a:custGeom>
            <a:avLst/>
            <a:gdLst/>
            <a:ahLst/>
            <a:cxnLst/>
            <a:rect l="0" t="0" r="0" b="0"/>
            <a:pathLst>
              <a:path w="1526786" h="828551">
                <a:moveTo>
                  <a:pt x="1402020" y="235743"/>
                </a:moveTo>
                <a:lnTo>
                  <a:pt x="1402020" y="235743"/>
                </a:lnTo>
                <a:lnTo>
                  <a:pt x="1368398" y="212065"/>
                </a:lnTo>
                <a:lnTo>
                  <a:pt x="1334114" y="192215"/>
                </a:lnTo>
                <a:lnTo>
                  <a:pt x="1303313" y="174064"/>
                </a:lnTo>
                <a:lnTo>
                  <a:pt x="1268456" y="153561"/>
                </a:lnTo>
                <a:lnTo>
                  <a:pt x="1250272" y="143649"/>
                </a:lnTo>
                <a:lnTo>
                  <a:pt x="1231798" y="133866"/>
                </a:lnTo>
                <a:lnTo>
                  <a:pt x="1212339" y="124963"/>
                </a:lnTo>
                <a:lnTo>
                  <a:pt x="1192222" y="116646"/>
                </a:lnTo>
                <a:lnTo>
                  <a:pt x="1171667" y="108720"/>
                </a:lnTo>
                <a:lnTo>
                  <a:pt x="1151614" y="101055"/>
                </a:lnTo>
                <a:lnTo>
                  <a:pt x="1131895" y="93563"/>
                </a:lnTo>
                <a:lnTo>
                  <a:pt x="1112399" y="86188"/>
                </a:lnTo>
                <a:lnTo>
                  <a:pt x="1091465" y="79683"/>
                </a:lnTo>
                <a:lnTo>
                  <a:pt x="1069571" y="73760"/>
                </a:lnTo>
                <a:lnTo>
                  <a:pt x="1047037" y="68223"/>
                </a:lnTo>
                <a:lnTo>
                  <a:pt x="1024871" y="62944"/>
                </a:lnTo>
                <a:lnTo>
                  <a:pt x="1002950" y="57838"/>
                </a:lnTo>
                <a:lnTo>
                  <a:pt x="981192" y="52846"/>
                </a:lnTo>
                <a:lnTo>
                  <a:pt x="958749" y="48724"/>
                </a:lnTo>
                <a:lnTo>
                  <a:pt x="935850" y="45183"/>
                </a:lnTo>
                <a:lnTo>
                  <a:pt x="912646" y="42028"/>
                </a:lnTo>
                <a:lnTo>
                  <a:pt x="889239" y="39925"/>
                </a:lnTo>
                <a:lnTo>
                  <a:pt x="865698" y="38523"/>
                </a:lnTo>
                <a:lnTo>
                  <a:pt x="842065" y="37588"/>
                </a:lnTo>
                <a:lnTo>
                  <a:pt x="818373" y="36964"/>
                </a:lnTo>
                <a:lnTo>
                  <a:pt x="794641" y="36549"/>
                </a:lnTo>
                <a:lnTo>
                  <a:pt x="770882" y="36272"/>
                </a:lnTo>
                <a:lnTo>
                  <a:pt x="747105" y="36881"/>
                </a:lnTo>
                <a:lnTo>
                  <a:pt x="723316" y="38081"/>
                </a:lnTo>
                <a:lnTo>
                  <a:pt x="699519" y="39675"/>
                </a:lnTo>
                <a:lnTo>
                  <a:pt x="675718" y="42325"/>
                </a:lnTo>
                <a:lnTo>
                  <a:pt x="651912" y="45679"/>
                </a:lnTo>
                <a:lnTo>
                  <a:pt x="628104" y="49502"/>
                </a:lnTo>
                <a:lnTo>
                  <a:pt x="603501" y="54433"/>
                </a:lnTo>
                <a:lnTo>
                  <a:pt x="578368" y="60101"/>
                </a:lnTo>
                <a:lnTo>
                  <a:pt x="552881" y="66261"/>
                </a:lnTo>
                <a:lnTo>
                  <a:pt x="527952" y="72749"/>
                </a:lnTo>
                <a:lnTo>
                  <a:pt x="503396" y="79455"/>
                </a:lnTo>
                <a:lnTo>
                  <a:pt x="479087" y="86307"/>
                </a:lnTo>
                <a:lnTo>
                  <a:pt x="454944" y="94051"/>
                </a:lnTo>
                <a:lnTo>
                  <a:pt x="430911" y="102388"/>
                </a:lnTo>
                <a:lnTo>
                  <a:pt x="406951" y="111121"/>
                </a:lnTo>
                <a:lnTo>
                  <a:pt x="383835" y="120912"/>
                </a:lnTo>
                <a:lnTo>
                  <a:pt x="361280" y="131408"/>
                </a:lnTo>
                <a:lnTo>
                  <a:pt x="339100" y="142374"/>
                </a:lnTo>
                <a:lnTo>
                  <a:pt x="317963" y="153653"/>
                </a:lnTo>
                <a:lnTo>
                  <a:pt x="297521" y="165142"/>
                </a:lnTo>
                <a:lnTo>
                  <a:pt x="277544" y="176769"/>
                </a:lnTo>
                <a:lnTo>
                  <a:pt x="257875" y="189283"/>
                </a:lnTo>
                <a:lnTo>
                  <a:pt x="238413" y="202389"/>
                </a:lnTo>
                <a:lnTo>
                  <a:pt x="219088" y="215888"/>
                </a:lnTo>
                <a:lnTo>
                  <a:pt x="184916" y="241471"/>
                </a:lnTo>
                <a:lnTo>
                  <a:pt x="154648" y="266864"/>
                </a:lnTo>
                <a:lnTo>
                  <a:pt x="127966" y="294025"/>
                </a:lnTo>
                <a:lnTo>
                  <a:pt x="102878" y="321971"/>
                </a:lnTo>
                <a:lnTo>
                  <a:pt x="79292" y="351060"/>
                </a:lnTo>
                <a:lnTo>
                  <a:pt x="58226" y="382510"/>
                </a:lnTo>
                <a:lnTo>
                  <a:pt x="40397" y="412892"/>
                </a:lnTo>
                <a:lnTo>
                  <a:pt x="25329" y="442270"/>
                </a:lnTo>
                <a:lnTo>
                  <a:pt x="13341" y="471202"/>
                </a:lnTo>
                <a:lnTo>
                  <a:pt x="4838" y="497819"/>
                </a:lnTo>
                <a:lnTo>
                  <a:pt x="0" y="522877"/>
                </a:lnTo>
                <a:lnTo>
                  <a:pt x="496" y="547244"/>
                </a:lnTo>
                <a:lnTo>
                  <a:pt x="3362" y="571303"/>
                </a:lnTo>
                <a:lnTo>
                  <a:pt x="8869" y="594431"/>
                </a:lnTo>
                <a:lnTo>
                  <a:pt x="26151" y="625302"/>
                </a:lnTo>
                <a:lnTo>
                  <a:pt x="51027" y="654557"/>
                </a:lnTo>
                <a:lnTo>
                  <a:pt x="79300" y="682540"/>
                </a:lnTo>
                <a:lnTo>
                  <a:pt x="113254" y="706265"/>
                </a:lnTo>
                <a:lnTo>
                  <a:pt x="139466" y="721089"/>
                </a:lnTo>
                <a:lnTo>
                  <a:pt x="166991" y="735615"/>
                </a:lnTo>
                <a:lnTo>
                  <a:pt x="195893" y="749215"/>
                </a:lnTo>
                <a:lnTo>
                  <a:pt x="227260" y="760551"/>
                </a:lnTo>
                <a:lnTo>
                  <a:pt x="261838" y="770881"/>
                </a:lnTo>
                <a:lnTo>
                  <a:pt x="279949" y="775858"/>
                </a:lnTo>
                <a:lnTo>
                  <a:pt x="299166" y="780763"/>
                </a:lnTo>
                <a:lnTo>
                  <a:pt x="319122" y="785621"/>
                </a:lnTo>
                <a:lnTo>
                  <a:pt x="339569" y="790447"/>
                </a:lnTo>
                <a:lnTo>
                  <a:pt x="360344" y="794458"/>
                </a:lnTo>
                <a:lnTo>
                  <a:pt x="381338" y="797926"/>
                </a:lnTo>
                <a:lnTo>
                  <a:pt x="402478" y="801032"/>
                </a:lnTo>
                <a:lnTo>
                  <a:pt x="423715" y="803896"/>
                </a:lnTo>
                <a:lnTo>
                  <a:pt x="445017" y="806599"/>
                </a:lnTo>
                <a:lnTo>
                  <a:pt x="466362" y="809195"/>
                </a:lnTo>
                <a:lnTo>
                  <a:pt x="488529" y="811720"/>
                </a:lnTo>
                <a:lnTo>
                  <a:pt x="511245" y="814196"/>
                </a:lnTo>
                <a:lnTo>
                  <a:pt x="534326" y="816641"/>
                </a:lnTo>
                <a:lnTo>
                  <a:pt x="557651" y="819065"/>
                </a:lnTo>
                <a:lnTo>
                  <a:pt x="581139" y="821474"/>
                </a:lnTo>
                <a:lnTo>
                  <a:pt x="604735" y="823874"/>
                </a:lnTo>
                <a:lnTo>
                  <a:pt x="627609" y="825474"/>
                </a:lnTo>
                <a:lnTo>
                  <a:pt x="650002" y="826541"/>
                </a:lnTo>
                <a:lnTo>
                  <a:pt x="672075" y="827252"/>
                </a:lnTo>
                <a:lnTo>
                  <a:pt x="693934" y="827726"/>
                </a:lnTo>
                <a:lnTo>
                  <a:pt x="715650" y="828042"/>
                </a:lnTo>
                <a:lnTo>
                  <a:pt x="737271" y="828253"/>
                </a:lnTo>
                <a:lnTo>
                  <a:pt x="758829" y="828394"/>
                </a:lnTo>
                <a:lnTo>
                  <a:pt x="780345" y="828487"/>
                </a:lnTo>
                <a:lnTo>
                  <a:pt x="801833" y="828550"/>
                </a:lnTo>
                <a:lnTo>
                  <a:pt x="823301" y="827797"/>
                </a:lnTo>
                <a:lnTo>
                  <a:pt x="844758" y="826502"/>
                </a:lnTo>
                <a:lnTo>
                  <a:pt x="866205" y="824845"/>
                </a:lnTo>
                <a:lnTo>
                  <a:pt x="887648" y="822947"/>
                </a:lnTo>
                <a:lnTo>
                  <a:pt x="909087" y="820887"/>
                </a:lnTo>
                <a:lnTo>
                  <a:pt x="930523" y="818720"/>
                </a:lnTo>
                <a:lnTo>
                  <a:pt x="951957" y="815688"/>
                </a:lnTo>
                <a:lnTo>
                  <a:pt x="973391" y="812080"/>
                </a:lnTo>
                <a:lnTo>
                  <a:pt x="994823" y="808086"/>
                </a:lnTo>
                <a:lnTo>
                  <a:pt x="1015462" y="803836"/>
                </a:lnTo>
                <a:lnTo>
                  <a:pt x="1035571" y="799416"/>
                </a:lnTo>
                <a:lnTo>
                  <a:pt x="1055327" y="794881"/>
                </a:lnTo>
                <a:lnTo>
                  <a:pt x="1075641" y="789477"/>
                </a:lnTo>
                <a:lnTo>
                  <a:pt x="1096328" y="783493"/>
                </a:lnTo>
                <a:lnTo>
                  <a:pt x="1117263" y="777122"/>
                </a:lnTo>
                <a:lnTo>
                  <a:pt x="1138363" y="770494"/>
                </a:lnTo>
                <a:lnTo>
                  <a:pt x="1159574" y="763694"/>
                </a:lnTo>
                <a:lnTo>
                  <a:pt x="1180858" y="756779"/>
                </a:lnTo>
                <a:lnTo>
                  <a:pt x="1202191" y="748994"/>
                </a:lnTo>
                <a:lnTo>
                  <a:pt x="1223557" y="740629"/>
                </a:lnTo>
                <a:lnTo>
                  <a:pt x="1244945" y="731878"/>
                </a:lnTo>
                <a:lnTo>
                  <a:pt x="1266347" y="722868"/>
                </a:lnTo>
                <a:lnTo>
                  <a:pt x="1287759" y="713687"/>
                </a:lnTo>
                <a:lnTo>
                  <a:pt x="1309177" y="704391"/>
                </a:lnTo>
                <a:lnTo>
                  <a:pt x="1329806" y="694225"/>
                </a:lnTo>
                <a:lnTo>
                  <a:pt x="1349909" y="683479"/>
                </a:lnTo>
                <a:lnTo>
                  <a:pt x="1369660" y="672346"/>
                </a:lnTo>
                <a:lnTo>
                  <a:pt x="1404307" y="651510"/>
                </a:lnTo>
                <a:lnTo>
                  <a:pt x="1434786" y="630078"/>
                </a:lnTo>
                <a:lnTo>
                  <a:pt x="1461562" y="604678"/>
                </a:lnTo>
                <a:lnTo>
                  <a:pt x="1482458" y="577514"/>
                </a:lnTo>
                <a:lnTo>
                  <a:pt x="1499683" y="549567"/>
                </a:lnTo>
                <a:lnTo>
                  <a:pt x="1515275" y="521270"/>
                </a:lnTo>
                <a:lnTo>
                  <a:pt x="1523793" y="490702"/>
                </a:lnTo>
                <a:lnTo>
                  <a:pt x="1526785" y="458596"/>
                </a:lnTo>
                <a:lnTo>
                  <a:pt x="1525469" y="425805"/>
                </a:lnTo>
                <a:lnTo>
                  <a:pt x="1520122" y="392711"/>
                </a:lnTo>
                <a:lnTo>
                  <a:pt x="1510866" y="358688"/>
                </a:lnTo>
                <a:lnTo>
                  <a:pt x="1503953" y="340725"/>
                </a:lnTo>
                <a:lnTo>
                  <a:pt x="1496169" y="322400"/>
                </a:lnTo>
                <a:lnTo>
                  <a:pt x="1486217" y="303833"/>
                </a:lnTo>
                <a:lnTo>
                  <a:pt x="1474820" y="285105"/>
                </a:lnTo>
                <a:lnTo>
                  <a:pt x="1462460" y="266270"/>
                </a:lnTo>
                <a:lnTo>
                  <a:pt x="1447870" y="247363"/>
                </a:lnTo>
                <a:lnTo>
                  <a:pt x="1431793" y="228409"/>
                </a:lnTo>
                <a:lnTo>
                  <a:pt x="1414725" y="209422"/>
                </a:lnTo>
                <a:lnTo>
                  <a:pt x="1395408" y="192002"/>
                </a:lnTo>
                <a:lnTo>
                  <a:pt x="1374593" y="175626"/>
                </a:lnTo>
                <a:lnTo>
                  <a:pt x="1352779" y="159946"/>
                </a:lnTo>
                <a:lnTo>
                  <a:pt x="1328712" y="143937"/>
                </a:lnTo>
                <a:lnTo>
                  <a:pt x="1303142" y="127708"/>
                </a:lnTo>
                <a:lnTo>
                  <a:pt x="1276570" y="111332"/>
                </a:lnTo>
                <a:lnTo>
                  <a:pt x="1247743" y="96446"/>
                </a:lnTo>
                <a:lnTo>
                  <a:pt x="1217412" y="82554"/>
                </a:lnTo>
                <a:lnTo>
                  <a:pt x="1186079" y="69323"/>
                </a:lnTo>
                <a:lnTo>
                  <a:pt x="1156460" y="57328"/>
                </a:lnTo>
                <a:lnTo>
                  <a:pt x="1127982" y="46156"/>
                </a:lnTo>
                <a:lnTo>
                  <a:pt x="1100266" y="35533"/>
                </a:lnTo>
                <a:lnTo>
                  <a:pt x="1075438" y="26863"/>
                </a:lnTo>
                <a:lnTo>
                  <a:pt x="1052536" y="19496"/>
                </a:lnTo>
                <a:lnTo>
                  <a:pt x="1030918" y="12997"/>
                </a:lnTo>
                <a:lnTo>
                  <a:pt x="98768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SMARTInkShape-5055"/>
          <p:cNvSpPr/>
          <p:nvPr>
            <p:custDataLst>
              <p:tags r:id="rId2"/>
            </p:custDataLst>
          </p:nvPr>
        </p:nvSpPr>
        <p:spPr>
          <a:xfrm>
            <a:off x="4286835" y="1493074"/>
            <a:ext cx="3738324" cy="1493012"/>
          </a:xfrm>
          <a:custGeom>
            <a:avLst/>
            <a:gdLst/>
            <a:ahLst/>
            <a:cxnLst/>
            <a:rect l="0" t="0" r="0" b="0"/>
            <a:pathLst>
              <a:path w="3738324" h="1493012">
                <a:moveTo>
                  <a:pt x="3514140" y="207139"/>
                </a:moveTo>
                <a:lnTo>
                  <a:pt x="3514140" y="207139"/>
                </a:lnTo>
                <a:lnTo>
                  <a:pt x="3510348" y="203346"/>
                </a:lnTo>
                <a:lnTo>
                  <a:pt x="3506369" y="201484"/>
                </a:lnTo>
                <a:lnTo>
                  <a:pt x="3504197" y="200988"/>
                </a:lnTo>
                <a:lnTo>
                  <a:pt x="3470007" y="179906"/>
                </a:lnTo>
                <a:lnTo>
                  <a:pt x="3434867" y="165511"/>
                </a:lnTo>
                <a:lnTo>
                  <a:pt x="3410645" y="156623"/>
                </a:lnTo>
                <a:lnTo>
                  <a:pt x="3384005" y="147381"/>
                </a:lnTo>
                <a:lnTo>
                  <a:pt x="3356290" y="137982"/>
                </a:lnTo>
                <a:lnTo>
                  <a:pt x="3325980" y="128512"/>
                </a:lnTo>
                <a:lnTo>
                  <a:pt x="3292402" y="118219"/>
                </a:lnTo>
                <a:lnTo>
                  <a:pt x="3273445" y="112140"/>
                </a:lnTo>
                <a:lnTo>
                  <a:pt x="3253664" y="105706"/>
                </a:lnTo>
                <a:lnTo>
                  <a:pt x="3232540" y="100623"/>
                </a:lnTo>
                <a:lnTo>
                  <a:pt x="3210519" y="96441"/>
                </a:lnTo>
                <a:lnTo>
                  <a:pt x="3187901" y="92859"/>
                </a:lnTo>
                <a:lnTo>
                  <a:pt x="3164885" y="88883"/>
                </a:lnTo>
                <a:lnTo>
                  <a:pt x="3141603" y="84645"/>
                </a:lnTo>
                <a:lnTo>
                  <a:pt x="3118144" y="80233"/>
                </a:lnTo>
                <a:lnTo>
                  <a:pt x="3093774" y="75703"/>
                </a:lnTo>
                <a:lnTo>
                  <a:pt x="3068796" y="71096"/>
                </a:lnTo>
                <a:lnTo>
                  <a:pt x="3043413" y="66437"/>
                </a:lnTo>
                <a:lnTo>
                  <a:pt x="3016966" y="62538"/>
                </a:lnTo>
                <a:lnTo>
                  <a:pt x="2989809" y="59144"/>
                </a:lnTo>
                <a:lnTo>
                  <a:pt x="2962180" y="56088"/>
                </a:lnTo>
                <a:lnTo>
                  <a:pt x="2934235" y="52463"/>
                </a:lnTo>
                <a:lnTo>
                  <a:pt x="2906081" y="48459"/>
                </a:lnTo>
                <a:lnTo>
                  <a:pt x="2877787" y="44202"/>
                </a:lnTo>
                <a:lnTo>
                  <a:pt x="2847810" y="40571"/>
                </a:lnTo>
                <a:lnTo>
                  <a:pt x="2816714" y="37356"/>
                </a:lnTo>
                <a:lnTo>
                  <a:pt x="2784871" y="34419"/>
                </a:lnTo>
                <a:lnTo>
                  <a:pt x="2752529" y="30873"/>
                </a:lnTo>
                <a:lnTo>
                  <a:pt x="2719856" y="26922"/>
                </a:lnTo>
                <a:lnTo>
                  <a:pt x="2686961" y="22701"/>
                </a:lnTo>
                <a:lnTo>
                  <a:pt x="2653125" y="19092"/>
                </a:lnTo>
                <a:lnTo>
                  <a:pt x="2618661" y="15893"/>
                </a:lnTo>
                <a:lnTo>
                  <a:pt x="2583780" y="12967"/>
                </a:lnTo>
                <a:lnTo>
                  <a:pt x="2548618" y="11016"/>
                </a:lnTo>
                <a:lnTo>
                  <a:pt x="2513272" y="9715"/>
                </a:lnTo>
                <a:lnTo>
                  <a:pt x="2477801" y="8848"/>
                </a:lnTo>
                <a:lnTo>
                  <a:pt x="2441454" y="7476"/>
                </a:lnTo>
                <a:lnTo>
                  <a:pt x="2404522" y="5768"/>
                </a:lnTo>
                <a:lnTo>
                  <a:pt x="2367201" y="3835"/>
                </a:lnTo>
                <a:lnTo>
                  <a:pt x="2329620" y="2547"/>
                </a:lnTo>
                <a:lnTo>
                  <a:pt x="2291867" y="1688"/>
                </a:lnTo>
                <a:lnTo>
                  <a:pt x="2253997" y="1115"/>
                </a:lnTo>
                <a:lnTo>
                  <a:pt x="2216051" y="733"/>
                </a:lnTo>
                <a:lnTo>
                  <a:pt x="2178053" y="479"/>
                </a:lnTo>
                <a:lnTo>
                  <a:pt x="2140022" y="309"/>
                </a:lnTo>
                <a:lnTo>
                  <a:pt x="2101967" y="196"/>
                </a:lnTo>
                <a:lnTo>
                  <a:pt x="2063898" y="121"/>
                </a:lnTo>
                <a:lnTo>
                  <a:pt x="2025818" y="70"/>
                </a:lnTo>
                <a:lnTo>
                  <a:pt x="1986938" y="37"/>
                </a:lnTo>
                <a:lnTo>
                  <a:pt x="1947524" y="15"/>
                </a:lnTo>
                <a:lnTo>
                  <a:pt x="1907754" y="0"/>
                </a:lnTo>
                <a:lnTo>
                  <a:pt x="1868541" y="783"/>
                </a:lnTo>
                <a:lnTo>
                  <a:pt x="1829699" y="2100"/>
                </a:lnTo>
                <a:lnTo>
                  <a:pt x="1791104" y="3771"/>
                </a:lnTo>
                <a:lnTo>
                  <a:pt x="1752675" y="4885"/>
                </a:lnTo>
                <a:lnTo>
                  <a:pt x="1714355" y="5628"/>
                </a:lnTo>
                <a:lnTo>
                  <a:pt x="1676109" y="6123"/>
                </a:lnTo>
                <a:lnTo>
                  <a:pt x="1638704" y="7247"/>
                </a:lnTo>
                <a:lnTo>
                  <a:pt x="1601862" y="8790"/>
                </a:lnTo>
                <a:lnTo>
                  <a:pt x="1565395" y="10612"/>
                </a:lnTo>
                <a:lnTo>
                  <a:pt x="1528383" y="12621"/>
                </a:lnTo>
                <a:lnTo>
                  <a:pt x="1491008" y="14754"/>
                </a:lnTo>
                <a:lnTo>
                  <a:pt x="1453392" y="16970"/>
                </a:lnTo>
                <a:lnTo>
                  <a:pt x="1416408" y="19240"/>
                </a:lnTo>
                <a:lnTo>
                  <a:pt x="1379845" y="21548"/>
                </a:lnTo>
                <a:lnTo>
                  <a:pt x="1343564" y="23880"/>
                </a:lnTo>
                <a:lnTo>
                  <a:pt x="1308265" y="26229"/>
                </a:lnTo>
                <a:lnTo>
                  <a:pt x="1273619" y="28588"/>
                </a:lnTo>
                <a:lnTo>
                  <a:pt x="1239410" y="30955"/>
                </a:lnTo>
                <a:lnTo>
                  <a:pt x="1205489" y="34120"/>
                </a:lnTo>
                <a:lnTo>
                  <a:pt x="1171765" y="37818"/>
                </a:lnTo>
                <a:lnTo>
                  <a:pt x="1138170" y="41871"/>
                </a:lnTo>
                <a:lnTo>
                  <a:pt x="1104660" y="46160"/>
                </a:lnTo>
                <a:lnTo>
                  <a:pt x="1071207" y="50607"/>
                </a:lnTo>
                <a:lnTo>
                  <a:pt x="1037793" y="55159"/>
                </a:lnTo>
                <a:lnTo>
                  <a:pt x="1005199" y="59781"/>
                </a:lnTo>
                <a:lnTo>
                  <a:pt x="973150" y="64451"/>
                </a:lnTo>
                <a:lnTo>
                  <a:pt x="941465" y="69151"/>
                </a:lnTo>
                <a:lnTo>
                  <a:pt x="910023" y="73872"/>
                </a:lnTo>
                <a:lnTo>
                  <a:pt x="878743" y="78606"/>
                </a:lnTo>
                <a:lnTo>
                  <a:pt x="847571" y="83350"/>
                </a:lnTo>
                <a:lnTo>
                  <a:pt x="816471" y="88894"/>
                </a:lnTo>
                <a:lnTo>
                  <a:pt x="785419" y="94972"/>
                </a:lnTo>
                <a:lnTo>
                  <a:pt x="754399" y="101404"/>
                </a:lnTo>
                <a:lnTo>
                  <a:pt x="724194" y="108868"/>
                </a:lnTo>
                <a:lnTo>
                  <a:pt x="694532" y="117018"/>
                </a:lnTo>
                <a:lnTo>
                  <a:pt x="665233" y="125627"/>
                </a:lnTo>
                <a:lnTo>
                  <a:pt x="636968" y="133748"/>
                </a:lnTo>
                <a:lnTo>
                  <a:pt x="609395" y="141543"/>
                </a:lnTo>
                <a:lnTo>
                  <a:pt x="582281" y="149120"/>
                </a:lnTo>
                <a:lnTo>
                  <a:pt x="556267" y="157347"/>
                </a:lnTo>
                <a:lnTo>
                  <a:pt x="530987" y="166007"/>
                </a:lnTo>
                <a:lnTo>
                  <a:pt x="506196" y="174955"/>
                </a:lnTo>
                <a:lnTo>
                  <a:pt x="482526" y="184889"/>
                </a:lnTo>
                <a:lnTo>
                  <a:pt x="459601" y="195480"/>
                </a:lnTo>
                <a:lnTo>
                  <a:pt x="437175" y="206510"/>
                </a:lnTo>
                <a:lnTo>
                  <a:pt x="415080" y="217038"/>
                </a:lnTo>
                <a:lnTo>
                  <a:pt x="393206" y="227232"/>
                </a:lnTo>
                <a:lnTo>
                  <a:pt x="371480" y="237203"/>
                </a:lnTo>
                <a:lnTo>
                  <a:pt x="350646" y="246232"/>
                </a:lnTo>
                <a:lnTo>
                  <a:pt x="330406" y="254632"/>
                </a:lnTo>
                <a:lnTo>
                  <a:pt x="310563" y="262613"/>
                </a:lnTo>
                <a:lnTo>
                  <a:pt x="291779" y="272697"/>
                </a:lnTo>
                <a:lnTo>
                  <a:pt x="256090" y="296600"/>
                </a:lnTo>
                <a:lnTo>
                  <a:pt x="223824" y="323099"/>
                </a:lnTo>
                <a:lnTo>
                  <a:pt x="193609" y="350752"/>
                </a:lnTo>
                <a:lnTo>
                  <a:pt x="164304" y="378917"/>
                </a:lnTo>
                <a:lnTo>
                  <a:pt x="137522" y="407309"/>
                </a:lnTo>
                <a:lnTo>
                  <a:pt x="112390" y="436597"/>
                </a:lnTo>
                <a:lnTo>
                  <a:pt x="87990" y="468135"/>
                </a:lnTo>
                <a:lnTo>
                  <a:pt x="68151" y="500672"/>
                </a:lnTo>
                <a:lnTo>
                  <a:pt x="51396" y="533654"/>
                </a:lnTo>
                <a:lnTo>
                  <a:pt x="36011" y="566834"/>
                </a:lnTo>
                <a:lnTo>
                  <a:pt x="23353" y="600101"/>
                </a:lnTo>
                <a:lnTo>
                  <a:pt x="13229" y="633407"/>
                </a:lnTo>
                <a:lnTo>
                  <a:pt x="6084" y="666731"/>
                </a:lnTo>
                <a:lnTo>
                  <a:pt x="2379" y="700062"/>
                </a:lnTo>
                <a:lnTo>
                  <a:pt x="732" y="733397"/>
                </a:lnTo>
                <a:lnTo>
                  <a:pt x="0" y="766733"/>
                </a:lnTo>
                <a:lnTo>
                  <a:pt x="1792" y="802187"/>
                </a:lnTo>
                <a:lnTo>
                  <a:pt x="3381" y="820531"/>
                </a:lnTo>
                <a:lnTo>
                  <a:pt x="7263" y="855730"/>
                </a:lnTo>
                <a:lnTo>
                  <a:pt x="12428" y="889895"/>
                </a:lnTo>
                <a:lnTo>
                  <a:pt x="20015" y="923601"/>
                </a:lnTo>
                <a:lnTo>
                  <a:pt x="28679" y="957101"/>
                </a:lnTo>
                <a:lnTo>
                  <a:pt x="38615" y="990512"/>
                </a:lnTo>
                <a:lnTo>
                  <a:pt x="50968" y="1023881"/>
                </a:lnTo>
                <a:lnTo>
                  <a:pt x="64396" y="1057234"/>
                </a:lnTo>
                <a:lnTo>
                  <a:pt x="79095" y="1089783"/>
                </a:lnTo>
                <a:lnTo>
                  <a:pt x="96212" y="1120125"/>
                </a:lnTo>
                <a:lnTo>
                  <a:pt x="114403" y="1149485"/>
                </a:lnTo>
                <a:lnTo>
                  <a:pt x="134658" y="1178409"/>
                </a:lnTo>
                <a:lnTo>
                  <a:pt x="159535" y="1207139"/>
                </a:lnTo>
                <a:lnTo>
                  <a:pt x="186467" y="1233667"/>
                </a:lnTo>
                <a:lnTo>
                  <a:pt x="215106" y="1258686"/>
                </a:lnTo>
                <a:lnTo>
                  <a:pt x="246355" y="1283034"/>
                </a:lnTo>
                <a:lnTo>
                  <a:pt x="278764" y="1302852"/>
                </a:lnTo>
                <a:lnTo>
                  <a:pt x="312483" y="1320391"/>
                </a:lnTo>
                <a:lnTo>
                  <a:pt x="330364" y="1329513"/>
                </a:lnTo>
                <a:lnTo>
                  <a:pt x="348635" y="1338769"/>
                </a:lnTo>
                <a:lnTo>
                  <a:pt x="367166" y="1347322"/>
                </a:lnTo>
                <a:lnTo>
                  <a:pt x="385870" y="1355404"/>
                </a:lnTo>
                <a:lnTo>
                  <a:pt x="404689" y="1363174"/>
                </a:lnTo>
                <a:lnTo>
                  <a:pt x="424379" y="1371529"/>
                </a:lnTo>
                <a:lnTo>
                  <a:pt x="444649" y="1380274"/>
                </a:lnTo>
                <a:lnTo>
                  <a:pt x="465307" y="1389279"/>
                </a:lnTo>
                <a:lnTo>
                  <a:pt x="486222" y="1396869"/>
                </a:lnTo>
                <a:lnTo>
                  <a:pt x="507309" y="1403517"/>
                </a:lnTo>
                <a:lnTo>
                  <a:pt x="528511" y="1409537"/>
                </a:lnTo>
                <a:lnTo>
                  <a:pt x="550583" y="1415931"/>
                </a:lnTo>
                <a:lnTo>
                  <a:pt x="573235" y="1422575"/>
                </a:lnTo>
                <a:lnTo>
                  <a:pt x="596275" y="1429386"/>
                </a:lnTo>
                <a:lnTo>
                  <a:pt x="620365" y="1434720"/>
                </a:lnTo>
                <a:lnTo>
                  <a:pt x="645156" y="1439070"/>
                </a:lnTo>
                <a:lnTo>
                  <a:pt x="670416" y="1442764"/>
                </a:lnTo>
                <a:lnTo>
                  <a:pt x="696780" y="1446814"/>
                </a:lnTo>
                <a:lnTo>
                  <a:pt x="723881" y="1451101"/>
                </a:lnTo>
                <a:lnTo>
                  <a:pt x="751475" y="1455547"/>
                </a:lnTo>
                <a:lnTo>
                  <a:pt x="778600" y="1459305"/>
                </a:lnTo>
                <a:lnTo>
                  <a:pt x="805415" y="1462603"/>
                </a:lnTo>
                <a:lnTo>
                  <a:pt x="832023" y="1465596"/>
                </a:lnTo>
                <a:lnTo>
                  <a:pt x="860081" y="1468385"/>
                </a:lnTo>
                <a:lnTo>
                  <a:pt x="889105" y="1471038"/>
                </a:lnTo>
                <a:lnTo>
                  <a:pt x="918773" y="1473601"/>
                </a:lnTo>
                <a:lnTo>
                  <a:pt x="948870" y="1476103"/>
                </a:lnTo>
                <a:lnTo>
                  <a:pt x="979254" y="1478565"/>
                </a:lnTo>
                <a:lnTo>
                  <a:pt x="1009829" y="1481000"/>
                </a:lnTo>
                <a:lnTo>
                  <a:pt x="1039736" y="1482623"/>
                </a:lnTo>
                <a:lnTo>
                  <a:pt x="1069200" y="1483705"/>
                </a:lnTo>
                <a:lnTo>
                  <a:pt x="1098368" y="1484427"/>
                </a:lnTo>
                <a:lnTo>
                  <a:pt x="1128925" y="1485702"/>
                </a:lnTo>
                <a:lnTo>
                  <a:pt x="1160408" y="1487345"/>
                </a:lnTo>
                <a:lnTo>
                  <a:pt x="1192511" y="1489235"/>
                </a:lnTo>
                <a:lnTo>
                  <a:pt x="1224232" y="1490494"/>
                </a:lnTo>
                <a:lnTo>
                  <a:pt x="1255696" y="1491334"/>
                </a:lnTo>
                <a:lnTo>
                  <a:pt x="1286991" y="1491894"/>
                </a:lnTo>
                <a:lnTo>
                  <a:pt x="1318969" y="1492267"/>
                </a:lnTo>
                <a:lnTo>
                  <a:pt x="1351399" y="1492516"/>
                </a:lnTo>
                <a:lnTo>
                  <a:pt x="1384131" y="1492682"/>
                </a:lnTo>
                <a:lnTo>
                  <a:pt x="1416272" y="1492792"/>
                </a:lnTo>
                <a:lnTo>
                  <a:pt x="1448017" y="1492866"/>
                </a:lnTo>
                <a:lnTo>
                  <a:pt x="1479500" y="1492915"/>
                </a:lnTo>
                <a:lnTo>
                  <a:pt x="1511601" y="1492948"/>
                </a:lnTo>
                <a:lnTo>
                  <a:pt x="1544115" y="1492970"/>
                </a:lnTo>
                <a:lnTo>
                  <a:pt x="1576902" y="1492984"/>
                </a:lnTo>
                <a:lnTo>
                  <a:pt x="1609873" y="1492994"/>
                </a:lnTo>
                <a:lnTo>
                  <a:pt x="1642966" y="1493000"/>
                </a:lnTo>
                <a:lnTo>
                  <a:pt x="1676141" y="1493005"/>
                </a:lnTo>
                <a:lnTo>
                  <a:pt x="1709370" y="1493008"/>
                </a:lnTo>
                <a:lnTo>
                  <a:pt x="1742635" y="1493010"/>
                </a:lnTo>
                <a:lnTo>
                  <a:pt x="1775924" y="1493011"/>
                </a:lnTo>
                <a:lnTo>
                  <a:pt x="1809229" y="1492218"/>
                </a:lnTo>
                <a:lnTo>
                  <a:pt x="1842546" y="1490896"/>
                </a:lnTo>
                <a:lnTo>
                  <a:pt x="1875869" y="1489220"/>
                </a:lnTo>
                <a:lnTo>
                  <a:pt x="1909197" y="1488103"/>
                </a:lnTo>
                <a:lnTo>
                  <a:pt x="1942528" y="1487359"/>
                </a:lnTo>
                <a:lnTo>
                  <a:pt x="1975861" y="1486862"/>
                </a:lnTo>
                <a:lnTo>
                  <a:pt x="2009196" y="1485738"/>
                </a:lnTo>
                <a:lnTo>
                  <a:pt x="2042531" y="1484194"/>
                </a:lnTo>
                <a:lnTo>
                  <a:pt x="2075868" y="1482372"/>
                </a:lnTo>
                <a:lnTo>
                  <a:pt x="2108411" y="1480363"/>
                </a:lnTo>
                <a:lnTo>
                  <a:pt x="2140425" y="1478230"/>
                </a:lnTo>
                <a:lnTo>
                  <a:pt x="2172086" y="1476014"/>
                </a:lnTo>
                <a:lnTo>
                  <a:pt x="2203512" y="1473743"/>
                </a:lnTo>
                <a:lnTo>
                  <a:pt x="2234782" y="1471435"/>
                </a:lnTo>
                <a:lnTo>
                  <a:pt x="2265947" y="1469103"/>
                </a:lnTo>
                <a:lnTo>
                  <a:pt x="2296248" y="1465961"/>
                </a:lnTo>
                <a:lnTo>
                  <a:pt x="2325975" y="1462278"/>
                </a:lnTo>
                <a:lnTo>
                  <a:pt x="2355318" y="1458236"/>
                </a:lnTo>
                <a:lnTo>
                  <a:pt x="2384404" y="1454747"/>
                </a:lnTo>
                <a:lnTo>
                  <a:pt x="2413320" y="1451628"/>
                </a:lnTo>
                <a:lnTo>
                  <a:pt x="2442123" y="1448754"/>
                </a:lnTo>
                <a:lnTo>
                  <a:pt x="2471643" y="1444457"/>
                </a:lnTo>
                <a:lnTo>
                  <a:pt x="2501642" y="1439211"/>
                </a:lnTo>
                <a:lnTo>
                  <a:pt x="2531960" y="1433333"/>
                </a:lnTo>
                <a:lnTo>
                  <a:pt x="2561697" y="1427826"/>
                </a:lnTo>
                <a:lnTo>
                  <a:pt x="2591047" y="1422568"/>
                </a:lnTo>
                <a:lnTo>
                  <a:pt x="2620138" y="1417475"/>
                </a:lnTo>
                <a:lnTo>
                  <a:pt x="2649057" y="1412492"/>
                </a:lnTo>
                <a:lnTo>
                  <a:pt x="2677862" y="1407582"/>
                </a:lnTo>
                <a:lnTo>
                  <a:pt x="2706591" y="1402722"/>
                </a:lnTo>
                <a:lnTo>
                  <a:pt x="2736061" y="1397100"/>
                </a:lnTo>
                <a:lnTo>
                  <a:pt x="2766027" y="1390971"/>
                </a:lnTo>
                <a:lnTo>
                  <a:pt x="2796323" y="1384504"/>
                </a:lnTo>
                <a:lnTo>
                  <a:pt x="2826046" y="1377812"/>
                </a:lnTo>
                <a:lnTo>
                  <a:pt x="2855385" y="1370968"/>
                </a:lnTo>
                <a:lnTo>
                  <a:pt x="2884470" y="1364025"/>
                </a:lnTo>
                <a:lnTo>
                  <a:pt x="2913384" y="1357015"/>
                </a:lnTo>
                <a:lnTo>
                  <a:pt x="2942187" y="1349960"/>
                </a:lnTo>
                <a:lnTo>
                  <a:pt x="2970913" y="1342876"/>
                </a:lnTo>
                <a:lnTo>
                  <a:pt x="2998795" y="1334978"/>
                </a:lnTo>
                <a:lnTo>
                  <a:pt x="3026114" y="1326538"/>
                </a:lnTo>
                <a:lnTo>
                  <a:pt x="3053058" y="1317736"/>
                </a:lnTo>
                <a:lnTo>
                  <a:pt x="3078959" y="1308693"/>
                </a:lnTo>
                <a:lnTo>
                  <a:pt x="3104163" y="1299490"/>
                </a:lnTo>
                <a:lnTo>
                  <a:pt x="3128903" y="1290179"/>
                </a:lnTo>
                <a:lnTo>
                  <a:pt x="3153334" y="1280797"/>
                </a:lnTo>
                <a:lnTo>
                  <a:pt x="3177559" y="1271367"/>
                </a:lnTo>
                <a:lnTo>
                  <a:pt x="3201646" y="1261905"/>
                </a:lnTo>
                <a:lnTo>
                  <a:pt x="3224848" y="1252423"/>
                </a:lnTo>
                <a:lnTo>
                  <a:pt x="3247460" y="1242926"/>
                </a:lnTo>
                <a:lnTo>
                  <a:pt x="3269679" y="1233420"/>
                </a:lnTo>
                <a:lnTo>
                  <a:pt x="3290840" y="1223113"/>
                </a:lnTo>
                <a:lnTo>
                  <a:pt x="3311299" y="1212274"/>
                </a:lnTo>
                <a:lnTo>
                  <a:pt x="3331288" y="1201079"/>
                </a:lnTo>
                <a:lnTo>
                  <a:pt x="3350170" y="1189647"/>
                </a:lnTo>
                <a:lnTo>
                  <a:pt x="3368314" y="1178056"/>
                </a:lnTo>
                <a:lnTo>
                  <a:pt x="3403291" y="1154595"/>
                </a:lnTo>
                <a:lnTo>
                  <a:pt x="3437357" y="1130939"/>
                </a:lnTo>
                <a:lnTo>
                  <a:pt x="3457395" y="1118280"/>
                </a:lnTo>
                <a:lnTo>
                  <a:pt x="3479485" y="1105079"/>
                </a:lnTo>
                <a:lnTo>
                  <a:pt x="3502943" y="1091515"/>
                </a:lnTo>
                <a:lnTo>
                  <a:pt x="3522550" y="1078504"/>
                </a:lnTo>
                <a:lnTo>
                  <a:pt x="3554920" y="1053464"/>
                </a:lnTo>
                <a:lnTo>
                  <a:pt x="3584652" y="1026989"/>
                </a:lnTo>
                <a:lnTo>
                  <a:pt x="3612154" y="998554"/>
                </a:lnTo>
                <a:lnTo>
                  <a:pt x="3634960" y="967396"/>
                </a:lnTo>
                <a:lnTo>
                  <a:pt x="3655679" y="937143"/>
                </a:lnTo>
                <a:lnTo>
                  <a:pt x="3675471" y="907029"/>
                </a:lnTo>
                <a:lnTo>
                  <a:pt x="3694851" y="875124"/>
                </a:lnTo>
                <a:lnTo>
                  <a:pt x="3709814" y="842423"/>
                </a:lnTo>
                <a:lnTo>
                  <a:pt x="3720963" y="809368"/>
                </a:lnTo>
                <a:lnTo>
                  <a:pt x="3728563" y="776157"/>
                </a:lnTo>
                <a:lnTo>
                  <a:pt x="3734587" y="742875"/>
                </a:lnTo>
                <a:lnTo>
                  <a:pt x="3738323" y="709562"/>
                </a:lnTo>
                <a:lnTo>
                  <a:pt x="3737337" y="676236"/>
                </a:lnTo>
                <a:lnTo>
                  <a:pt x="3734254" y="640787"/>
                </a:lnTo>
                <a:lnTo>
                  <a:pt x="3732320" y="622444"/>
                </a:lnTo>
                <a:lnTo>
                  <a:pt x="3725938" y="587246"/>
                </a:lnTo>
                <a:lnTo>
                  <a:pt x="3716222" y="553081"/>
                </a:lnTo>
                <a:lnTo>
                  <a:pt x="3701321" y="519376"/>
                </a:lnTo>
                <a:lnTo>
                  <a:pt x="3684115" y="483759"/>
                </a:lnTo>
                <a:lnTo>
                  <a:pt x="3675082" y="465371"/>
                </a:lnTo>
                <a:lnTo>
                  <a:pt x="3654461" y="430123"/>
                </a:lnTo>
                <a:lnTo>
                  <a:pt x="3631274" y="395936"/>
                </a:lnTo>
                <a:lnTo>
                  <a:pt x="3605093" y="362222"/>
                </a:lnTo>
                <a:lnTo>
                  <a:pt x="3575466" y="328716"/>
                </a:lnTo>
                <a:lnTo>
                  <a:pt x="3542983" y="295304"/>
                </a:lnTo>
                <a:lnTo>
                  <a:pt x="3507381" y="261934"/>
                </a:lnTo>
                <a:lnTo>
                  <a:pt x="3488996" y="246844"/>
                </a:lnTo>
                <a:lnTo>
                  <a:pt x="3470390" y="232815"/>
                </a:lnTo>
                <a:lnTo>
                  <a:pt x="3451635" y="219494"/>
                </a:lnTo>
                <a:lnTo>
                  <a:pt x="3432784" y="206644"/>
                </a:lnTo>
                <a:lnTo>
                  <a:pt x="3413865" y="194109"/>
                </a:lnTo>
                <a:lnTo>
                  <a:pt x="3394902" y="181783"/>
                </a:lnTo>
                <a:lnTo>
                  <a:pt x="3375117" y="169597"/>
                </a:lnTo>
                <a:lnTo>
                  <a:pt x="3354783" y="157505"/>
                </a:lnTo>
                <a:lnTo>
                  <a:pt x="3334084" y="145474"/>
                </a:lnTo>
                <a:lnTo>
                  <a:pt x="3313140" y="134279"/>
                </a:lnTo>
                <a:lnTo>
                  <a:pt x="3292033" y="123640"/>
                </a:lnTo>
                <a:lnTo>
                  <a:pt x="3270818" y="113373"/>
                </a:lnTo>
                <a:lnTo>
                  <a:pt x="3248739" y="104147"/>
                </a:lnTo>
                <a:lnTo>
                  <a:pt x="3226081" y="95615"/>
                </a:lnTo>
                <a:lnTo>
                  <a:pt x="3203038" y="87546"/>
                </a:lnTo>
                <a:lnTo>
                  <a:pt x="3179739" y="80579"/>
                </a:lnTo>
                <a:lnTo>
                  <a:pt x="3156268" y="74347"/>
                </a:lnTo>
                <a:lnTo>
                  <a:pt x="3132683" y="68604"/>
                </a:lnTo>
                <a:lnTo>
                  <a:pt x="3111405" y="63189"/>
                </a:lnTo>
                <a:lnTo>
                  <a:pt x="3091662" y="57991"/>
                </a:lnTo>
                <a:lnTo>
                  <a:pt x="3056497" y="49569"/>
                </a:lnTo>
                <a:lnTo>
                  <a:pt x="3027639" y="45827"/>
                </a:lnTo>
                <a:lnTo>
                  <a:pt x="2999790" y="428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SMARTInkShape-Group1634"/>
          <p:cNvGrpSpPr/>
          <p:nvPr/>
        </p:nvGrpSpPr>
        <p:grpSpPr>
          <a:xfrm>
            <a:off x="1928813" y="2678906"/>
            <a:ext cx="642938" cy="71439"/>
            <a:chOff x="1928813" y="2678906"/>
            <a:chExt cx="642938" cy="71439"/>
          </a:xfrm>
        </p:grpSpPr>
        <p:sp>
          <p:nvSpPr>
            <p:cNvPr id="445" name="SMARTInkShape-5056"/>
            <p:cNvSpPr/>
            <p:nvPr>
              <p:custDataLst>
                <p:tags r:id="rId27"/>
              </p:custDataLst>
            </p:nvPr>
          </p:nvSpPr>
          <p:spPr>
            <a:xfrm>
              <a:off x="1928813" y="2700338"/>
              <a:ext cx="635753" cy="50007"/>
            </a:xfrm>
            <a:custGeom>
              <a:avLst/>
              <a:gdLst/>
              <a:ahLst/>
              <a:cxnLst/>
              <a:rect l="0" t="0" r="0" b="0"/>
              <a:pathLst>
                <a:path w="635753" h="50007">
                  <a:moveTo>
                    <a:pt x="0" y="50006"/>
                  </a:moveTo>
                  <a:lnTo>
                    <a:pt x="0" y="50006"/>
                  </a:lnTo>
                  <a:lnTo>
                    <a:pt x="13772" y="49212"/>
                  </a:lnTo>
                  <a:lnTo>
                    <a:pt x="47527" y="43855"/>
                  </a:lnTo>
                  <a:lnTo>
                    <a:pt x="74495" y="43156"/>
                  </a:lnTo>
                  <a:lnTo>
                    <a:pt x="110178" y="39157"/>
                  </a:lnTo>
                  <a:lnTo>
                    <a:pt x="139191" y="37246"/>
                  </a:lnTo>
                  <a:lnTo>
                    <a:pt x="170606" y="35604"/>
                  </a:lnTo>
                  <a:lnTo>
                    <a:pt x="203089" y="32228"/>
                  </a:lnTo>
                  <a:lnTo>
                    <a:pt x="236047" y="28082"/>
                  </a:lnTo>
                  <a:lnTo>
                    <a:pt x="270009" y="24387"/>
                  </a:lnTo>
                  <a:lnTo>
                    <a:pt x="287956" y="23401"/>
                  </a:lnTo>
                  <a:lnTo>
                    <a:pt x="306271" y="22745"/>
                  </a:lnTo>
                  <a:lnTo>
                    <a:pt x="341437" y="19898"/>
                  </a:lnTo>
                  <a:lnTo>
                    <a:pt x="375587" y="16781"/>
                  </a:lnTo>
                  <a:lnTo>
                    <a:pt x="409286" y="15395"/>
                  </a:lnTo>
                  <a:lnTo>
                    <a:pt x="440667" y="12663"/>
                  </a:lnTo>
                  <a:lnTo>
                    <a:pt x="470489" y="9596"/>
                  </a:lnTo>
                  <a:lnTo>
                    <a:pt x="499619" y="8233"/>
                  </a:lnTo>
                  <a:lnTo>
                    <a:pt x="535208" y="7466"/>
                  </a:lnTo>
                  <a:lnTo>
                    <a:pt x="565862" y="7239"/>
                  </a:lnTo>
                  <a:lnTo>
                    <a:pt x="598167" y="2252"/>
                  </a:lnTo>
                  <a:lnTo>
                    <a:pt x="633416" y="39"/>
                  </a:lnTo>
                  <a:lnTo>
                    <a:pt x="635752" y="0"/>
                  </a:lnTo>
                  <a:lnTo>
                    <a:pt x="6000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057"/>
            <p:cNvSpPr/>
            <p:nvPr>
              <p:custDataLst>
                <p:tags r:id="rId28"/>
              </p:custDataLst>
            </p:nvPr>
          </p:nvSpPr>
          <p:spPr>
            <a:xfrm>
              <a:off x="2057400" y="2678906"/>
              <a:ext cx="514351" cy="21433"/>
            </a:xfrm>
            <a:custGeom>
              <a:avLst/>
              <a:gdLst/>
              <a:ahLst/>
              <a:cxnLst/>
              <a:rect l="0" t="0" r="0" b="0"/>
              <a:pathLst>
                <a:path w="514351" h="21433">
                  <a:moveTo>
                    <a:pt x="0" y="21432"/>
                  </a:moveTo>
                  <a:lnTo>
                    <a:pt x="0" y="21432"/>
                  </a:lnTo>
                  <a:lnTo>
                    <a:pt x="3792" y="21432"/>
                  </a:lnTo>
                  <a:lnTo>
                    <a:pt x="34321" y="15281"/>
                  </a:lnTo>
                  <a:lnTo>
                    <a:pt x="68113" y="14582"/>
                  </a:lnTo>
                  <a:lnTo>
                    <a:pt x="96683" y="12302"/>
                  </a:lnTo>
                  <a:lnTo>
                    <a:pt x="127901" y="9436"/>
                  </a:lnTo>
                  <a:lnTo>
                    <a:pt x="160297" y="8163"/>
                  </a:lnTo>
                  <a:lnTo>
                    <a:pt x="193216" y="5480"/>
                  </a:lnTo>
                  <a:lnTo>
                    <a:pt x="226368" y="2436"/>
                  </a:lnTo>
                  <a:lnTo>
                    <a:pt x="259622" y="1083"/>
                  </a:lnTo>
                  <a:lnTo>
                    <a:pt x="292923" y="481"/>
                  </a:lnTo>
                  <a:lnTo>
                    <a:pt x="326244" y="214"/>
                  </a:lnTo>
                  <a:lnTo>
                    <a:pt x="359575" y="95"/>
                  </a:lnTo>
                  <a:lnTo>
                    <a:pt x="388676" y="42"/>
                  </a:lnTo>
                  <a:lnTo>
                    <a:pt x="415632" y="19"/>
                  </a:lnTo>
                  <a:lnTo>
                    <a:pt x="443488" y="9"/>
                  </a:lnTo>
                  <a:lnTo>
                    <a:pt x="471743" y="4"/>
                  </a:lnTo>
                  <a:lnTo>
                    <a:pt x="505934" y="1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1635"/>
          <p:cNvGrpSpPr/>
          <p:nvPr/>
        </p:nvGrpSpPr>
        <p:grpSpPr>
          <a:xfrm>
            <a:off x="4357688" y="3471866"/>
            <a:ext cx="521493" cy="64291"/>
            <a:chOff x="4357688" y="3471866"/>
            <a:chExt cx="521493" cy="64291"/>
          </a:xfrm>
        </p:grpSpPr>
        <p:sp>
          <p:nvSpPr>
            <p:cNvPr id="448" name="SMARTInkShape-5058"/>
            <p:cNvSpPr/>
            <p:nvPr>
              <p:custDataLst>
                <p:tags r:id="rId24"/>
              </p:custDataLst>
            </p:nvPr>
          </p:nvSpPr>
          <p:spPr>
            <a:xfrm>
              <a:off x="4371975" y="3471866"/>
              <a:ext cx="507206" cy="21429"/>
            </a:xfrm>
            <a:custGeom>
              <a:avLst/>
              <a:gdLst/>
              <a:ahLst/>
              <a:cxnLst/>
              <a:rect l="0" t="0" r="0" b="0"/>
              <a:pathLst>
                <a:path w="507206" h="21429">
                  <a:moveTo>
                    <a:pt x="0" y="21428"/>
                  </a:moveTo>
                  <a:lnTo>
                    <a:pt x="0" y="21428"/>
                  </a:lnTo>
                  <a:lnTo>
                    <a:pt x="34320" y="21428"/>
                  </a:lnTo>
                  <a:lnTo>
                    <a:pt x="68113" y="21428"/>
                  </a:lnTo>
                  <a:lnTo>
                    <a:pt x="92449" y="21428"/>
                  </a:lnTo>
                  <a:lnTo>
                    <a:pt x="116495" y="21428"/>
                  </a:lnTo>
                  <a:lnTo>
                    <a:pt x="140411" y="21428"/>
                  </a:lnTo>
                  <a:lnTo>
                    <a:pt x="166386" y="15078"/>
                  </a:lnTo>
                  <a:lnTo>
                    <a:pt x="193806" y="6699"/>
                  </a:lnTo>
                  <a:lnTo>
                    <a:pt x="221867" y="2975"/>
                  </a:lnTo>
                  <a:lnTo>
                    <a:pt x="250214" y="1320"/>
                  </a:lnTo>
                  <a:lnTo>
                    <a:pt x="277894" y="585"/>
                  </a:lnTo>
                  <a:lnTo>
                    <a:pt x="303425" y="258"/>
                  </a:lnTo>
                  <a:lnTo>
                    <a:pt x="328001" y="113"/>
                  </a:lnTo>
                  <a:lnTo>
                    <a:pt x="362033" y="31"/>
                  </a:lnTo>
                  <a:lnTo>
                    <a:pt x="394342" y="7"/>
                  </a:lnTo>
                  <a:lnTo>
                    <a:pt x="424817" y="0"/>
                  </a:lnTo>
                  <a:lnTo>
                    <a:pt x="456448" y="3790"/>
                  </a:lnTo>
                  <a:lnTo>
                    <a:pt x="490053" y="6846"/>
                  </a:lnTo>
                  <a:lnTo>
                    <a:pt x="507205" y="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059"/>
            <p:cNvSpPr/>
            <p:nvPr>
              <p:custDataLst>
                <p:tags r:id="rId25"/>
              </p:custDataLst>
            </p:nvPr>
          </p:nvSpPr>
          <p:spPr>
            <a:xfrm>
              <a:off x="4357688" y="3478758"/>
              <a:ext cx="435769" cy="14537"/>
            </a:xfrm>
            <a:custGeom>
              <a:avLst/>
              <a:gdLst/>
              <a:ahLst/>
              <a:cxnLst/>
              <a:rect l="0" t="0" r="0" b="0"/>
              <a:pathLst>
                <a:path w="435769" h="14537">
                  <a:moveTo>
                    <a:pt x="0" y="14536"/>
                  </a:moveTo>
                  <a:lnTo>
                    <a:pt x="0" y="14536"/>
                  </a:lnTo>
                  <a:lnTo>
                    <a:pt x="34320" y="14536"/>
                  </a:lnTo>
                  <a:lnTo>
                    <a:pt x="64320" y="14536"/>
                  </a:lnTo>
                  <a:lnTo>
                    <a:pt x="98344" y="14536"/>
                  </a:lnTo>
                  <a:lnTo>
                    <a:pt x="123877" y="14536"/>
                  </a:lnTo>
                  <a:lnTo>
                    <a:pt x="150306" y="14536"/>
                  </a:lnTo>
                  <a:lnTo>
                    <a:pt x="175281" y="14536"/>
                  </a:lnTo>
                  <a:lnTo>
                    <a:pt x="199611" y="8186"/>
                  </a:lnTo>
                  <a:lnTo>
                    <a:pt x="223653" y="601"/>
                  </a:lnTo>
                  <a:lnTo>
                    <a:pt x="258708" y="0"/>
                  </a:lnTo>
                  <a:lnTo>
                    <a:pt x="289555" y="175"/>
                  </a:lnTo>
                  <a:lnTo>
                    <a:pt x="318804" y="227"/>
                  </a:lnTo>
                  <a:lnTo>
                    <a:pt x="346784" y="242"/>
                  </a:lnTo>
                  <a:lnTo>
                    <a:pt x="381541" y="247"/>
                  </a:lnTo>
                  <a:lnTo>
                    <a:pt x="415817" y="248"/>
                  </a:lnTo>
                  <a:lnTo>
                    <a:pt x="435768" y="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060"/>
            <p:cNvSpPr/>
            <p:nvPr>
              <p:custDataLst>
                <p:tags r:id="rId26"/>
              </p:custDataLst>
            </p:nvPr>
          </p:nvSpPr>
          <p:spPr>
            <a:xfrm>
              <a:off x="4414838" y="3507592"/>
              <a:ext cx="442913" cy="28565"/>
            </a:xfrm>
            <a:custGeom>
              <a:avLst/>
              <a:gdLst/>
              <a:ahLst/>
              <a:cxnLst/>
              <a:rect l="0" t="0" r="0" b="0"/>
              <a:pathLst>
                <a:path w="442913" h="28565">
                  <a:moveTo>
                    <a:pt x="0" y="28564"/>
                  </a:moveTo>
                  <a:lnTo>
                    <a:pt x="0" y="28564"/>
                  </a:lnTo>
                  <a:lnTo>
                    <a:pt x="12200" y="27771"/>
                  </a:lnTo>
                  <a:lnTo>
                    <a:pt x="43528" y="22413"/>
                  </a:lnTo>
                  <a:lnTo>
                    <a:pt x="77272" y="16707"/>
                  </a:lnTo>
                  <a:lnTo>
                    <a:pt x="105092" y="14997"/>
                  </a:lnTo>
                  <a:lnTo>
                    <a:pt x="134237" y="12903"/>
                  </a:lnTo>
                  <a:lnTo>
                    <a:pt x="166862" y="4521"/>
                  </a:lnTo>
                  <a:lnTo>
                    <a:pt x="196989" y="1332"/>
                  </a:lnTo>
                  <a:lnTo>
                    <a:pt x="226024" y="387"/>
                  </a:lnTo>
                  <a:lnTo>
                    <a:pt x="254736" y="107"/>
                  </a:lnTo>
                  <a:lnTo>
                    <a:pt x="283351" y="24"/>
                  </a:lnTo>
                  <a:lnTo>
                    <a:pt x="311144" y="0"/>
                  </a:lnTo>
                  <a:lnTo>
                    <a:pt x="342271" y="2108"/>
                  </a:lnTo>
                  <a:lnTo>
                    <a:pt x="377742" y="6471"/>
                  </a:lnTo>
                  <a:lnTo>
                    <a:pt x="409288" y="7075"/>
                  </a:lnTo>
                  <a:lnTo>
                    <a:pt x="442882" y="7133"/>
                  </a:lnTo>
                  <a:lnTo>
                    <a:pt x="442912" y="14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2" name="SMARTInkShape-5061"/>
          <p:cNvSpPr/>
          <p:nvPr>
            <p:custDataLst>
              <p:tags r:id="rId3"/>
            </p:custDataLst>
          </p:nvPr>
        </p:nvSpPr>
        <p:spPr>
          <a:xfrm>
            <a:off x="5157788" y="3693337"/>
            <a:ext cx="1628709" cy="49989"/>
          </a:xfrm>
          <a:custGeom>
            <a:avLst/>
            <a:gdLst/>
            <a:ahLst/>
            <a:cxnLst/>
            <a:rect l="0" t="0" r="0" b="0"/>
            <a:pathLst>
              <a:path w="1628709" h="49989">
                <a:moveTo>
                  <a:pt x="0" y="21413"/>
                </a:moveTo>
                <a:lnTo>
                  <a:pt x="0" y="21413"/>
                </a:lnTo>
                <a:lnTo>
                  <a:pt x="28626" y="21413"/>
                </a:lnTo>
                <a:lnTo>
                  <a:pt x="34683" y="23530"/>
                </a:lnTo>
                <a:lnTo>
                  <a:pt x="37410" y="25205"/>
                </a:lnTo>
                <a:lnTo>
                  <a:pt x="48831" y="27564"/>
                </a:lnTo>
                <a:lnTo>
                  <a:pt x="83669" y="28531"/>
                </a:lnTo>
                <a:lnTo>
                  <a:pt x="118098" y="28554"/>
                </a:lnTo>
                <a:lnTo>
                  <a:pt x="150519" y="28556"/>
                </a:lnTo>
                <a:lnTo>
                  <a:pt x="185803" y="29351"/>
                </a:lnTo>
                <a:lnTo>
                  <a:pt x="216441" y="34211"/>
                </a:lnTo>
                <a:lnTo>
                  <a:pt x="243518" y="35259"/>
                </a:lnTo>
                <a:lnTo>
                  <a:pt x="271649" y="35570"/>
                </a:lnTo>
                <a:lnTo>
                  <a:pt x="300092" y="35662"/>
                </a:lnTo>
                <a:lnTo>
                  <a:pt x="328628" y="35689"/>
                </a:lnTo>
                <a:lnTo>
                  <a:pt x="357192" y="35697"/>
                </a:lnTo>
                <a:lnTo>
                  <a:pt x="387880" y="35699"/>
                </a:lnTo>
                <a:lnTo>
                  <a:pt x="419992" y="35700"/>
                </a:lnTo>
                <a:lnTo>
                  <a:pt x="449615" y="35701"/>
                </a:lnTo>
                <a:lnTo>
                  <a:pt x="478500" y="33584"/>
                </a:lnTo>
                <a:lnTo>
                  <a:pt x="509284" y="30046"/>
                </a:lnTo>
                <a:lnTo>
                  <a:pt x="541423" y="28998"/>
                </a:lnTo>
                <a:lnTo>
                  <a:pt x="573171" y="28687"/>
                </a:lnTo>
                <a:lnTo>
                  <a:pt x="607714" y="28596"/>
                </a:lnTo>
                <a:lnTo>
                  <a:pt x="643084" y="26451"/>
                </a:lnTo>
                <a:lnTo>
                  <a:pt x="667609" y="23652"/>
                </a:lnTo>
                <a:lnTo>
                  <a:pt x="694383" y="22408"/>
                </a:lnTo>
                <a:lnTo>
                  <a:pt x="720042" y="21855"/>
                </a:lnTo>
                <a:lnTo>
                  <a:pt x="745469" y="21609"/>
                </a:lnTo>
                <a:lnTo>
                  <a:pt x="772644" y="21500"/>
                </a:lnTo>
                <a:lnTo>
                  <a:pt x="800597" y="21452"/>
                </a:lnTo>
                <a:lnTo>
                  <a:pt x="828102" y="21430"/>
                </a:lnTo>
                <a:lnTo>
                  <a:pt x="853556" y="21421"/>
                </a:lnTo>
                <a:lnTo>
                  <a:pt x="880214" y="19300"/>
                </a:lnTo>
                <a:lnTo>
                  <a:pt x="907937" y="16505"/>
                </a:lnTo>
                <a:lnTo>
                  <a:pt x="936134" y="15263"/>
                </a:lnTo>
                <a:lnTo>
                  <a:pt x="964540" y="14711"/>
                </a:lnTo>
                <a:lnTo>
                  <a:pt x="993040" y="14466"/>
                </a:lnTo>
                <a:lnTo>
                  <a:pt x="1021582" y="14356"/>
                </a:lnTo>
                <a:lnTo>
                  <a:pt x="1050143" y="14308"/>
                </a:lnTo>
                <a:lnTo>
                  <a:pt x="1078711" y="14286"/>
                </a:lnTo>
                <a:lnTo>
                  <a:pt x="1107283" y="14277"/>
                </a:lnTo>
                <a:lnTo>
                  <a:pt x="1133740" y="14273"/>
                </a:lnTo>
                <a:lnTo>
                  <a:pt x="1159523" y="14271"/>
                </a:lnTo>
                <a:lnTo>
                  <a:pt x="1186856" y="14270"/>
                </a:lnTo>
                <a:lnTo>
                  <a:pt x="1214878" y="12153"/>
                </a:lnTo>
                <a:lnTo>
                  <a:pt x="1242414" y="9360"/>
                </a:lnTo>
                <a:lnTo>
                  <a:pt x="1267882" y="8119"/>
                </a:lnTo>
                <a:lnTo>
                  <a:pt x="1292430" y="7567"/>
                </a:lnTo>
                <a:lnTo>
                  <a:pt x="1316569" y="6528"/>
                </a:lnTo>
                <a:lnTo>
                  <a:pt x="1351678" y="2274"/>
                </a:lnTo>
                <a:lnTo>
                  <a:pt x="1382542" y="661"/>
                </a:lnTo>
                <a:lnTo>
                  <a:pt x="1412589" y="183"/>
                </a:lnTo>
                <a:lnTo>
                  <a:pt x="1445480" y="41"/>
                </a:lnTo>
                <a:lnTo>
                  <a:pt x="1474894" y="0"/>
                </a:lnTo>
                <a:lnTo>
                  <a:pt x="1508685" y="2102"/>
                </a:lnTo>
                <a:lnTo>
                  <a:pt x="1541906" y="6133"/>
                </a:lnTo>
                <a:lnTo>
                  <a:pt x="1576501" y="12649"/>
                </a:lnTo>
                <a:lnTo>
                  <a:pt x="1592384" y="15906"/>
                </a:lnTo>
                <a:lnTo>
                  <a:pt x="1620203" y="24883"/>
                </a:lnTo>
                <a:lnTo>
                  <a:pt x="1623060" y="26901"/>
                </a:lnTo>
                <a:lnTo>
                  <a:pt x="1628552" y="35311"/>
                </a:lnTo>
                <a:lnTo>
                  <a:pt x="1628708" y="39378"/>
                </a:lnTo>
                <a:lnTo>
                  <a:pt x="1627937" y="40533"/>
                </a:lnTo>
                <a:lnTo>
                  <a:pt x="1626628" y="41304"/>
                </a:lnTo>
                <a:lnTo>
                  <a:pt x="1622265" y="42159"/>
                </a:lnTo>
                <a:lnTo>
                  <a:pt x="1588132" y="42818"/>
                </a:lnTo>
                <a:lnTo>
                  <a:pt x="1558599" y="42839"/>
                </a:lnTo>
                <a:lnTo>
                  <a:pt x="1524778" y="42843"/>
                </a:lnTo>
                <a:lnTo>
                  <a:pt x="1493980" y="40727"/>
                </a:lnTo>
                <a:lnTo>
                  <a:pt x="1462629" y="37190"/>
                </a:lnTo>
                <a:lnTo>
                  <a:pt x="1428205" y="36142"/>
                </a:lnTo>
                <a:lnTo>
                  <a:pt x="1403108" y="35897"/>
                </a:lnTo>
                <a:lnTo>
                  <a:pt x="1373432" y="35788"/>
                </a:lnTo>
                <a:lnTo>
                  <a:pt x="1343839" y="33623"/>
                </a:lnTo>
                <a:lnTo>
                  <a:pt x="1314018" y="30809"/>
                </a:lnTo>
                <a:lnTo>
                  <a:pt x="1282243" y="29557"/>
                </a:lnTo>
                <a:lnTo>
                  <a:pt x="1249600" y="29002"/>
                </a:lnTo>
                <a:lnTo>
                  <a:pt x="1215778" y="27961"/>
                </a:lnTo>
                <a:lnTo>
                  <a:pt x="1197867" y="26572"/>
                </a:lnTo>
                <a:lnTo>
                  <a:pt x="1179579" y="24852"/>
                </a:lnTo>
                <a:lnTo>
                  <a:pt x="1144440" y="22942"/>
                </a:lnTo>
                <a:lnTo>
                  <a:pt x="1127291" y="22432"/>
                </a:lnTo>
                <a:lnTo>
                  <a:pt x="1108715" y="22092"/>
                </a:lnTo>
                <a:lnTo>
                  <a:pt x="1089187" y="21866"/>
                </a:lnTo>
                <a:lnTo>
                  <a:pt x="1069024" y="21715"/>
                </a:lnTo>
                <a:lnTo>
                  <a:pt x="1049232" y="20821"/>
                </a:lnTo>
                <a:lnTo>
                  <a:pt x="1029689" y="19431"/>
                </a:lnTo>
                <a:lnTo>
                  <a:pt x="1010309" y="17710"/>
                </a:lnTo>
                <a:lnTo>
                  <a:pt x="991039" y="16563"/>
                </a:lnTo>
                <a:lnTo>
                  <a:pt x="971843" y="15799"/>
                </a:lnTo>
                <a:lnTo>
                  <a:pt x="952695" y="15289"/>
                </a:lnTo>
                <a:lnTo>
                  <a:pt x="932786" y="14949"/>
                </a:lnTo>
                <a:lnTo>
                  <a:pt x="912370" y="14722"/>
                </a:lnTo>
                <a:lnTo>
                  <a:pt x="891616" y="14571"/>
                </a:lnTo>
                <a:lnTo>
                  <a:pt x="870636" y="14471"/>
                </a:lnTo>
                <a:lnTo>
                  <a:pt x="849504" y="14403"/>
                </a:lnTo>
                <a:lnTo>
                  <a:pt x="828273" y="14359"/>
                </a:lnTo>
                <a:lnTo>
                  <a:pt x="807770" y="15123"/>
                </a:lnTo>
                <a:lnTo>
                  <a:pt x="787750" y="16426"/>
                </a:lnTo>
                <a:lnTo>
                  <a:pt x="768054" y="18088"/>
                </a:lnTo>
                <a:lnTo>
                  <a:pt x="747780" y="19196"/>
                </a:lnTo>
                <a:lnTo>
                  <a:pt x="727119" y="19935"/>
                </a:lnTo>
                <a:lnTo>
                  <a:pt x="706202" y="20428"/>
                </a:lnTo>
                <a:lnTo>
                  <a:pt x="685114" y="20756"/>
                </a:lnTo>
                <a:lnTo>
                  <a:pt x="663911" y="20975"/>
                </a:lnTo>
                <a:lnTo>
                  <a:pt x="642632" y="21121"/>
                </a:lnTo>
                <a:lnTo>
                  <a:pt x="622096" y="22012"/>
                </a:lnTo>
                <a:lnTo>
                  <a:pt x="602057" y="23400"/>
                </a:lnTo>
                <a:lnTo>
                  <a:pt x="582345" y="25119"/>
                </a:lnTo>
                <a:lnTo>
                  <a:pt x="562855" y="26265"/>
                </a:lnTo>
                <a:lnTo>
                  <a:pt x="543512" y="27029"/>
                </a:lnTo>
                <a:lnTo>
                  <a:pt x="524266" y="27538"/>
                </a:lnTo>
                <a:lnTo>
                  <a:pt x="505879" y="27878"/>
                </a:lnTo>
                <a:lnTo>
                  <a:pt x="470633" y="28255"/>
                </a:lnTo>
                <a:lnTo>
                  <a:pt x="452661" y="28356"/>
                </a:lnTo>
                <a:lnTo>
                  <a:pt x="434330" y="28423"/>
                </a:lnTo>
                <a:lnTo>
                  <a:pt x="415759" y="28467"/>
                </a:lnTo>
                <a:lnTo>
                  <a:pt x="380309" y="30634"/>
                </a:lnTo>
                <a:lnTo>
                  <a:pt x="345238" y="33449"/>
                </a:lnTo>
                <a:lnTo>
                  <a:pt x="326997" y="34199"/>
                </a:lnTo>
                <a:lnTo>
                  <a:pt x="291381" y="35033"/>
                </a:lnTo>
                <a:lnTo>
                  <a:pt x="259677" y="35404"/>
                </a:lnTo>
                <a:lnTo>
                  <a:pt x="229712" y="37685"/>
                </a:lnTo>
                <a:lnTo>
                  <a:pt x="200519" y="40551"/>
                </a:lnTo>
                <a:lnTo>
                  <a:pt x="171669" y="41825"/>
                </a:lnTo>
                <a:lnTo>
                  <a:pt x="136237" y="46335"/>
                </a:lnTo>
                <a:lnTo>
                  <a:pt x="103904" y="49266"/>
                </a:lnTo>
                <a:lnTo>
                  <a:pt x="92867" y="499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SMARTInkShape-5062"/>
          <p:cNvSpPr/>
          <p:nvPr>
            <p:custDataLst>
              <p:tags r:id="rId4"/>
            </p:custDataLst>
          </p:nvPr>
        </p:nvSpPr>
        <p:spPr>
          <a:xfrm>
            <a:off x="4000500" y="4457700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7144"/>
                </a:moveTo>
                <a:lnTo>
                  <a:pt x="7144" y="7144"/>
                </a:lnTo>
                <a:lnTo>
                  <a:pt x="8" y="7144"/>
                </a:lnTo>
                <a:lnTo>
                  <a:pt x="0" y="26"/>
                </a:lnTo>
                <a:lnTo>
                  <a:pt x="71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SMARTInkShape-5063"/>
          <p:cNvSpPr/>
          <p:nvPr>
            <p:custDataLst>
              <p:tags r:id="rId5"/>
            </p:custDataLst>
          </p:nvPr>
        </p:nvSpPr>
        <p:spPr>
          <a:xfrm>
            <a:off x="5043488" y="4279106"/>
            <a:ext cx="7143" cy="1"/>
          </a:xfrm>
          <a:custGeom>
            <a:avLst/>
            <a:gdLst/>
            <a:ahLst/>
            <a:cxnLst/>
            <a:rect l="0" t="0" r="0" b="0"/>
            <a:pathLst>
              <a:path w="7143" h="1">
                <a:moveTo>
                  <a:pt x="7142" y="0"/>
                </a:moveTo>
                <a:lnTo>
                  <a:pt x="7142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0" name="SMARTInkShape-Group1639"/>
          <p:cNvGrpSpPr/>
          <p:nvPr/>
        </p:nvGrpSpPr>
        <p:grpSpPr>
          <a:xfrm>
            <a:off x="3173533" y="3438182"/>
            <a:ext cx="953748" cy="690420"/>
            <a:chOff x="3173533" y="3438182"/>
            <a:chExt cx="953748" cy="690420"/>
          </a:xfrm>
        </p:grpSpPr>
        <p:sp>
          <p:nvSpPr>
            <p:cNvPr id="455" name="SMARTInkShape-5064"/>
            <p:cNvSpPr/>
            <p:nvPr>
              <p:custDataLst>
                <p:tags r:id="rId19"/>
              </p:custDataLst>
            </p:nvPr>
          </p:nvSpPr>
          <p:spPr>
            <a:xfrm>
              <a:off x="3636169" y="3621881"/>
              <a:ext cx="328613" cy="478633"/>
            </a:xfrm>
            <a:custGeom>
              <a:avLst/>
              <a:gdLst/>
              <a:ahLst/>
              <a:cxnLst/>
              <a:rect l="0" t="0" r="0" b="0"/>
              <a:pathLst>
                <a:path w="328613" h="478633">
                  <a:moveTo>
                    <a:pt x="0" y="0"/>
                  </a:moveTo>
                  <a:lnTo>
                    <a:pt x="0" y="0"/>
                  </a:lnTo>
                  <a:lnTo>
                    <a:pt x="0" y="9943"/>
                  </a:lnTo>
                  <a:lnTo>
                    <a:pt x="3792" y="20585"/>
                  </a:lnTo>
                  <a:lnTo>
                    <a:pt x="22244" y="52952"/>
                  </a:lnTo>
                  <a:lnTo>
                    <a:pt x="35959" y="79454"/>
                  </a:lnTo>
                  <a:lnTo>
                    <a:pt x="54311" y="109532"/>
                  </a:lnTo>
                  <a:lnTo>
                    <a:pt x="77740" y="143579"/>
                  </a:lnTo>
                  <a:lnTo>
                    <a:pt x="92495" y="167794"/>
                  </a:lnTo>
                  <a:lnTo>
                    <a:pt x="106990" y="194431"/>
                  </a:lnTo>
                  <a:lnTo>
                    <a:pt x="123486" y="220029"/>
                  </a:lnTo>
                  <a:lnTo>
                    <a:pt x="142195" y="245428"/>
                  </a:lnTo>
                  <a:lnTo>
                    <a:pt x="163739" y="272592"/>
                  </a:lnTo>
                  <a:lnTo>
                    <a:pt x="184427" y="298423"/>
                  </a:lnTo>
                  <a:lnTo>
                    <a:pt x="204205" y="323132"/>
                  </a:lnTo>
                  <a:lnTo>
                    <a:pt x="223578" y="347343"/>
                  </a:lnTo>
                  <a:lnTo>
                    <a:pt x="242772" y="371333"/>
                  </a:lnTo>
                  <a:lnTo>
                    <a:pt x="261886" y="395225"/>
                  </a:lnTo>
                  <a:lnTo>
                    <a:pt x="289703" y="429400"/>
                  </a:lnTo>
                  <a:lnTo>
                    <a:pt x="316605" y="460969"/>
                  </a:lnTo>
                  <a:lnTo>
                    <a:pt x="328612" y="478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065"/>
            <p:cNvSpPr/>
            <p:nvPr>
              <p:custDataLst>
                <p:tags r:id="rId20"/>
              </p:custDataLst>
            </p:nvPr>
          </p:nvSpPr>
          <p:spPr>
            <a:xfrm>
              <a:off x="3521869" y="3836194"/>
              <a:ext cx="571501" cy="128588"/>
            </a:xfrm>
            <a:custGeom>
              <a:avLst/>
              <a:gdLst/>
              <a:ahLst/>
              <a:cxnLst/>
              <a:rect l="0" t="0" r="0" b="0"/>
              <a:pathLst>
                <a:path w="571501" h="128588">
                  <a:moveTo>
                    <a:pt x="571500" y="0"/>
                  </a:moveTo>
                  <a:lnTo>
                    <a:pt x="571500" y="0"/>
                  </a:lnTo>
                  <a:lnTo>
                    <a:pt x="539078" y="0"/>
                  </a:lnTo>
                  <a:lnTo>
                    <a:pt x="527721" y="794"/>
                  </a:lnTo>
                  <a:lnTo>
                    <a:pt x="495052" y="9943"/>
                  </a:lnTo>
                  <a:lnTo>
                    <a:pt x="468327" y="16793"/>
                  </a:lnTo>
                  <a:lnTo>
                    <a:pt x="440300" y="23849"/>
                  </a:lnTo>
                  <a:lnTo>
                    <a:pt x="411888" y="30967"/>
                  </a:lnTo>
                  <a:lnTo>
                    <a:pt x="388642" y="35723"/>
                  </a:lnTo>
                  <a:lnTo>
                    <a:pt x="363230" y="40483"/>
                  </a:lnTo>
                  <a:lnTo>
                    <a:pt x="338706" y="45245"/>
                  </a:lnTo>
                  <a:lnTo>
                    <a:pt x="314577" y="50006"/>
                  </a:lnTo>
                  <a:lnTo>
                    <a:pt x="289831" y="55562"/>
                  </a:lnTo>
                  <a:lnTo>
                    <a:pt x="262957" y="63323"/>
                  </a:lnTo>
                  <a:lnTo>
                    <a:pt x="235138" y="69948"/>
                  </a:lnTo>
                  <a:lnTo>
                    <a:pt x="206900" y="75538"/>
                  </a:lnTo>
                  <a:lnTo>
                    <a:pt x="178474" y="80668"/>
                  </a:lnTo>
                  <a:lnTo>
                    <a:pt x="149965" y="85594"/>
                  </a:lnTo>
                  <a:lnTo>
                    <a:pt x="122214" y="91223"/>
                  </a:lnTo>
                  <a:lnTo>
                    <a:pt x="96650" y="99016"/>
                  </a:lnTo>
                  <a:lnTo>
                    <a:pt x="63738" y="108537"/>
                  </a:lnTo>
                  <a:lnTo>
                    <a:pt x="33878" y="116385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066"/>
            <p:cNvSpPr/>
            <p:nvPr>
              <p:custDataLst>
                <p:tags r:id="rId21"/>
              </p:custDataLst>
            </p:nvPr>
          </p:nvSpPr>
          <p:spPr>
            <a:xfrm>
              <a:off x="3464719" y="3750469"/>
              <a:ext cx="621507" cy="245562"/>
            </a:xfrm>
            <a:custGeom>
              <a:avLst/>
              <a:gdLst/>
              <a:ahLst/>
              <a:cxnLst/>
              <a:rect l="0" t="0" r="0" b="0"/>
              <a:pathLst>
                <a:path w="621507" h="245562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32905" y="12185"/>
                  </a:lnTo>
                  <a:lnTo>
                    <a:pt x="67736" y="25719"/>
                  </a:lnTo>
                  <a:lnTo>
                    <a:pt x="101032" y="42016"/>
                  </a:lnTo>
                  <a:lnTo>
                    <a:pt x="136033" y="59016"/>
                  </a:lnTo>
                  <a:lnTo>
                    <a:pt x="161265" y="73060"/>
                  </a:lnTo>
                  <a:lnTo>
                    <a:pt x="191000" y="89886"/>
                  </a:lnTo>
                  <a:lnTo>
                    <a:pt x="222737" y="105830"/>
                  </a:lnTo>
                  <a:lnTo>
                    <a:pt x="255363" y="121648"/>
                  </a:lnTo>
                  <a:lnTo>
                    <a:pt x="288384" y="139262"/>
                  </a:lnTo>
                  <a:lnTo>
                    <a:pt x="321581" y="155557"/>
                  </a:lnTo>
                  <a:lnTo>
                    <a:pt x="354856" y="170736"/>
                  </a:lnTo>
                  <a:lnTo>
                    <a:pt x="388166" y="185420"/>
                  </a:lnTo>
                  <a:lnTo>
                    <a:pt x="419374" y="197767"/>
                  </a:lnTo>
                  <a:lnTo>
                    <a:pt x="448326" y="209340"/>
                  </a:lnTo>
                  <a:lnTo>
                    <a:pt x="474423" y="222421"/>
                  </a:lnTo>
                  <a:lnTo>
                    <a:pt x="501367" y="231939"/>
                  </a:lnTo>
                  <a:lnTo>
                    <a:pt x="527630" y="238815"/>
                  </a:lnTo>
                  <a:lnTo>
                    <a:pt x="560265" y="245561"/>
                  </a:lnTo>
                  <a:lnTo>
                    <a:pt x="595504" y="243651"/>
                  </a:lnTo>
                  <a:lnTo>
                    <a:pt x="621506" y="24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067"/>
            <p:cNvSpPr/>
            <p:nvPr>
              <p:custDataLst>
                <p:tags r:id="rId22"/>
              </p:custDataLst>
            </p:nvPr>
          </p:nvSpPr>
          <p:spPr>
            <a:xfrm>
              <a:off x="3801106" y="3679031"/>
              <a:ext cx="127958" cy="442914"/>
            </a:xfrm>
            <a:custGeom>
              <a:avLst/>
              <a:gdLst/>
              <a:ahLst/>
              <a:cxnLst/>
              <a:rect l="0" t="0" r="0" b="0"/>
              <a:pathLst>
                <a:path w="127958" h="442914">
                  <a:moveTo>
                    <a:pt x="127957" y="0"/>
                  </a:moveTo>
                  <a:lnTo>
                    <a:pt x="127957" y="0"/>
                  </a:lnTo>
                  <a:lnTo>
                    <a:pt x="118014" y="0"/>
                  </a:lnTo>
                  <a:lnTo>
                    <a:pt x="107371" y="3792"/>
                  </a:lnTo>
                  <a:lnTo>
                    <a:pt x="100816" y="9888"/>
                  </a:lnTo>
                  <a:lnTo>
                    <a:pt x="82797" y="40642"/>
                  </a:lnTo>
                  <a:lnTo>
                    <a:pt x="65163" y="74203"/>
                  </a:lnTo>
                  <a:lnTo>
                    <a:pt x="56964" y="100832"/>
                  </a:lnTo>
                  <a:lnTo>
                    <a:pt x="49507" y="128830"/>
                  </a:lnTo>
                  <a:lnTo>
                    <a:pt x="40154" y="159351"/>
                  </a:lnTo>
                  <a:lnTo>
                    <a:pt x="29445" y="191413"/>
                  </a:lnTo>
                  <a:lnTo>
                    <a:pt x="21245" y="223138"/>
                  </a:lnTo>
                  <a:lnTo>
                    <a:pt x="13788" y="257674"/>
                  </a:lnTo>
                  <a:lnTo>
                    <a:pt x="6552" y="293042"/>
                  </a:lnTo>
                  <a:lnTo>
                    <a:pt x="1497" y="326540"/>
                  </a:lnTo>
                  <a:lnTo>
                    <a:pt x="0" y="358690"/>
                  </a:lnTo>
                  <a:lnTo>
                    <a:pt x="1672" y="389118"/>
                  </a:lnTo>
                  <a:lnTo>
                    <a:pt x="5557" y="420733"/>
                  </a:lnTo>
                  <a:lnTo>
                    <a:pt x="8205" y="431203"/>
                  </a:lnTo>
                  <a:lnTo>
                    <a:pt x="13657" y="442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068"/>
            <p:cNvSpPr/>
            <p:nvPr>
              <p:custDataLst>
                <p:tags r:id="rId23"/>
              </p:custDataLst>
            </p:nvPr>
          </p:nvSpPr>
          <p:spPr>
            <a:xfrm>
              <a:off x="3173533" y="3438182"/>
              <a:ext cx="953748" cy="690420"/>
            </a:xfrm>
            <a:custGeom>
              <a:avLst/>
              <a:gdLst/>
              <a:ahLst/>
              <a:cxnLst/>
              <a:rect l="0" t="0" r="0" b="0"/>
              <a:pathLst>
                <a:path w="953748" h="690420">
                  <a:moveTo>
                    <a:pt x="905548" y="448018"/>
                  </a:moveTo>
                  <a:lnTo>
                    <a:pt x="905548" y="448018"/>
                  </a:lnTo>
                  <a:lnTo>
                    <a:pt x="905548" y="444226"/>
                  </a:lnTo>
                  <a:lnTo>
                    <a:pt x="912045" y="429336"/>
                  </a:lnTo>
                  <a:lnTo>
                    <a:pt x="932284" y="393641"/>
                  </a:lnTo>
                  <a:lnTo>
                    <a:pt x="945196" y="361253"/>
                  </a:lnTo>
                  <a:lnTo>
                    <a:pt x="952133" y="330412"/>
                  </a:lnTo>
                  <a:lnTo>
                    <a:pt x="953747" y="300018"/>
                  </a:lnTo>
                  <a:lnTo>
                    <a:pt x="948757" y="267024"/>
                  </a:lnTo>
                  <a:lnTo>
                    <a:pt x="937577" y="235993"/>
                  </a:lnTo>
                  <a:lnTo>
                    <a:pt x="923417" y="202810"/>
                  </a:lnTo>
                  <a:lnTo>
                    <a:pt x="904493" y="171722"/>
                  </a:lnTo>
                  <a:lnTo>
                    <a:pt x="882217" y="138523"/>
                  </a:lnTo>
                  <a:lnTo>
                    <a:pt x="851980" y="109019"/>
                  </a:lnTo>
                  <a:lnTo>
                    <a:pt x="820973" y="84842"/>
                  </a:lnTo>
                  <a:lnTo>
                    <a:pt x="795728" y="69913"/>
                  </a:lnTo>
                  <a:lnTo>
                    <a:pt x="768633" y="55340"/>
                  </a:lnTo>
                  <a:lnTo>
                    <a:pt x="740716" y="41720"/>
                  </a:lnTo>
                  <a:lnTo>
                    <a:pt x="712433" y="30375"/>
                  </a:lnTo>
                  <a:lnTo>
                    <a:pt x="681872" y="20040"/>
                  </a:lnTo>
                  <a:lnTo>
                    <a:pt x="648974" y="10949"/>
                  </a:lnTo>
                  <a:lnTo>
                    <a:pt x="631311" y="7414"/>
                  </a:lnTo>
                  <a:lnTo>
                    <a:pt x="613186" y="4263"/>
                  </a:lnTo>
                  <a:lnTo>
                    <a:pt x="578230" y="762"/>
                  </a:lnTo>
                  <a:lnTo>
                    <a:pt x="543380" y="0"/>
                  </a:lnTo>
                  <a:lnTo>
                    <a:pt x="525196" y="908"/>
                  </a:lnTo>
                  <a:lnTo>
                    <a:pt x="506724" y="2307"/>
                  </a:lnTo>
                  <a:lnTo>
                    <a:pt x="488059" y="4034"/>
                  </a:lnTo>
                  <a:lnTo>
                    <a:pt x="469266" y="5978"/>
                  </a:lnTo>
                  <a:lnTo>
                    <a:pt x="450387" y="8069"/>
                  </a:lnTo>
                  <a:lnTo>
                    <a:pt x="432245" y="11050"/>
                  </a:lnTo>
                  <a:lnTo>
                    <a:pt x="397271" y="18595"/>
                  </a:lnTo>
                  <a:lnTo>
                    <a:pt x="379371" y="23624"/>
                  </a:lnTo>
                  <a:lnTo>
                    <a:pt x="361089" y="29357"/>
                  </a:lnTo>
                  <a:lnTo>
                    <a:pt x="342550" y="35561"/>
                  </a:lnTo>
                  <a:lnTo>
                    <a:pt x="307135" y="48804"/>
                  </a:lnTo>
                  <a:lnTo>
                    <a:pt x="273668" y="63421"/>
                  </a:lnTo>
                  <a:lnTo>
                    <a:pt x="242919" y="80500"/>
                  </a:lnTo>
                  <a:lnTo>
                    <a:pt x="215494" y="98675"/>
                  </a:lnTo>
                  <a:lnTo>
                    <a:pt x="190076" y="118130"/>
                  </a:lnTo>
                  <a:lnTo>
                    <a:pt x="165550" y="140005"/>
                  </a:lnTo>
                  <a:lnTo>
                    <a:pt x="133223" y="174634"/>
                  </a:lnTo>
                  <a:lnTo>
                    <a:pt x="111120" y="210029"/>
                  </a:lnTo>
                  <a:lnTo>
                    <a:pt x="94517" y="245652"/>
                  </a:lnTo>
                  <a:lnTo>
                    <a:pt x="83336" y="281343"/>
                  </a:lnTo>
                  <a:lnTo>
                    <a:pt x="79746" y="307265"/>
                  </a:lnTo>
                  <a:lnTo>
                    <a:pt x="78944" y="333868"/>
                  </a:lnTo>
                  <a:lnTo>
                    <a:pt x="81233" y="358920"/>
                  </a:lnTo>
                  <a:lnTo>
                    <a:pt x="87013" y="383284"/>
                  </a:lnTo>
                  <a:lnTo>
                    <a:pt x="95667" y="408135"/>
                  </a:lnTo>
                  <a:lnTo>
                    <a:pt x="107451" y="435054"/>
                  </a:lnTo>
                  <a:lnTo>
                    <a:pt x="122743" y="460777"/>
                  </a:lnTo>
                  <a:lnTo>
                    <a:pt x="151318" y="495455"/>
                  </a:lnTo>
                  <a:lnTo>
                    <a:pt x="184921" y="527955"/>
                  </a:lnTo>
                  <a:lnTo>
                    <a:pt x="209826" y="550220"/>
                  </a:lnTo>
                  <a:lnTo>
                    <a:pt x="239415" y="570700"/>
                  </a:lnTo>
                  <a:lnTo>
                    <a:pt x="268970" y="588268"/>
                  </a:lnTo>
                  <a:lnTo>
                    <a:pt x="298775" y="604808"/>
                  </a:lnTo>
                  <a:lnTo>
                    <a:pt x="330542" y="622742"/>
                  </a:lnTo>
                  <a:lnTo>
                    <a:pt x="363182" y="637063"/>
                  </a:lnTo>
                  <a:lnTo>
                    <a:pt x="396209" y="649513"/>
                  </a:lnTo>
                  <a:lnTo>
                    <a:pt x="429409" y="662984"/>
                  </a:lnTo>
                  <a:lnTo>
                    <a:pt x="462685" y="672675"/>
                  </a:lnTo>
                  <a:lnTo>
                    <a:pt x="495995" y="679628"/>
                  </a:lnTo>
                  <a:lnTo>
                    <a:pt x="529321" y="685364"/>
                  </a:lnTo>
                  <a:lnTo>
                    <a:pt x="562653" y="688442"/>
                  </a:lnTo>
                  <a:lnTo>
                    <a:pt x="595988" y="689811"/>
                  </a:lnTo>
                  <a:lnTo>
                    <a:pt x="629324" y="690419"/>
                  </a:lnTo>
                  <a:lnTo>
                    <a:pt x="662661" y="686456"/>
                  </a:lnTo>
                  <a:lnTo>
                    <a:pt x="694411" y="680196"/>
                  </a:lnTo>
                  <a:lnTo>
                    <a:pt x="721751" y="674769"/>
                  </a:lnTo>
                  <a:lnTo>
                    <a:pt x="747132" y="665478"/>
                  </a:lnTo>
                  <a:lnTo>
                    <a:pt x="771641" y="653411"/>
                  </a:lnTo>
                  <a:lnTo>
                    <a:pt x="806958" y="633229"/>
                  </a:lnTo>
                  <a:lnTo>
                    <a:pt x="837884" y="611375"/>
                  </a:lnTo>
                  <a:lnTo>
                    <a:pt x="866361" y="585144"/>
                  </a:lnTo>
                  <a:lnTo>
                    <a:pt x="890233" y="556470"/>
                  </a:lnTo>
                  <a:lnTo>
                    <a:pt x="911594" y="523191"/>
                  </a:lnTo>
                  <a:lnTo>
                    <a:pt x="928330" y="488195"/>
                  </a:lnTo>
                  <a:lnTo>
                    <a:pt x="941755" y="452691"/>
                  </a:lnTo>
                  <a:lnTo>
                    <a:pt x="947233" y="417035"/>
                  </a:lnTo>
                  <a:lnTo>
                    <a:pt x="951326" y="393237"/>
                  </a:lnTo>
                  <a:lnTo>
                    <a:pt x="951559" y="367315"/>
                  </a:lnTo>
                  <a:lnTo>
                    <a:pt x="948222" y="340712"/>
                  </a:lnTo>
                  <a:lnTo>
                    <a:pt x="941448" y="315660"/>
                  </a:lnTo>
                  <a:lnTo>
                    <a:pt x="933145" y="291296"/>
                  </a:lnTo>
                  <a:lnTo>
                    <a:pt x="923370" y="267239"/>
                  </a:lnTo>
                  <a:lnTo>
                    <a:pt x="911088" y="243318"/>
                  </a:lnTo>
                  <a:lnTo>
                    <a:pt x="895575" y="219457"/>
                  </a:lnTo>
                  <a:lnTo>
                    <a:pt x="878097" y="195623"/>
                  </a:lnTo>
                  <a:lnTo>
                    <a:pt x="849613" y="160686"/>
                  </a:lnTo>
                  <a:lnTo>
                    <a:pt x="816391" y="130666"/>
                  </a:lnTo>
                  <a:lnTo>
                    <a:pt x="793162" y="114091"/>
                  </a:lnTo>
                  <a:lnTo>
                    <a:pt x="767493" y="98787"/>
                  </a:lnTo>
                  <a:lnTo>
                    <a:pt x="740209" y="84048"/>
                  </a:lnTo>
                  <a:lnTo>
                    <a:pt x="712208" y="69560"/>
                  </a:lnTo>
                  <a:lnTo>
                    <a:pt x="679655" y="57300"/>
                  </a:lnTo>
                  <a:lnTo>
                    <a:pt x="644814" y="46560"/>
                  </a:lnTo>
                  <a:lnTo>
                    <a:pt x="610808" y="36494"/>
                  </a:lnTo>
                  <a:lnTo>
                    <a:pt x="593167" y="33175"/>
                  </a:lnTo>
                  <a:lnTo>
                    <a:pt x="575057" y="30962"/>
                  </a:lnTo>
                  <a:lnTo>
                    <a:pt x="556633" y="29487"/>
                  </a:lnTo>
                  <a:lnTo>
                    <a:pt x="538001" y="27710"/>
                  </a:lnTo>
                  <a:lnTo>
                    <a:pt x="519229" y="25731"/>
                  </a:lnTo>
                  <a:lnTo>
                    <a:pt x="500365" y="23619"/>
                  </a:lnTo>
                  <a:lnTo>
                    <a:pt x="480645" y="23004"/>
                  </a:lnTo>
                  <a:lnTo>
                    <a:pt x="460354" y="23388"/>
                  </a:lnTo>
                  <a:lnTo>
                    <a:pt x="439683" y="24438"/>
                  </a:lnTo>
                  <a:lnTo>
                    <a:pt x="419553" y="25931"/>
                  </a:lnTo>
                  <a:lnTo>
                    <a:pt x="399783" y="27720"/>
                  </a:lnTo>
                  <a:lnTo>
                    <a:pt x="380252" y="29707"/>
                  </a:lnTo>
                  <a:lnTo>
                    <a:pt x="360882" y="32619"/>
                  </a:lnTo>
                  <a:lnTo>
                    <a:pt x="341619" y="36148"/>
                  </a:lnTo>
                  <a:lnTo>
                    <a:pt x="322426" y="40088"/>
                  </a:lnTo>
                  <a:lnTo>
                    <a:pt x="303282" y="45096"/>
                  </a:lnTo>
                  <a:lnTo>
                    <a:pt x="284168" y="50816"/>
                  </a:lnTo>
                  <a:lnTo>
                    <a:pt x="265076" y="57010"/>
                  </a:lnTo>
                  <a:lnTo>
                    <a:pt x="231163" y="70243"/>
                  </a:lnTo>
                  <a:lnTo>
                    <a:pt x="199421" y="84062"/>
                  </a:lnTo>
                  <a:lnTo>
                    <a:pt x="166793" y="98141"/>
                  </a:lnTo>
                  <a:lnTo>
                    <a:pt x="138004" y="116569"/>
                  </a:lnTo>
                  <a:lnTo>
                    <a:pt x="111980" y="137989"/>
                  </a:lnTo>
                  <a:lnTo>
                    <a:pt x="87185" y="160737"/>
                  </a:lnTo>
                  <a:lnTo>
                    <a:pt x="54705" y="195858"/>
                  </a:lnTo>
                  <a:lnTo>
                    <a:pt x="28765" y="231399"/>
                  </a:lnTo>
                  <a:lnTo>
                    <a:pt x="13583" y="267065"/>
                  </a:lnTo>
                  <a:lnTo>
                    <a:pt x="6940" y="292982"/>
                  </a:lnTo>
                  <a:lnTo>
                    <a:pt x="2136" y="319582"/>
                  </a:lnTo>
                  <a:lnTo>
                    <a:pt x="0" y="344633"/>
                  </a:lnTo>
                  <a:lnTo>
                    <a:pt x="3284" y="368996"/>
                  </a:lnTo>
                  <a:lnTo>
                    <a:pt x="10830" y="393053"/>
                  </a:lnTo>
                  <a:lnTo>
                    <a:pt x="22120" y="416975"/>
                  </a:lnTo>
                  <a:lnTo>
                    <a:pt x="37193" y="440835"/>
                  </a:lnTo>
                  <a:lnTo>
                    <a:pt x="56063" y="464670"/>
                  </a:lnTo>
                  <a:lnTo>
                    <a:pt x="80324" y="488491"/>
                  </a:lnTo>
                  <a:lnTo>
                    <a:pt x="106982" y="510192"/>
                  </a:lnTo>
                  <a:lnTo>
                    <a:pt x="135499" y="530420"/>
                  </a:lnTo>
                  <a:lnTo>
                    <a:pt x="166694" y="549993"/>
                  </a:lnTo>
                  <a:lnTo>
                    <a:pt x="184379" y="558864"/>
                  </a:lnTo>
                  <a:lnTo>
                    <a:pt x="203312" y="567159"/>
                  </a:lnTo>
                  <a:lnTo>
                    <a:pt x="223078" y="575070"/>
                  </a:lnTo>
                  <a:lnTo>
                    <a:pt x="242606" y="583520"/>
                  </a:lnTo>
                  <a:lnTo>
                    <a:pt x="261974" y="592327"/>
                  </a:lnTo>
                  <a:lnTo>
                    <a:pt x="281236" y="601375"/>
                  </a:lnTo>
                  <a:lnTo>
                    <a:pt x="302015" y="609787"/>
                  </a:lnTo>
                  <a:lnTo>
                    <a:pt x="323805" y="617776"/>
                  </a:lnTo>
                  <a:lnTo>
                    <a:pt x="346270" y="625484"/>
                  </a:lnTo>
                  <a:lnTo>
                    <a:pt x="368390" y="633004"/>
                  </a:lnTo>
                  <a:lnTo>
                    <a:pt x="390280" y="640398"/>
                  </a:lnTo>
                  <a:lnTo>
                    <a:pt x="412017" y="647709"/>
                  </a:lnTo>
                  <a:lnTo>
                    <a:pt x="432859" y="653376"/>
                  </a:lnTo>
                  <a:lnTo>
                    <a:pt x="453103" y="657949"/>
                  </a:lnTo>
                  <a:lnTo>
                    <a:pt x="472950" y="661790"/>
                  </a:lnTo>
                  <a:lnTo>
                    <a:pt x="492530" y="665145"/>
                  </a:lnTo>
                  <a:lnTo>
                    <a:pt x="511934" y="668176"/>
                  </a:lnTo>
                  <a:lnTo>
                    <a:pt x="531220" y="670990"/>
                  </a:lnTo>
                  <a:lnTo>
                    <a:pt x="565349" y="674117"/>
                  </a:lnTo>
                  <a:lnTo>
                    <a:pt x="594805" y="674713"/>
                  </a:lnTo>
                  <a:lnTo>
                    <a:pt x="628444" y="670585"/>
                  </a:lnTo>
                  <a:lnTo>
                    <a:pt x="662661" y="662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1640"/>
          <p:cNvGrpSpPr/>
          <p:nvPr/>
        </p:nvGrpSpPr>
        <p:grpSpPr>
          <a:xfrm>
            <a:off x="1107281" y="1443068"/>
            <a:ext cx="300039" cy="478602"/>
            <a:chOff x="1107281" y="1443068"/>
            <a:chExt cx="300039" cy="478602"/>
          </a:xfrm>
        </p:grpSpPr>
        <p:sp>
          <p:nvSpPr>
            <p:cNvPr id="461" name="SMARTInkShape-5069"/>
            <p:cNvSpPr/>
            <p:nvPr>
              <p:custDataLst>
                <p:tags r:id="rId17"/>
              </p:custDataLst>
            </p:nvPr>
          </p:nvSpPr>
          <p:spPr>
            <a:xfrm>
              <a:off x="1135873" y="1550194"/>
              <a:ext cx="14272" cy="371476"/>
            </a:xfrm>
            <a:custGeom>
              <a:avLst/>
              <a:gdLst/>
              <a:ahLst/>
              <a:cxnLst/>
              <a:rect l="0" t="0" r="0" b="0"/>
              <a:pathLst>
                <a:path w="14272" h="371476">
                  <a:moveTo>
                    <a:pt x="14271" y="0"/>
                  </a:moveTo>
                  <a:lnTo>
                    <a:pt x="14271" y="0"/>
                  </a:lnTo>
                  <a:lnTo>
                    <a:pt x="10478" y="0"/>
                  </a:lnTo>
                  <a:lnTo>
                    <a:pt x="9361" y="794"/>
                  </a:lnTo>
                  <a:lnTo>
                    <a:pt x="8617" y="2116"/>
                  </a:lnTo>
                  <a:lnTo>
                    <a:pt x="7421" y="9943"/>
                  </a:lnTo>
                  <a:lnTo>
                    <a:pt x="7153" y="37584"/>
                  </a:lnTo>
                  <a:lnTo>
                    <a:pt x="7135" y="65287"/>
                  </a:lnTo>
                  <a:lnTo>
                    <a:pt x="7129" y="98631"/>
                  </a:lnTo>
                  <a:lnTo>
                    <a:pt x="7128" y="124005"/>
                  </a:lnTo>
                  <a:lnTo>
                    <a:pt x="6334" y="151157"/>
                  </a:lnTo>
                  <a:lnTo>
                    <a:pt x="3335" y="179099"/>
                  </a:lnTo>
                  <a:lnTo>
                    <a:pt x="1473" y="207393"/>
                  </a:lnTo>
                  <a:lnTo>
                    <a:pt x="645" y="235050"/>
                  </a:lnTo>
                  <a:lnTo>
                    <a:pt x="278" y="260570"/>
                  </a:lnTo>
                  <a:lnTo>
                    <a:pt x="70" y="293459"/>
                  </a:lnTo>
                  <a:lnTo>
                    <a:pt x="0" y="326519"/>
                  </a:lnTo>
                  <a:lnTo>
                    <a:pt x="782" y="343955"/>
                  </a:lnTo>
                  <a:lnTo>
                    <a:pt x="6135" y="365127"/>
                  </a:lnTo>
                  <a:lnTo>
                    <a:pt x="7259" y="367243"/>
                  </a:lnTo>
                  <a:lnTo>
                    <a:pt x="8803" y="368653"/>
                  </a:lnTo>
                  <a:lnTo>
                    <a:pt x="14271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070"/>
            <p:cNvSpPr/>
            <p:nvPr>
              <p:custDataLst>
                <p:tags r:id="rId18"/>
              </p:custDataLst>
            </p:nvPr>
          </p:nvSpPr>
          <p:spPr>
            <a:xfrm>
              <a:off x="1107281" y="1443068"/>
              <a:ext cx="300039" cy="385694"/>
            </a:xfrm>
            <a:custGeom>
              <a:avLst/>
              <a:gdLst/>
              <a:ahLst/>
              <a:cxnLst/>
              <a:rect l="0" t="0" r="0" b="0"/>
              <a:pathLst>
                <a:path w="300039" h="385694">
                  <a:moveTo>
                    <a:pt x="0" y="121413"/>
                  </a:moveTo>
                  <a:lnTo>
                    <a:pt x="0" y="121413"/>
                  </a:lnTo>
                  <a:lnTo>
                    <a:pt x="0" y="125206"/>
                  </a:lnTo>
                  <a:lnTo>
                    <a:pt x="2117" y="129184"/>
                  </a:lnTo>
                  <a:lnTo>
                    <a:pt x="25630" y="160610"/>
                  </a:lnTo>
                  <a:lnTo>
                    <a:pt x="50836" y="188511"/>
                  </a:lnTo>
                  <a:lnTo>
                    <a:pt x="71683" y="215113"/>
                  </a:lnTo>
                  <a:lnTo>
                    <a:pt x="103854" y="248754"/>
                  </a:lnTo>
                  <a:lnTo>
                    <a:pt x="135873" y="283239"/>
                  </a:lnTo>
                  <a:lnTo>
                    <a:pt x="169832" y="311688"/>
                  </a:lnTo>
                  <a:lnTo>
                    <a:pt x="199706" y="336622"/>
                  </a:lnTo>
                  <a:lnTo>
                    <a:pt x="230048" y="358137"/>
                  </a:lnTo>
                  <a:lnTo>
                    <a:pt x="262597" y="380609"/>
                  </a:lnTo>
                  <a:lnTo>
                    <a:pt x="272628" y="384214"/>
                  </a:lnTo>
                  <a:lnTo>
                    <a:pt x="285301" y="385693"/>
                  </a:lnTo>
                  <a:lnTo>
                    <a:pt x="285745" y="352241"/>
                  </a:lnTo>
                  <a:lnTo>
                    <a:pt x="285749" y="318086"/>
                  </a:lnTo>
                  <a:lnTo>
                    <a:pt x="281958" y="286402"/>
                  </a:lnTo>
                  <a:lnTo>
                    <a:pt x="280096" y="261417"/>
                  </a:lnTo>
                  <a:lnTo>
                    <a:pt x="279268" y="234437"/>
                  </a:lnTo>
                  <a:lnTo>
                    <a:pt x="278901" y="206571"/>
                  </a:lnTo>
                  <a:lnTo>
                    <a:pt x="280854" y="180428"/>
                  </a:lnTo>
                  <a:lnTo>
                    <a:pt x="283574" y="155579"/>
                  </a:lnTo>
                  <a:lnTo>
                    <a:pt x="285106" y="120071"/>
                  </a:lnTo>
                  <a:lnTo>
                    <a:pt x="286353" y="89883"/>
                  </a:lnTo>
                  <a:lnTo>
                    <a:pt x="291876" y="54320"/>
                  </a:lnTo>
                  <a:lnTo>
                    <a:pt x="292834" y="19928"/>
                  </a:lnTo>
                  <a:lnTo>
                    <a:pt x="292868" y="13338"/>
                  </a:lnTo>
                  <a:lnTo>
                    <a:pt x="293670" y="11263"/>
                  </a:lnTo>
                  <a:lnTo>
                    <a:pt x="294999" y="9880"/>
                  </a:lnTo>
                  <a:lnTo>
                    <a:pt x="296678" y="8958"/>
                  </a:lnTo>
                  <a:lnTo>
                    <a:pt x="297798" y="7549"/>
                  </a:lnTo>
                  <a:lnTo>
                    <a:pt x="300030" y="0"/>
                  </a:lnTo>
                  <a:lnTo>
                    <a:pt x="300038" y="1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1641"/>
          <p:cNvGrpSpPr/>
          <p:nvPr/>
        </p:nvGrpSpPr>
        <p:grpSpPr>
          <a:xfrm>
            <a:off x="4736306" y="2078831"/>
            <a:ext cx="1893095" cy="692945"/>
            <a:chOff x="4736306" y="2078831"/>
            <a:chExt cx="1893095" cy="692945"/>
          </a:xfrm>
        </p:grpSpPr>
        <p:sp>
          <p:nvSpPr>
            <p:cNvPr id="464" name="SMARTInkShape-5071"/>
            <p:cNvSpPr/>
            <p:nvPr>
              <p:custDataLst>
                <p:tags r:id="rId8"/>
              </p:custDataLst>
            </p:nvPr>
          </p:nvSpPr>
          <p:spPr>
            <a:xfrm>
              <a:off x="4922044" y="2093119"/>
              <a:ext cx="14276" cy="271463"/>
            </a:xfrm>
            <a:custGeom>
              <a:avLst/>
              <a:gdLst/>
              <a:ahLst/>
              <a:cxnLst/>
              <a:rect l="0" t="0" r="0" b="0"/>
              <a:pathLst>
                <a:path w="14276" h="271463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7" y="7771"/>
                  </a:lnTo>
                  <a:lnTo>
                    <a:pt x="4910" y="12185"/>
                  </a:lnTo>
                  <a:lnTo>
                    <a:pt x="6482" y="19926"/>
                  </a:lnTo>
                  <a:lnTo>
                    <a:pt x="7741" y="31921"/>
                  </a:lnTo>
                  <a:lnTo>
                    <a:pt x="13269" y="54896"/>
                  </a:lnTo>
                  <a:lnTo>
                    <a:pt x="14198" y="87147"/>
                  </a:lnTo>
                  <a:lnTo>
                    <a:pt x="14275" y="119514"/>
                  </a:lnTo>
                  <a:lnTo>
                    <a:pt x="12167" y="137276"/>
                  </a:lnTo>
                  <a:lnTo>
                    <a:pt x="7805" y="170859"/>
                  </a:lnTo>
                  <a:lnTo>
                    <a:pt x="7231" y="201045"/>
                  </a:lnTo>
                  <a:lnTo>
                    <a:pt x="7151" y="233034"/>
                  </a:lnTo>
                  <a:lnTo>
                    <a:pt x="3029" y="251554"/>
                  </a:lnTo>
                  <a:lnTo>
                    <a:pt x="4778" y="260183"/>
                  </a:lnTo>
                  <a:lnTo>
                    <a:pt x="3979" y="261562"/>
                  </a:lnTo>
                  <a:lnTo>
                    <a:pt x="2652" y="262481"/>
                  </a:lnTo>
                  <a:lnTo>
                    <a:pt x="1768" y="263887"/>
                  </a:lnTo>
                  <a:lnTo>
                    <a:pt x="0" y="27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072"/>
            <p:cNvSpPr/>
            <p:nvPr>
              <p:custDataLst>
                <p:tags r:id="rId9"/>
              </p:custDataLst>
            </p:nvPr>
          </p:nvSpPr>
          <p:spPr>
            <a:xfrm>
              <a:off x="5353141" y="2457450"/>
              <a:ext cx="221697" cy="157164"/>
            </a:xfrm>
            <a:custGeom>
              <a:avLst/>
              <a:gdLst/>
              <a:ahLst/>
              <a:cxnLst/>
              <a:rect l="0" t="0" r="0" b="0"/>
              <a:pathLst>
                <a:path w="221697" h="157164">
                  <a:moveTo>
                    <a:pt x="211840" y="0"/>
                  </a:moveTo>
                  <a:lnTo>
                    <a:pt x="211840" y="0"/>
                  </a:lnTo>
                  <a:lnTo>
                    <a:pt x="205689" y="0"/>
                  </a:lnTo>
                  <a:lnTo>
                    <a:pt x="201198" y="3792"/>
                  </a:lnTo>
                  <a:lnTo>
                    <a:pt x="194940" y="5654"/>
                  </a:lnTo>
                  <a:lnTo>
                    <a:pt x="182491" y="8819"/>
                  </a:lnTo>
                  <a:lnTo>
                    <a:pt x="146852" y="27233"/>
                  </a:lnTo>
                  <a:lnTo>
                    <a:pt x="128026" y="37438"/>
                  </a:lnTo>
                  <a:lnTo>
                    <a:pt x="97645" y="59758"/>
                  </a:lnTo>
                  <a:lnTo>
                    <a:pt x="67596" y="88126"/>
                  </a:lnTo>
                  <a:lnTo>
                    <a:pt x="60948" y="97640"/>
                  </a:lnTo>
                  <a:lnTo>
                    <a:pt x="26197" y="111921"/>
                  </a:lnTo>
                  <a:lnTo>
                    <a:pt x="10270" y="121445"/>
                  </a:lnTo>
                  <a:lnTo>
                    <a:pt x="3191" y="130175"/>
                  </a:lnTo>
                  <a:lnTo>
                    <a:pt x="45" y="136702"/>
                  </a:lnTo>
                  <a:lnTo>
                    <a:pt x="0" y="139553"/>
                  </a:lnTo>
                  <a:lnTo>
                    <a:pt x="2066" y="144838"/>
                  </a:lnTo>
                  <a:lnTo>
                    <a:pt x="11484" y="152276"/>
                  </a:lnTo>
                  <a:lnTo>
                    <a:pt x="24329" y="155715"/>
                  </a:lnTo>
                  <a:lnTo>
                    <a:pt x="48595" y="151173"/>
                  </a:lnTo>
                  <a:lnTo>
                    <a:pt x="79600" y="140332"/>
                  </a:lnTo>
                  <a:lnTo>
                    <a:pt x="112287" y="126450"/>
                  </a:lnTo>
                  <a:lnTo>
                    <a:pt x="131082" y="118112"/>
                  </a:lnTo>
                  <a:lnTo>
                    <a:pt x="163248" y="109115"/>
                  </a:lnTo>
                  <a:lnTo>
                    <a:pt x="184423" y="99825"/>
                  </a:lnTo>
                  <a:lnTo>
                    <a:pt x="200806" y="85670"/>
                  </a:lnTo>
                  <a:lnTo>
                    <a:pt x="208571" y="73538"/>
                  </a:lnTo>
                  <a:lnTo>
                    <a:pt x="210871" y="62799"/>
                  </a:lnTo>
                  <a:lnTo>
                    <a:pt x="211649" y="48741"/>
                  </a:lnTo>
                  <a:lnTo>
                    <a:pt x="209639" y="43358"/>
                  </a:lnTo>
                  <a:lnTo>
                    <a:pt x="206893" y="38320"/>
                  </a:lnTo>
                  <a:lnTo>
                    <a:pt x="204783" y="29002"/>
                  </a:lnTo>
                  <a:lnTo>
                    <a:pt x="204699" y="45379"/>
                  </a:lnTo>
                  <a:lnTo>
                    <a:pt x="213516" y="78772"/>
                  </a:lnTo>
                  <a:lnTo>
                    <a:pt x="221696" y="97669"/>
                  </a:lnTo>
                  <a:lnTo>
                    <a:pt x="217617" y="102419"/>
                  </a:lnTo>
                  <a:lnTo>
                    <a:pt x="191680" y="116689"/>
                  </a:lnTo>
                  <a:lnTo>
                    <a:pt x="188081" y="121449"/>
                  </a:lnTo>
                  <a:lnTo>
                    <a:pt x="186476" y="126210"/>
                  </a:lnTo>
                  <a:lnTo>
                    <a:pt x="186199" y="130177"/>
                  </a:lnTo>
                  <a:lnTo>
                    <a:pt x="188009" y="136703"/>
                  </a:lnTo>
                  <a:lnTo>
                    <a:pt x="193490" y="144838"/>
                  </a:lnTo>
                  <a:lnTo>
                    <a:pt x="197864" y="147716"/>
                  </a:lnTo>
                  <a:lnTo>
                    <a:pt x="202454" y="149789"/>
                  </a:lnTo>
                  <a:lnTo>
                    <a:pt x="209500" y="154625"/>
                  </a:lnTo>
                  <a:lnTo>
                    <a:pt x="218984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073"/>
            <p:cNvSpPr/>
            <p:nvPr>
              <p:custDataLst>
                <p:tags r:id="rId10"/>
              </p:custDataLst>
            </p:nvPr>
          </p:nvSpPr>
          <p:spPr>
            <a:xfrm>
              <a:off x="6106011" y="2502029"/>
              <a:ext cx="523390" cy="90727"/>
            </a:xfrm>
            <a:custGeom>
              <a:avLst/>
              <a:gdLst/>
              <a:ahLst/>
              <a:cxnLst/>
              <a:rect l="0" t="0" r="0" b="0"/>
              <a:pathLst>
                <a:path w="523390" h="90727">
                  <a:moveTo>
                    <a:pt x="273358" y="55434"/>
                  </a:moveTo>
                  <a:lnTo>
                    <a:pt x="273358" y="55434"/>
                  </a:lnTo>
                  <a:lnTo>
                    <a:pt x="273358" y="41698"/>
                  </a:lnTo>
                  <a:lnTo>
                    <a:pt x="271241" y="35306"/>
                  </a:lnTo>
                  <a:lnTo>
                    <a:pt x="259623" y="20943"/>
                  </a:lnTo>
                  <a:lnTo>
                    <a:pt x="246622" y="11259"/>
                  </a:lnTo>
                  <a:lnTo>
                    <a:pt x="213392" y="4078"/>
                  </a:lnTo>
                  <a:lnTo>
                    <a:pt x="186799" y="0"/>
                  </a:lnTo>
                  <a:lnTo>
                    <a:pt x="160927" y="909"/>
                  </a:lnTo>
                  <a:lnTo>
                    <a:pt x="127060" y="8327"/>
                  </a:lnTo>
                  <a:lnTo>
                    <a:pt x="96293" y="18230"/>
                  </a:lnTo>
                  <a:lnTo>
                    <a:pt x="80047" y="30211"/>
                  </a:lnTo>
                  <a:lnTo>
                    <a:pt x="64379" y="49388"/>
                  </a:lnTo>
                  <a:lnTo>
                    <a:pt x="40249" y="56980"/>
                  </a:lnTo>
                  <a:lnTo>
                    <a:pt x="5322" y="68063"/>
                  </a:lnTo>
                  <a:lnTo>
                    <a:pt x="1798" y="70997"/>
                  </a:lnTo>
                  <a:lnTo>
                    <a:pt x="243" y="73746"/>
                  </a:lnTo>
                  <a:lnTo>
                    <a:pt x="0" y="76373"/>
                  </a:lnTo>
                  <a:lnTo>
                    <a:pt x="1847" y="81409"/>
                  </a:lnTo>
                  <a:lnTo>
                    <a:pt x="5313" y="86293"/>
                  </a:lnTo>
                  <a:lnTo>
                    <a:pt x="11616" y="88992"/>
                  </a:lnTo>
                  <a:lnTo>
                    <a:pt x="28598" y="90726"/>
                  </a:lnTo>
                  <a:lnTo>
                    <a:pt x="42528" y="87233"/>
                  </a:lnTo>
                  <a:lnTo>
                    <a:pt x="70965" y="74349"/>
                  </a:lnTo>
                  <a:lnTo>
                    <a:pt x="101649" y="69661"/>
                  </a:lnTo>
                  <a:lnTo>
                    <a:pt x="123166" y="67300"/>
                  </a:lnTo>
                  <a:lnTo>
                    <a:pt x="151308" y="60443"/>
                  </a:lnTo>
                  <a:lnTo>
                    <a:pt x="185698" y="47240"/>
                  </a:lnTo>
                  <a:lnTo>
                    <a:pt x="188724" y="45209"/>
                  </a:lnTo>
                  <a:lnTo>
                    <a:pt x="192087" y="40835"/>
                  </a:lnTo>
                  <a:lnTo>
                    <a:pt x="194245" y="35352"/>
                  </a:lnTo>
                  <a:lnTo>
                    <a:pt x="195216" y="34902"/>
                  </a:lnTo>
                  <a:lnTo>
                    <a:pt x="200881" y="34121"/>
                  </a:lnTo>
                  <a:lnTo>
                    <a:pt x="201227" y="34875"/>
                  </a:lnTo>
                  <a:lnTo>
                    <a:pt x="202654" y="46194"/>
                  </a:lnTo>
                  <a:lnTo>
                    <a:pt x="211855" y="57852"/>
                  </a:lnTo>
                  <a:lnTo>
                    <a:pt x="176995" y="64970"/>
                  </a:lnTo>
                  <a:lnTo>
                    <a:pt x="168635" y="67347"/>
                  </a:lnTo>
                  <a:lnTo>
                    <a:pt x="165442" y="69726"/>
                  </a:lnTo>
                  <a:lnTo>
                    <a:pt x="165695" y="72105"/>
                  </a:lnTo>
                  <a:lnTo>
                    <a:pt x="170210" y="76866"/>
                  </a:lnTo>
                  <a:lnTo>
                    <a:pt x="183793" y="84009"/>
                  </a:lnTo>
                  <a:lnTo>
                    <a:pt x="197039" y="87977"/>
                  </a:lnTo>
                  <a:lnTo>
                    <a:pt x="231413" y="90525"/>
                  </a:lnTo>
                  <a:lnTo>
                    <a:pt x="259342" y="88850"/>
                  </a:lnTo>
                  <a:lnTo>
                    <a:pt x="289842" y="83326"/>
                  </a:lnTo>
                  <a:lnTo>
                    <a:pt x="319782" y="76663"/>
                  </a:lnTo>
                  <a:lnTo>
                    <a:pt x="344791" y="71219"/>
                  </a:lnTo>
                  <a:lnTo>
                    <a:pt x="367017" y="67544"/>
                  </a:lnTo>
                  <a:lnTo>
                    <a:pt x="392947" y="63507"/>
                  </a:lnTo>
                  <a:lnTo>
                    <a:pt x="428109" y="56905"/>
                  </a:lnTo>
                  <a:lnTo>
                    <a:pt x="459174" y="48726"/>
                  </a:lnTo>
                  <a:lnTo>
                    <a:pt x="494194" y="34041"/>
                  </a:lnTo>
                  <a:lnTo>
                    <a:pt x="503270" y="28463"/>
                  </a:lnTo>
                  <a:lnTo>
                    <a:pt x="523389" y="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074"/>
            <p:cNvSpPr/>
            <p:nvPr>
              <p:custDataLst>
                <p:tags r:id="rId11"/>
              </p:custDataLst>
            </p:nvPr>
          </p:nvSpPr>
          <p:spPr>
            <a:xfrm>
              <a:off x="5886040" y="2471861"/>
              <a:ext cx="184378" cy="149896"/>
            </a:xfrm>
            <a:custGeom>
              <a:avLst/>
              <a:gdLst/>
              <a:ahLst/>
              <a:cxnLst/>
              <a:rect l="0" t="0" r="0" b="0"/>
              <a:pathLst>
                <a:path w="184378" h="149896">
                  <a:moveTo>
                    <a:pt x="43273" y="57027"/>
                  </a:moveTo>
                  <a:lnTo>
                    <a:pt x="43273" y="57027"/>
                  </a:lnTo>
                  <a:lnTo>
                    <a:pt x="75988" y="57027"/>
                  </a:lnTo>
                  <a:lnTo>
                    <a:pt x="108112" y="57027"/>
                  </a:lnTo>
                  <a:lnTo>
                    <a:pt x="137702" y="49256"/>
                  </a:lnTo>
                  <a:lnTo>
                    <a:pt x="153802" y="42553"/>
                  </a:lnTo>
                  <a:lnTo>
                    <a:pt x="180172" y="26059"/>
                  </a:lnTo>
                  <a:lnTo>
                    <a:pt x="183491" y="21303"/>
                  </a:lnTo>
                  <a:lnTo>
                    <a:pt x="184377" y="18923"/>
                  </a:lnTo>
                  <a:lnTo>
                    <a:pt x="184173" y="16543"/>
                  </a:lnTo>
                  <a:lnTo>
                    <a:pt x="179842" y="4639"/>
                  </a:lnTo>
                  <a:lnTo>
                    <a:pt x="177975" y="3051"/>
                  </a:lnTo>
                  <a:lnTo>
                    <a:pt x="168557" y="817"/>
                  </a:lnTo>
                  <a:lnTo>
                    <a:pt x="151591" y="0"/>
                  </a:lnTo>
                  <a:lnTo>
                    <a:pt x="123183" y="7664"/>
                  </a:lnTo>
                  <a:lnTo>
                    <a:pt x="94101" y="19805"/>
                  </a:lnTo>
                  <a:lnTo>
                    <a:pt x="69810" y="45407"/>
                  </a:lnTo>
                  <a:lnTo>
                    <a:pt x="63533" y="54773"/>
                  </a:lnTo>
                  <a:lnTo>
                    <a:pt x="59330" y="72763"/>
                  </a:lnTo>
                  <a:lnTo>
                    <a:pt x="37180" y="84129"/>
                  </a:lnTo>
                  <a:lnTo>
                    <a:pt x="9608" y="94472"/>
                  </a:lnTo>
                  <a:lnTo>
                    <a:pt x="3367" y="99453"/>
                  </a:lnTo>
                  <a:lnTo>
                    <a:pt x="0" y="104360"/>
                  </a:lnTo>
                  <a:lnTo>
                    <a:pt x="137" y="109220"/>
                  </a:lnTo>
                  <a:lnTo>
                    <a:pt x="2609" y="114047"/>
                  </a:lnTo>
                  <a:lnTo>
                    <a:pt x="24512" y="137178"/>
                  </a:lnTo>
                  <a:lnTo>
                    <a:pt x="43273" y="14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075"/>
            <p:cNvSpPr/>
            <p:nvPr>
              <p:custDataLst>
                <p:tags r:id="rId12"/>
              </p:custDataLst>
            </p:nvPr>
          </p:nvSpPr>
          <p:spPr>
            <a:xfrm>
              <a:off x="5636423" y="2457450"/>
              <a:ext cx="164303" cy="142831"/>
            </a:xfrm>
            <a:custGeom>
              <a:avLst/>
              <a:gdLst/>
              <a:ahLst/>
              <a:cxnLst/>
              <a:rect l="0" t="0" r="0" b="0"/>
              <a:pathLst>
                <a:path w="164303" h="142831">
                  <a:moveTo>
                    <a:pt x="57146" y="0"/>
                  </a:moveTo>
                  <a:lnTo>
                    <a:pt x="57146" y="0"/>
                  </a:lnTo>
                  <a:lnTo>
                    <a:pt x="57146" y="33494"/>
                  </a:lnTo>
                  <a:lnTo>
                    <a:pt x="59263" y="52624"/>
                  </a:lnTo>
                  <a:lnTo>
                    <a:pt x="63848" y="85328"/>
                  </a:lnTo>
                  <a:lnTo>
                    <a:pt x="63995" y="90223"/>
                  </a:lnTo>
                  <a:lnTo>
                    <a:pt x="57743" y="95074"/>
                  </a:lnTo>
                  <a:lnTo>
                    <a:pt x="24955" y="108691"/>
                  </a:lnTo>
                  <a:lnTo>
                    <a:pt x="15058" y="115247"/>
                  </a:lnTo>
                  <a:lnTo>
                    <a:pt x="5694" y="127192"/>
                  </a:lnTo>
                  <a:lnTo>
                    <a:pt x="9" y="142830"/>
                  </a:lnTo>
                  <a:lnTo>
                    <a:pt x="0" y="139069"/>
                  </a:lnTo>
                  <a:lnTo>
                    <a:pt x="792" y="137956"/>
                  </a:lnTo>
                  <a:lnTo>
                    <a:pt x="2114" y="137214"/>
                  </a:lnTo>
                  <a:lnTo>
                    <a:pt x="3789" y="136720"/>
                  </a:lnTo>
                  <a:lnTo>
                    <a:pt x="4906" y="134803"/>
                  </a:lnTo>
                  <a:lnTo>
                    <a:pt x="7271" y="125314"/>
                  </a:lnTo>
                  <a:lnTo>
                    <a:pt x="10638" y="119724"/>
                  </a:lnTo>
                  <a:lnTo>
                    <a:pt x="33830" y="112477"/>
                  </a:lnTo>
                  <a:lnTo>
                    <a:pt x="63452" y="103965"/>
                  </a:lnTo>
                  <a:lnTo>
                    <a:pt x="88936" y="87681"/>
                  </a:lnTo>
                  <a:lnTo>
                    <a:pt x="123946" y="60270"/>
                  </a:lnTo>
                  <a:lnTo>
                    <a:pt x="155049" y="45022"/>
                  </a:lnTo>
                  <a:lnTo>
                    <a:pt x="164302" y="4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076"/>
            <p:cNvSpPr/>
            <p:nvPr>
              <p:custDataLst>
                <p:tags r:id="rId13"/>
              </p:custDataLst>
            </p:nvPr>
          </p:nvSpPr>
          <p:spPr>
            <a:xfrm>
              <a:off x="4743537" y="2271713"/>
              <a:ext cx="457114" cy="7144"/>
            </a:xfrm>
            <a:custGeom>
              <a:avLst/>
              <a:gdLst/>
              <a:ahLst/>
              <a:cxnLst/>
              <a:rect l="0" t="0" r="0" b="0"/>
              <a:pathLst>
                <a:path w="457114" h="7144">
                  <a:moveTo>
                    <a:pt x="7057" y="0"/>
                  </a:moveTo>
                  <a:lnTo>
                    <a:pt x="7057" y="0"/>
                  </a:lnTo>
                  <a:lnTo>
                    <a:pt x="0" y="0"/>
                  </a:lnTo>
                  <a:lnTo>
                    <a:pt x="32802" y="0"/>
                  </a:lnTo>
                  <a:lnTo>
                    <a:pt x="64412" y="0"/>
                  </a:lnTo>
                  <a:lnTo>
                    <a:pt x="96635" y="0"/>
                  </a:lnTo>
                  <a:lnTo>
                    <a:pt x="132112" y="0"/>
                  </a:lnTo>
                  <a:lnTo>
                    <a:pt x="158681" y="0"/>
                  </a:lnTo>
                  <a:lnTo>
                    <a:pt x="184247" y="0"/>
                  </a:lnTo>
                  <a:lnTo>
                    <a:pt x="209634" y="0"/>
                  </a:lnTo>
                  <a:lnTo>
                    <a:pt x="236790" y="0"/>
                  </a:lnTo>
                  <a:lnTo>
                    <a:pt x="262619" y="0"/>
                  </a:lnTo>
                  <a:lnTo>
                    <a:pt x="287327" y="793"/>
                  </a:lnTo>
                  <a:lnTo>
                    <a:pt x="322757" y="4909"/>
                  </a:lnTo>
                  <a:lnTo>
                    <a:pt x="353716" y="6481"/>
                  </a:lnTo>
                  <a:lnTo>
                    <a:pt x="388388" y="7012"/>
                  </a:lnTo>
                  <a:lnTo>
                    <a:pt x="420164" y="7126"/>
                  </a:lnTo>
                  <a:lnTo>
                    <a:pt x="457113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077"/>
            <p:cNvSpPr/>
            <p:nvPr>
              <p:custDataLst>
                <p:tags r:id="rId14"/>
              </p:custDataLst>
            </p:nvPr>
          </p:nvSpPr>
          <p:spPr>
            <a:xfrm>
              <a:off x="4943475" y="2078831"/>
              <a:ext cx="557214" cy="692945"/>
            </a:xfrm>
            <a:custGeom>
              <a:avLst/>
              <a:gdLst/>
              <a:ahLst/>
              <a:cxnLst/>
              <a:rect l="0" t="0" r="0" b="0"/>
              <a:pathLst>
                <a:path w="557214" h="692945">
                  <a:moveTo>
                    <a:pt x="557213" y="0"/>
                  </a:moveTo>
                  <a:lnTo>
                    <a:pt x="557213" y="0"/>
                  </a:lnTo>
                  <a:lnTo>
                    <a:pt x="557213" y="3793"/>
                  </a:lnTo>
                  <a:lnTo>
                    <a:pt x="555096" y="7771"/>
                  </a:lnTo>
                  <a:lnTo>
                    <a:pt x="533364" y="40911"/>
                  </a:lnTo>
                  <a:lnTo>
                    <a:pt x="519372" y="72121"/>
                  </a:lnTo>
                  <a:lnTo>
                    <a:pt x="498196" y="107246"/>
                  </a:lnTo>
                  <a:lnTo>
                    <a:pt x="482114" y="135749"/>
                  </a:lnTo>
                  <a:lnTo>
                    <a:pt x="456477" y="168102"/>
                  </a:lnTo>
                  <a:lnTo>
                    <a:pt x="435555" y="195682"/>
                  </a:lnTo>
                  <a:lnTo>
                    <a:pt x="414274" y="223962"/>
                  </a:lnTo>
                  <a:lnTo>
                    <a:pt x="389096" y="256242"/>
                  </a:lnTo>
                  <a:lnTo>
                    <a:pt x="365319" y="290942"/>
                  </a:lnTo>
                  <a:lnTo>
                    <a:pt x="339400" y="322566"/>
                  </a:lnTo>
                  <a:lnTo>
                    <a:pt x="311612" y="355837"/>
                  </a:lnTo>
                  <a:lnTo>
                    <a:pt x="287063" y="387038"/>
                  </a:lnTo>
                  <a:lnTo>
                    <a:pt x="260915" y="420184"/>
                  </a:lnTo>
                  <a:lnTo>
                    <a:pt x="236852" y="451348"/>
                  </a:lnTo>
                  <a:lnTo>
                    <a:pt x="209249" y="471003"/>
                  </a:lnTo>
                  <a:lnTo>
                    <a:pt x="177931" y="490322"/>
                  </a:lnTo>
                  <a:lnTo>
                    <a:pt x="146912" y="519049"/>
                  </a:lnTo>
                  <a:lnTo>
                    <a:pt x="122640" y="546875"/>
                  </a:lnTo>
                  <a:lnTo>
                    <a:pt x="95221" y="578013"/>
                  </a:lnTo>
                  <a:lnTo>
                    <a:pt x="77162" y="597772"/>
                  </a:lnTo>
                  <a:lnTo>
                    <a:pt x="48379" y="628494"/>
                  </a:lnTo>
                  <a:lnTo>
                    <a:pt x="22103" y="662104"/>
                  </a:lnTo>
                  <a:lnTo>
                    <a:pt x="7203" y="681995"/>
                  </a:lnTo>
                  <a:lnTo>
                    <a:pt x="4802" y="683264"/>
                  </a:lnTo>
                  <a:lnTo>
                    <a:pt x="3201" y="684903"/>
                  </a:lnTo>
                  <a:lnTo>
                    <a:pt x="0" y="69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078"/>
            <p:cNvSpPr/>
            <p:nvPr>
              <p:custDataLst>
                <p:tags r:id="rId15"/>
              </p:custDataLst>
            </p:nvPr>
          </p:nvSpPr>
          <p:spPr>
            <a:xfrm>
              <a:off x="5015902" y="2078831"/>
              <a:ext cx="27587" cy="250033"/>
            </a:xfrm>
            <a:custGeom>
              <a:avLst/>
              <a:gdLst/>
              <a:ahLst/>
              <a:cxnLst/>
              <a:rect l="0" t="0" r="0" b="0"/>
              <a:pathLst>
                <a:path w="27587" h="250033">
                  <a:moveTo>
                    <a:pt x="6154" y="0"/>
                  </a:moveTo>
                  <a:lnTo>
                    <a:pt x="6154" y="0"/>
                  </a:lnTo>
                  <a:lnTo>
                    <a:pt x="5361" y="31456"/>
                  </a:lnTo>
                  <a:lnTo>
                    <a:pt x="3" y="58627"/>
                  </a:lnTo>
                  <a:lnTo>
                    <a:pt x="0" y="85223"/>
                  </a:lnTo>
                  <a:lnTo>
                    <a:pt x="5188" y="115332"/>
                  </a:lnTo>
                  <a:lnTo>
                    <a:pt x="8144" y="150155"/>
                  </a:lnTo>
                  <a:lnTo>
                    <a:pt x="13413" y="180846"/>
                  </a:lnTo>
                  <a:lnTo>
                    <a:pt x="22077" y="215307"/>
                  </a:lnTo>
                  <a:lnTo>
                    <a:pt x="25954" y="228895"/>
                  </a:lnTo>
                  <a:lnTo>
                    <a:pt x="27586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079"/>
            <p:cNvSpPr/>
            <p:nvPr>
              <p:custDataLst>
                <p:tags r:id="rId16"/>
              </p:custDataLst>
            </p:nvPr>
          </p:nvSpPr>
          <p:spPr>
            <a:xfrm>
              <a:off x="4736306" y="2200275"/>
              <a:ext cx="442914" cy="7145"/>
            </a:xfrm>
            <a:custGeom>
              <a:avLst/>
              <a:gdLst/>
              <a:ahLst/>
              <a:cxnLst/>
              <a:rect l="0" t="0" r="0" b="0"/>
              <a:pathLst>
                <a:path w="442914" h="7145">
                  <a:moveTo>
                    <a:pt x="0" y="7144"/>
                  </a:moveTo>
                  <a:lnTo>
                    <a:pt x="0" y="7144"/>
                  </a:lnTo>
                  <a:lnTo>
                    <a:pt x="34321" y="7144"/>
                  </a:lnTo>
                  <a:lnTo>
                    <a:pt x="60528" y="3351"/>
                  </a:lnTo>
                  <a:lnTo>
                    <a:pt x="92194" y="993"/>
                  </a:lnTo>
                  <a:lnTo>
                    <a:pt x="126712" y="294"/>
                  </a:lnTo>
                  <a:lnTo>
                    <a:pt x="154478" y="131"/>
                  </a:lnTo>
                  <a:lnTo>
                    <a:pt x="184544" y="58"/>
                  </a:lnTo>
                  <a:lnTo>
                    <a:pt x="213783" y="26"/>
                  </a:lnTo>
                  <a:lnTo>
                    <a:pt x="244768" y="11"/>
                  </a:lnTo>
                  <a:lnTo>
                    <a:pt x="276268" y="5"/>
                  </a:lnTo>
                  <a:lnTo>
                    <a:pt x="306142" y="2"/>
                  </a:lnTo>
                  <a:lnTo>
                    <a:pt x="333178" y="1"/>
                  </a:lnTo>
                  <a:lnTo>
                    <a:pt x="368595" y="0"/>
                  </a:lnTo>
                  <a:lnTo>
                    <a:pt x="397080" y="2117"/>
                  </a:lnTo>
                  <a:lnTo>
                    <a:pt x="432765" y="6702"/>
                  </a:lnTo>
                  <a:lnTo>
                    <a:pt x="442913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4" name="SMARTInkShape-5080"/>
          <p:cNvSpPr/>
          <p:nvPr>
            <p:custDataLst>
              <p:tags r:id="rId6"/>
            </p:custDataLst>
          </p:nvPr>
        </p:nvSpPr>
        <p:spPr>
          <a:xfrm>
            <a:off x="3679031" y="3521869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SMARTInkShape-5081"/>
          <p:cNvSpPr/>
          <p:nvPr>
            <p:custDataLst>
              <p:tags r:id="rId7"/>
            </p:custDataLst>
          </p:nvPr>
        </p:nvSpPr>
        <p:spPr>
          <a:xfrm>
            <a:off x="1471613" y="2543175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0" y="0"/>
                </a:moveTo>
                <a:lnTo>
                  <a:pt x="0" y="0"/>
                </a:lnTo>
                <a:lnTo>
                  <a:pt x="71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64200" y="588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Behaviors to increase personal survival and reproductive success (ex: territory marking, mating dances, etc.) </a:t>
            </a:r>
          </a:p>
        </p:txBody>
      </p:sp>
      <p:sp>
        <p:nvSpPr>
          <p:cNvPr id="2" name="SMARTInkShape-6360"/>
          <p:cNvSpPr/>
          <p:nvPr>
            <p:custDataLst>
              <p:tags r:id="rId1"/>
            </p:custDataLst>
          </p:nvPr>
        </p:nvSpPr>
        <p:spPr>
          <a:xfrm>
            <a:off x="4393902" y="531673"/>
            <a:ext cx="2776592" cy="629286"/>
          </a:xfrm>
          <a:custGeom>
            <a:avLst/>
            <a:gdLst/>
            <a:ahLst/>
            <a:cxnLst/>
            <a:rect l="0" t="0" r="0" b="0"/>
            <a:pathLst>
              <a:path w="2776592" h="629286">
                <a:moveTo>
                  <a:pt x="85229" y="532746"/>
                </a:moveTo>
                <a:lnTo>
                  <a:pt x="85229" y="532746"/>
                </a:lnTo>
                <a:lnTo>
                  <a:pt x="118928" y="531952"/>
                </a:lnTo>
                <a:lnTo>
                  <a:pt x="147690" y="529424"/>
                </a:lnTo>
                <a:lnTo>
                  <a:pt x="182935" y="536083"/>
                </a:lnTo>
                <a:lnTo>
                  <a:pt x="212263" y="538198"/>
                </a:lnTo>
                <a:lnTo>
                  <a:pt x="245934" y="539138"/>
                </a:lnTo>
                <a:lnTo>
                  <a:pt x="263804" y="539388"/>
                </a:lnTo>
                <a:lnTo>
                  <a:pt x="282860" y="539555"/>
                </a:lnTo>
                <a:lnTo>
                  <a:pt x="302708" y="539667"/>
                </a:lnTo>
                <a:lnTo>
                  <a:pt x="323084" y="539741"/>
                </a:lnTo>
                <a:lnTo>
                  <a:pt x="343812" y="539790"/>
                </a:lnTo>
                <a:lnTo>
                  <a:pt x="364773" y="539824"/>
                </a:lnTo>
                <a:lnTo>
                  <a:pt x="385892" y="539846"/>
                </a:lnTo>
                <a:lnTo>
                  <a:pt x="407909" y="539860"/>
                </a:lnTo>
                <a:lnTo>
                  <a:pt x="430524" y="539870"/>
                </a:lnTo>
                <a:lnTo>
                  <a:pt x="453538" y="539876"/>
                </a:lnTo>
                <a:lnTo>
                  <a:pt x="478406" y="539881"/>
                </a:lnTo>
                <a:lnTo>
                  <a:pt x="504509" y="539884"/>
                </a:lnTo>
                <a:lnTo>
                  <a:pt x="531437" y="539886"/>
                </a:lnTo>
                <a:lnTo>
                  <a:pt x="558120" y="539887"/>
                </a:lnTo>
                <a:lnTo>
                  <a:pt x="584639" y="539888"/>
                </a:lnTo>
                <a:lnTo>
                  <a:pt x="611051" y="539888"/>
                </a:lnTo>
                <a:lnTo>
                  <a:pt x="638977" y="540682"/>
                </a:lnTo>
                <a:lnTo>
                  <a:pt x="667913" y="542006"/>
                </a:lnTo>
                <a:lnTo>
                  <a:pt x="697523" y="543682"/>
                </a:lnTo>
                <a:lnTo>
                  <a:pt x="728375" y="544799"/>
                </a:lnTo>
                <a:lnTo>
                  <a:pt x="760056" y="545544"/>
                </a:lnTo>
                <a:lnTo>
                  <a:pt x="792288" y="546040"/>
                </a:lnTo>
                <a:lnTo>
                  <a:pt x="824096" y="546371"/>
                </a:lnTo>
                <a:lnTo>
                  <a:pt x="855619" y="546592"/>
                </a:lnTo>
                <a:lnTo>
                  <a:pt x="886954" y="546739"/>
                </a:lnTo>
                <a:lnTo>
                  <a:pt x="918956" y="547631"/>
                </a:lnTo>
                <a:lnTo>
                  <a:pt x="951404" y="549019"/>
                </a:lnTo>
                <a:lnTo>
                  <a:pt x="984148" y="550738"/>
                </a:lnTo>
                <a:lnTo>
                  <a:pt x="1017883" y="551885"/>
                </a:lnTo>
                <a:lnTo>
                  <a:pt x="1052280" y="552649"/>
                </a:lnTo>
                <a:lnTo>
                  <a:pt x="1087118" y="553158"/>
                </a:lnTo>
                <a:lnTo>
                  <a:pt x="1121454" y="554292"/>
                </a:lnTo>
                <a:lnTo>
                  <a:pt x="1155458" y="555841"/>
                </a:lnTo>
                <a:lnTo>
                  <a:pt x="1189240" y="557667"/>
                </a:lnTo>
                <a:lnTo>
                  <a:pt x="1222875" y="559679"/>
                </a:lnTo>
                <a:lnTo>
                  <a:pt x="1256410" y="561814"/>
                </a:lnTo>
                <a:lnTo>
                  <a:pt x="1289878" y="564031"/>
                </a:lnTo>
                <a:lnTo>
                  <a:pt x="1324097" y="566302"/>
                </a:lnTo>
                <a:lnTo>
                  <a:pt x="1358816" y="568611"/>
                </a:lnTo>
                <a:lnTo>
                  <a:pt x="1393869" y="570943"/>
                </a:lnTo>
                <a:lnTo>
                  <a:pt x="1428349" y="573292"/>
                </a:lnTo>
                <a:lnTo>
                  <a:pt x="1462449" y="575652"/>
                </a:lnTo>
                <a:lnTo>
                  <a:pt x="1496294" y="578018"/>
                </a:lnTo>
                <a:lnTo>
                  <a:pt x="1529971" y="580390"/>
                </a:lnTo>
                <a:lnTo>
                  <a:pt x="1563534" y="582765"/>
                </a:lnTo>
                <a:lnTo>
                  <a:pt x="1597022" y="585142"/>
                </a:lnTo>
                <a:lnTo>
                  <a:pt x="1629666" y="587520"/>
                </a:lnTo>
                <a:lnTo>
                  <a:pt x="1661748" y="589900"/>
                </a:lnTo>
                <a:lnTo>
                  <a:pt x="1693454" y="592280"/>
                </a:lnTo>
                <a:lnTo>
                  <a:pt x="1724910" y="594660"/>
                </a:lnTo>
                <a:lnTo>
                  <a:pt x="1756200" y="597041"/>
                </a:lnTo>
                <a:lnTo>
                  <a:pt x="1787378" y="599422"/>
                </a:lnTo>
                <a:lnTo>
                  <a:pt x="1816895" y="601009"/>
                </a:lnTo>
                <a:lnTo>
                  <a:pt x="1845304" y="602067"/>
                </a:lnTo>
                <a:lnTo>
                  <a:pt x="1872975" y="602772"/>
                </a:lnTo>
                <a:lnTo>
                  <a:pt x="1900154" y="604036"/>
                </a:lnTo>
                <a:lnTo>
                  <a:pt x="1927004" y="605673"/>
                </a:lnTo>
                <a:lnTo>
                  <a:pt x="1953635" y="607558"/>
                </a:lnTo>
                <a:lnTo>
                  <a:pt x="1980121" y="609608"/>
                </a:lnTo>
                <a:lnTo>
                  <a:pt x="2006509" y="611768"/>
                </a:lnTo>
                <a:lnTo>
                  <a:pt x="2032832" y="614003"/>
                </a:lnTo>
                <a:lnTo>
                  <a:pt x="2058319" y="616286"/>
                </a:lnTo>
                <a:lnTo>
                  <a:pt x="2083248" y="618602"/>
                </a:lnTo>
                <a:lnTo>
                  <a:pt x="2107804" y="620939"/>
                </a:lnTo>
                <a:lnTo>
                  <a:pt x="2131318" y="622498"/>
                </a:lnTo>
                <a:lnTo>
                  <a:pt x="2154139" y="623537"/>
                </a:lnTo>
                <a:lnTo>
                  <a:pt x="2176495" y="624229"/>
                </a:lnTo>
                <a:lnTo>
                  <a:pt x="2198544" y="624691"/>
                </a:lnTo>
                <a:lnTo>
                  <a:pt x="2220387" y="624999"/>
                </a:lnTo>
                <a:lnTo>
                  <a:pt x="2242093" y="625204"/>
                </a:lnTo>
                <a:lnTo>
                  <a:pt x="2262120" y="626135"/>
                </a:lnTo>
                <a:lnTo>
                  <a:pt x="2281027" y="627549"/>
                </a:lnTo>
                <a:lnTo>
                  <a:pt x="2299189" y="629285"/>
                </a:lnTo>
                <a:lnTo>
                  <a:pt x="2334184" y="629098"/>
                </a:lnTo>
                <a:lnTo>
                  <a:pt x="2367465" y="627163"/>
                </a:lnTo>
                <a:lnTo>
                  <a:pt x="2398131" y="626303"/>
                </a:lnTo>
                <a:lnTo>
                  <a:pt x="2425519" y="623804"/>
                </a:lnTo>
                <a:lnTo>
                  <a:pt x="2461134" y="615818"/>
                </a:lnTo>
                <a:lnTo>
                  <a:pt x="2489678" y="603397"/>
                </a:lnTo>
                <a:lnTo>
                  <a:pt x="2520656" y="584978"/>
                </a:lnTo>
                <a:lnTo>
                  <a:pt x="2543209" y="566053"/>
                </a:lnTo>
                <a:lnTo>
                  <a:pt x="2566267" y="532596"/>
                </a:lnTo>
                <a:lnTo>
                  <a:pt x="2580437" y="503054"/>
                </a:lnTo>
                <a:lnTo>
                  <a:pt x="2592641" y="468305"/>
                </a:lnTo>
                <a:lnTo>
                  <a:pt x="2604586" y="432714"/>
                </a:lnTo>
                <a:lnTo>
                  <a:pt x="2620290" y="397012"/>
                </a:lnTo>
                <a:lnTo>
                  <a:pt x="2642878" y="361295"/>
                </a:lnTo>
                <a:lnTo>
                  <a:pt x="2667322" y="326371"/>
                </a:lnTo>
                <a:lnTo>
                  <a:pt x="2700263" y="296009"/>
                </a:lnTo>
                <a:lnTo>
                  <a:pt x="2727845" y="261152"/>
                </a:lnTo>
                <a:lnTo>
                  <a:pt x="2752154" y="226341"/>
                </a:lnTo>
                <a:lnTo>
                  <a:pt x="2769148" y="202640"/>
                </a:lnTo>
                <a:lnTo>
                  <a:pt x="2774301" y="189182"/>
                </a:lnTo>
                <a:lnTo>
                  <a:pt x="2776591" y="175263"/>
                </a:lnTo>
                <a:lnTo>
                  <a:pt x="2774088" y="157832"/>
                </a:lnTo>
                <a:lnTo>
                  <a:pt x="2765337" y="132810"/>
                </a:lnTo>
                <a:lnTo>
                  <a:pt x="2744617" y="103038"/>
                </a:lnTo>
                <a:lnTo>
                  <a:pt x="2726866" y="86161"/>
                </a:lnTo>
                <a:lnTo>
                  <a:pt x="2693039" y="66236"/>
                </a:lnTo>
                <a:lnTo>
                  <a:pt x="2660432" y="52591"/>
                </a:lnTo>
                <a:lnTo>
                  <a:pt x="2624841" y="43168"/>
                </a:lnTo>
                <a:lnTo>
                  <a:pt x="2598246" y="37872"/>
                </a:lnTo>
                <a:lnTo>
                  <a:pt x="2570550" y="32873"/>
                </a:lnTo>
                <a:lnTo>
                  <a:pt x="2541573" y="28005"/>
                </a:lnTo>
                <a:lnTo>
                  <a:pt x="2510173" y="23196"/>
                </a:lnTo>
                <a:lnTo>
                  <a:pt x="2475579" y="18412"/>
                </a:lnTo>
                <a:lnTo>
                  <a:pt x="2457464" y="16026"/>
                </a:lnTo>
                <a:lnTo>
                  <a:pt x="2438245" y="13641"/>
                </a:lnTo>
                <a:lnTo>
                  <a:pt x="2418288" y="11257"/>
                </a:lnTo>
                <a:lnTo>
                  <a:pt x="2397839" y="8874"/>
                </a:lnTo>
                <a:lnTo>
                  <a:pt x="2377063" y="7285"/>
                </a:lnTo>
                <a:lnTo>
                  <a:pt x="2356068" y="6226"/>
                </a:lnTo>
                <a:lnTo>
                  <a:pt x="2334928" y="5520"/>
                </a:lnTo>
                <a:lnTo>
                  <a:pt x="2312897" y="5050"/>
                </a:lnTo>
                <a:lnTo>
                  <a:pt x="2290272" y="4736"/>
                </a:lnTo>
                <a:lnTo>
                  <a:pt x="2267252" y="4527"/>
                </a:lnTo>
                <a:lnTo>
                  <a:pt x="2243174" y="4387"/>
                </a:lnTo>
                <a:lnTo>
                  <a:pt x="2218390" y="4294"/>
                </a:lnTo>
                <a:lnTo>
                  <a:pt x="2193136" y="4232"/>
                </a:lnTo>
                <a:lnTo>
                  <a:pt x="2166775" y="4191"/>
                </a:lnTo>
                <a:lnTo>
                  <a:pt x="2139677" y="4163"/>
                </a:lnTo>
                <a:lnTo>
                  <a:pt x="2112085" y="4145"/>
                </a:lnTo>
                <a:lnTo>
                  <a:pt x="2084961" y="3339"/>
                </a:lnTo>
                <a:lnTo>
                  <a:pt x="2058146" y="2008"/>
                </a:lnTo>
                <a:lnTo>
                  <a:pt x="2031538" y="327"/>
                </a:lnTo>
                <a:lnTo>
                  <a:pt x="2004275" y="0"/>
                </a:lnTo>
                <a:lnTo>
                  <a:pt x="1976574" y="576"/>
                </a:lnTo>
                <a:lnTo>
                  <a:pt x="1948582" y="1753"/>
                </a:lnTo>
                <a:lnTo>
                  <a:pt x="1919602" y="2538"/>
                </a:lnTo>
                <a:lnTo>
                  <a:pt x="1889963" y="3062"/>
                </a:lnTo>
                <a:lnTo>
                  <a:pt x="1859885" y="3410"/>
                </a:lnTo>
                <a:lnTo>
                  <a:pt x="1829515" y="3643"/>
                </a:lnTo>
                <a:lnTo>
                  <a:pt x="1798949" y="3798"/>
                </a:lnTo>
                <a:lnTo>
                  <a:pt x="1768253" y="3901"/>
                </a:lnTo>
                <a:lnTo>
                  <a:pt x="1736676" y="4764"/>
                </a:lnTo>
                <a:lnTo>
                  <a:pt x="1704513" y="6133"/>
                </a:lnTo>
                <a:lnTo>
                  <a:pt x="1671958" y="7839"/>
                </a:lnTo>
                <a:lnTo>
                  <a:pt x="1639142" y="8977"/>
                </a:lnTo>
                <a:lnTo>
                  <a:pt x="1606152" y="9735"/>
                </a:lnTo>
                <a:lnTo>
                  <a:pt x="1573047" y="10241"/>
                </a:lnTo>
                <a:lnTo>
                  <a:pt x="1538277" y="11372"/>
                </a:lnTo>
                <a:lnTo>
                  <a:pt x="1502395" y="12919"/>
                </a:lnTo>
                <a:lnTo>
                  <a:pt x="1465776" y="14745"/>
                </a:lnTo>
                <a:lnTo>
                  <a:pt x="1429456" y="16756"/>
                </a:lnTo>
                <a:lnTo>
                  <a:pt x="1393337" y="18890"/>
                </a:lnTo>
                <a:lnTo>
                  <a:pt x="1357351" y="21106"/>
                </a:lnTo>
                <a:lnTo>
                  <a:pt x="1319867" y="23378"/>
                </a:lnTo>
                <a:lnTo>
                  <a:pt x="1281383" y="25686"/>
                </a:lnTo>
                <a:lnTo>
                  <a:pt x="1242234" y="28018"/>
                </a:lnTo>
                <a:lnTo>
                  <a:pt x="1203435" y="30367"/>
                </a:lnTo>
                <a:lnTo>
                  <a:pt x="1164869" y="32727"/>
                </a:lnTo>
                <a:lnTo>
                  <a:pt x="1126458" y="35093"/>
                </a:lnTo>
                <a:lnTo>
                  <a:pt x="1088944" y="37465"/>
                </a:lnTo>
                <a:lnTo>
                  <a:pt x="1052029" y="39840"/>
                </a:lnTo>
                <a:lnTo>
                  <a:pt x="1015513" y="42217"/>
                </a:lnTo>
                <a:lnTo>
                  <a:pt x="980849" y="44595"/>
                </a:lnTo>
                <a:lnTo>
                  <a:pt x="947422" y="46975"/>
                </a:lnTo>
                <a:lnTo>
                  <a:pt x="914818" y="49355"/>
                </a:lnTo>
                <a:lnTo>
                  <a:pt x="883557" y="50941"/>
                </a:lnTo>
                <a:lnTo>
                  <a:pt x="853192" y="51999"/>
                </a:lnTo>
                <a:lnTo>
                  <a:pt x="823423" y="52704"/>
                </a:lnTo>
                <a:lnTo>
                  <a:pt x="794846" y="53174"/>
                </a:lnTo>
                <a:lnTo>
                  <a:pt x="767063" y="53488"/>
                </a:lnTo>
                <a:lnTo>
                  <a:pt x="739810" y="53697"/>
                </a:lnTo>
                <a:lnTo>
                  <a:pt x="713704" y="53836"/>
                </a:lnTo>
                <a:lnTo>
                  <a:pt x="688363" y="53929"/>
                </a:lnTo>
                <a:lnTo>
                  <a:pt x="663530" y="53991"/>
                </a:lnTo>
                <a:lnTo>
                  <a:pt x="639832" y="54032"/>
                </a:lnTo>
                <a:lnTo>
                  <a:pt x="616889" y="54059"/>
                </a:lnTo>
                <a:lnTo>
                  <a:pt x="594450" y="54078"/>
                </a:lnTo>
                <a:lnTo>
                  <a:pt x="573141" y="54090"/>
                </a:lnTo>
                <a:lnTo>
                  <a:pt x="552585" y="54098"/>
                </a:lnTo>
                <a:lnTo>
                  <a:pt x="532531" y="54104"/>
                </a:lnTo>
                <a:lnTo>
                  <a:pt x="512018" y="54901"/>
                </a:lnTo>
                <a:lnTo>
                  <a:pt x="491199" y="56226"/>
                </a:lnTo>
                <a:lnTo>
                  <a:pt x="470176" y="57904"/>
                </a:lnTo>
                <a:lnTo>
                  <a:pt x="449810" y="59022"/>
                </a:lnTo>
                <a:lnTo>
                  <a:pt x="429883" y="59767"/>
                </a:lnTo>
                <a:lnTo>
                  <a:pt x="410248" y="60264"/>
                </a:lnTo>
                <a:lnTo>
                  <a:pt x="390809" y="61389"/>
                </a:lnTo>
                <a:lnTo>
                  <a:pt x="371499" y="62933"/>
                </a:lnTo>
                <a:lnTo>
                  <a:pt x="352276" y="64756"/>
                </a:lnTo>
                <a:lnTo>
                  <a:pt x="333110" y="65971"/>
                </a:lnTo>
                <a:lnTo>
                  <a:pt x="313983" y="66782"/>
                </a:lnTo>
                <a:lnTo>
                  <a:pt x="294882" y="67322"/>
                </a:lnTo>
                <a:lnTo>
                  <a:pt x="276591" y="69269"/>
                </a:lnTo>
                <a:lnTo>
                  <a:pt x="241452" y="75667"/>
                </a:lnTo>
                <a:lnTo>
                  <a:pt x="209430" y="79568"/>
                </a:lnTo>
                <a:lnTo>
                  <a:pt x="179324" y="82096"/>
                </a:lnTo>
                <a:lnTo>
                  <a:pt x="150068" y="85865"/>
                </a:lnTo>
                <a:lnTo>
                  <a:pt x="123307" y="92303"/>
                </a:lnTo>
                <a:lnTo>
                  <a:pt x="88045" y="104853"/>
                </a:lnTo>
                <a:lnTo>
                  <a:pt x="59605" y="118625"/>
                </a:lnTo>
                <a:lnTo>
                  <a:pt x="28662" y="141293"/>
                </a:lnTo>
                <a:lnTo>
                  <a:pt x="14405" y="161702"/>
                </a:lnTo>
                <a:lnTo>
                  <a:pt x="5154" y="182830"/>
                </a:lnTo>
                <a:lnTo>
                  <a:pt x="1178" y="211756"/>
                </a:lnTo>
                <a:lnTo>
                  <a:pt x="0" y="241669"/>
                </a:lnTo>
                <a:lnTo>
                  <a:pt x="3958" y="265266"/>
                </a:lnTo>
                <a:lnTo>
                  <a:pt x="10215" y="293216"/>
                </a:lnTo>
                <a:lnTo>
                  <a:pt x="15642" y="326805"/>
                </a:lnTo>
                <a:lnTo>
                  <a:pt x="18994" y="344652"/>
                </a:lnTo>
                <a:lnTo>
                  <a:pt x="22816" y="362900"/>
                </a:lnTo>
                <a:lnTo>
                  <a:pt x="26952" y="381415"/>
                </a:lnTo>
                <a:lnTo>
                  <a:pt x="33663" y="416804"/>
                </a:lnTo>
                <a:lnTo>
                  <a:pt x="39293" y="449466"/>
                </a:lnTo>
                <a:lnTo>
                  <a:pt x="44440" y="477212"/>
                </a:lnTo>
                <a:lnTo>
                  <a:pt x="49511" y="5041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Signals sent between members of a population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Visual, audible, tactile, electrical, and chemical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Example: Bee Waggle Dance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Length of Waggle = distance from hive to flower patch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Amount of “vigor” in the dance = richness of nectar source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Angle of waggle relative to a vertical line representing the position of the sun = direction of the nectar source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How is this behavior cooperative? </a:t>
            </a:r>
          </a:p>
        </p:txBody>
      </p:sp>
      <p:sp>
        <p:nvSpPr>
          <p:cNvPr id="12" name="SMARTInkShape-6361"/>
          <p:cNvSpPr/>
          <p:nvPr>
            <p:custDataLst>
              <p:tags r:id="rId1"/>
            </p:custDataLst>
          </p:nvPr>
        </p:nvSpPr>
        <p:spPr>
          <a:xfrm>
            <a:off x="214313" y="1122562"/>
            <a:ext cx="1027682" cy="463352"/>
          </a:xfrm>
          <a:custGeom>
            <a:avLst/>
            <a:gdLst/>
            <a:ahLst/>
            <a:cxnLst/>
            <a:rect l="0" t="0" r="0" b="0"/>
            <a:pathLst>
              <a:path w="1027682" h="463352">
                <a:moveTo>
                  <a:pt x="0" y="463351"/>
                </a:moveTo>
                <a:lnTo>
                  <a:pt x="0" y="463351"/>
                </a:lnTo>
                <a:lnTo>
                  <a:pt x="16093" y="463351"/>
                </a:lnTo>
                <a:lnTo>
                  <a:pt x="48433" y="457200"/>
                </a:lnTo>
                <a:lnTo>
                  <a:pt x="74763" y="456501"/>
                </a:lnTo>
                <a:lnTo>
                  <a:pt x="106466" y="452502"/>
                </a:lnTo>
                <a:lnTo>
                  <a:pt x="131455" y="450591"/>
                </a:lnTo>
                <a:lnTo>
                  <a:pt x="158437" y="449742"/>
                </a:lnTo>
                <a:lnTo>
                  <a:pt x="186304" y="449365"/>
                </a:lnTo>
                <a:lnTo>
                  <a:pt x="214564" y="449197"/>
                </a:lnTo>
                <a:lnTo>
                  <a:pt x="243793" y="449123"/>
                </a:lnTo>
                <a:lnTo>
                  <a:pt x="275304" y="449089"/>
                </a:lnTo>
                <a:lnTo>
                  <a:pt x="307830" y="446958"/>
                </a:lnTo>
                <a:lnTo>
                  <a:pt x="341601" y="444159"/>
                </a:lnTo>
                <a:lnTo>
                  <a:pt x="359496" y="443412"/>
                </a:lnTo>
                <a:lnTo>
                  <a:pt x="377776" y="442915"/>
                </a:lnTo>
                <a:lnTo>
                  <a:pt x="396313" y="442583"/>
                </a:lnTo>
                <a:lnTo>
                  <a:pt x="415021" y="442362"/>
                </a:lnTo>
                <a:lnTo>
                  <a:pt x="433843" y="442214"/>
                </a:lnTo>
                <a:lnTo>
                  <a:pt x="452741" y="442116"/>
                </a:lnTo>
                <a:lnTo>
                  <a:pt x="471690" y="442050"/>
                </a:lnTo>
                <a:lnTo>
                  <a:pt x="490672" y="442007"/>
                </a:lnTo>
                <a:lnTo>
                  <a:pt x="509677" y="441978"/>
                </a:lnTo>
                <a:lnTo>
                  <a:pt x="528697" y="441958"/>
                </a:lnTo>
                <a:lnTo>
                  <a:pt x="547727" y="441945"/>
                </a:lnTo>
                <a:lnTo>
                  <a:pt x="565970" y="441936"/>
                </a:lnTo>
                <a:lnTo>
                  <a:pt x="601057" y="441927"/>
                </a:lnTo>
                <a:lnTo>
                  <a:pt x="635171" y="444039"/>
                </a:lnTo>
                <a:lnTo>
                  <a:pt x="668854" y="446830"/>
                </a:lnTo>
                <a:lnTo>
                  <a:pt x="702345" y="448071"/>
                </a:lnTo>
                <a:lnTo>
                  <a:pt x="733634" y="450739"/>
                </a:lnTo>
                <a:lnTo>
                  <a:pt x="763416" y="453776"/>
                </a:lnTo>
                <a:lnTo>
                  <a:pt x="792527" y="455127"/>
                </a:lnTo>
                <a:lnTo>
                  <a:pt x="819223" y="455727"/>
                </a:lnTo>
                <a:lnTo>
                  <a:pt x="844318" y="455993"/>
                </a:lnTo>
                <a:lnTo>
                  <a:pt x="879964" y="456144"/>
                </a:lnTo>
                <a:lnTo>
                  <a:pt x="910194" y="456188"/>
                </a:lnTo>
                <a:lnTo>
                  <a:pt x="945772" y="456204"/>
                </a:lnTo>
                <a:lnTo>
                  <a:pt x="966399" y="450503"/>
                </a:lnTo>
                <a:lnTo>
                  <a:pt x="989625" y="441190"/>
                </a:lnTo>
                <a:lnTo>
                  <a:pt x="994929" y="434716"/>
                </a:lnTo>
                <a:lnTo>
                  <a:pt x="997815" y="426547"/>
                </a:lnTo>
                <a:lnTo>
                  <a:pt x="1005576" y="396845"/>
                </a:lnTo>
                <a:lnTo>
                  <a:pt x="1008884" y="379087"/>
                </a:lnTo>
                <a:lnTo>
                  <a:pt x="1012774" y="361654"/>
                </a:lnTo>
                <a:lnTo>
                  <a:pt x="1013403" y="327398"/>
                </a:lnTo>
                <a:lnTo>
                  <a:pt x="1008233" y="291871"/>
                </a:lnTo>
                <a:lnTo>
                  <a:pt x="1007459" y="258410"/>
                </a:lnTo>
                <a:lnTo>
                  <a:pt x="1007306" y="225930"/>
                </a:lnTo>
                <a:lnTo>
                  <a:pt x="1007276" y="192968"/>
                </a:lnTo>
                <a:lnTo>
                  <a:pt x="1009386" y="158428"/>
                </a:lnTo>
                <a:lnTo>
                  <a:pt x="1013419" y="133773"/>
                </a:lnTo>
                <a:lnTo>
                  <a:pt x="1014281" y="101009"/>
                </a:lnTo>
                <a:lnTo>
                  <a:pt x="1015148" y="90378"/>
                </a:lnTo>
                <a:lnTo>
                  <a:pt x="1022152" y="58840"/>
                </a:lnTo>
                <a:lnTo>
                  <a:pt x="1027171" y="49073"/>
                </a:lnTo>
                <a:lnTo>
                  <a:pt x="1027681" y="46671"/>
                </a:lnTo>
                <a:lnTo>
                  <a:pt x="1027226" y="44277"/>
                </a:lnTo>
                <a:lnTo>
                  <a:pt x="1022911" y="34731"/>
                </a:lnTo>
                <a:lnTo>
                  <a:pt x="1022459" y="32348"/>
                </a:lnTo>
                <a:lnTo>
                  <a:pt x="1021364" y="30759"/>
                </a:lnTo>
                <a:lnTo>
                  <a:pt x="1019841" y="29700"/>
                </a:lnTo>
                <a:lnTo>
                  <a:pt x="1016031" y="27729"/>
                </a:lnTo>
                <a:lnTo>
                  <a:pt x="1009424" y="22951"/>
                </a:lnTo>
                <a:lnTo>
                  <a:pt x="985197" y="14931"/>
                </a:lnTo>
                <a:lnTo>
                  <a:pt x="956237" y="13510"/>
                </a:lnTo>
                <a:lnTo>
                  <a:pt x="924251" y="13337"/>
                </a:lnTo>
                <a:lnTo>
                  <a:pt x="893771" y="11190"/>
                </a:lnTo>
                <a:lnTo>
                  <a:pt x="862514" y="7644"/>
                </a:lnTo>
                <a:lnTo>
                  <a:pt x="828118" y="6593"/>
                </a:lnTo>
                <a:lnTo>
                  <a:pt x="803821" y="6347"/>
                </a:lnTo>
                <a:lnTo>
                  <a:pt x="777147" y="6238"/>
                </a:lnTo>
                <a:lnTo>
                  <a:pt x="749417" y="6189"/>
                </a:lnTo>
                <a:lnTo>
                  <a:pt x="720424" y="6168"/>
                </a:lnTo>
                <a:lnTo>
                  <a:pt x="689017" y="6158"/>
                </a:lnTo>
                <a:lnTo>
                  <a:pt x="656538" y="4037"/>
                </a:lnTo>
                <a:lnTo>
                  <a:pt x="624376" y="1242"/>
                </a:lnTo>
                <a:lnTo>
                  <a:pt x="594206" y="0"/>
                </a:lnTo>
                <a:lnTo>
                  <a:pt x="562806" y="1565"/>
                </a:lnTo>
                <a:lnTo>
                  <a:pt x="530329" y="4112"/>
                </a:lnTo>
                <a:lnTo>
                  <a:pt x="497375" y="5245"/>
                </a:lnTo>
                <a:lnTo>
                  <a:pt x="464207" y="5748"/>
                </a:lnTo>
                <a:lnTo>
                  <a:pt x="430945" y="6765"/>
                </a:lnTo>
                <a:lnTo>
                  <a:pt x="397641" y="9863"/>
                </a:lnTo>
                <a:lnTo>
                  <a:pt x="368552" y="11769"/>
                </a:lnTo>
                <a:lnTo>
                  <a:pt x="341601" y="13410"/>
                </a:lnTo>
                <a:lnTo>
                  <a:pt x="313747" y="16786"/>
                </a:lnTo>
                <a:lnTo>
                  <a:pt x="278876" y="19356"/>
                </a:lnTo>
                <a:lnTo>
                  <a:pt x="248435" y="23910"/>
                </a:lnTo>
                <a:lnTo>
                  <a:pt x="215408" y="26856"/>
                </a:lnTo>
                <a:lnTo>
                  <a:pt x="188070" y="29555"/>
                </a:lnTo>
                <a:lnTo>
                  <a:pt x="163025" y="39748"/>
                </a:lnTo>
                <a:lnTo>
                  <a:pt x="148096" y="51428"/>
                </a:lnTo>
                <a:lnTo>
                  <a:pt x="145195" y="58289"/>
                </a:lnTo>
                <a:lnTo>
                  <a:pt x="133067" y="93411"/>
                </a:lnTo>
                <a:lnTo>
                  <a:pt x="128678" y="125663"/>
                </a:lnTo>
                <a:lnTo>
                  <a:pt x="120991" y="157904"/>
                </a:lnTo>
                <a:lnTo>
                  <a:pt x="114165" y="185258"/>
                </a:lnTo>
                <a:lnTo>
                  <a:pt x="107116" y="213472"/>
                </a:lnTo>
                <a:lnTo>
                  <a:pt x="100000" y="241939"/>
                </a:lnTo>
                <a:lnTo>
                  <a:pt x="94277" y="276211"/>
                </a:lnTo>
                <a:lnTo>
                  <a:pt x="93054" y="311030"/>
                </a:lnTo>
                <a:lnTo>
                  <a:pt x="92885" y="343821"/>
                </a:lnTo>
                <a:lnTo>
                  <a:pt x="92868" y="36333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6362"/>
          <p:cNvSpPr/>
          <p:nvPr>
            <p:custDataLst>
              <p:tags r:id="rId2"/>
            </p:custDataLst>
          </p:nvPr>
        </p:nvSpPr>
        <p:spPr>
          <a:xfrm>
            <a:off x="1100138" y="3564731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0" y="0"/>
                </a:moveTo>
                <a:lnTo>
                  <a:pt x="0" y="0"/>
                </a:lnTo>
                <a:lnTo>
                  <a:pt x="714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62" y="423912"/>
            <a:ext cx="8067474" cy="429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00" y="336100"/>
            <a:ext cx="8080875" cy="43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notes annotations?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 for Estimating Population Density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-Quadrat Technique (not quadrant, sorry!)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-Mark and Recapture Technique </a:t>
            </a:r>
          </a:p>
        </p:txBody>
      </p:sp>
      <p:sp>
        <p:nvSpPr>
          <p:cNvPr id="513" name="SMARTInkShape-5082"/>
          <p:cNvSpPr/>
          <p:nvPr>
            <p:custDataLst>
              <p:tags r:id="rId1"/>
            </p:custDataLst>
          </p:nvPr>
        </p:nvSpPr>
        <p:spPr>
          <a:xfrm>
            <a:off x="4385396" y="3097514"/>
            <a:ext cx="112292" cy="52881"/>
          </a:xfrm>
          <a:custGeom>
            <a:avLst/>
            <a:gdLst/>
            <a:ahLst/>
            <a:cxnLst/>
            <a:rect l="0" t="0" r="0" b="0"/>
            <a:pathLst>
              <a:path w="112292" h="52881">
                <a:moveTo>
                  <a:pt x="79448" y="45736"/>
                </a:moveTo>
                <a:lnTo>
                  <a:pt x="79448" y="45736"/>
                </a:lnTo>
                <a:lnTo>
                  <a:pt x="68041" y="44942"/>
                </a:lnTo>
                <a:lnTo>
                  <a:pt x="34485" y="35793"/>
                </a:lnTo>
                <a:lnTo>
                  <a:pt x="13297" y="25151"/>
                </a:lnTo>
                <a:lnTo>
                  <a:pt x="757" y="15736"/>
                </a:lnTo>
                <a:lnTo>
                  <a:pt x="0" y="13036"/>
                </a:lnTo>
                <a:lnTo>
                  <a:pt x="1082" y="10442"/>
                </a:lnTo>
                <a:lnTo>
                  <a:pt x="3392" y="7919"/>
                </a:lnTo>
                <a:lnTo>
                  <a:pt x="18019" y="576"/>
                </a:lnTo>
                <a:lnTo>
                  <a:pt x="28598" y="0"/>
                </a:lnTo>
                <a:lnTo>
                  <a:pt x="62962" y="3289"/>
                </a:lnTo>
                <a:lnTo>
                  <a:pt x="95715" y="15025"/>
                </a:lnTo>
                <a:lnTo>
                  <a:pt x="108698" y="21996"/>
                </a:lnTo>
                <a:lnTo>
                  <a:pt x="112291" y="26718"/>
                </a:lnTo>
                <a:lnTo>
                  <a:pt x="111662" y="29089"/>
                </a:lnTo>
                <a:lnTo>
                  <a:pt x="98820" y="40976"/>
                </a:lnTo>
                <a:lnTo>
                  <a:pt x="72304" y="528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SMARTInkShape-5083"/>
          <p:cNvSpPr/>
          <p:nvPr>
            <p:custDataLst>
              <p:tags r:id="rId2"/>
            </p:custDataLst>
          </p:nvPr>
        </p:nvSpPr>
        <p:spPr>
          <a:xfrm>
            <a:off x="3507581" y="3350419"/>
            <a:ext cx="77590" cy="28386"/>
          </a:xfrm>
          <a:custGeom>
            <a:avLst/>
            <a:gdLst/>
            <a:ahLst/>
            <a:cxnLst/>
            <a:rect l="0" t="0" r="0" b="0"/>
            <a:pathLst>
              <a:path w="77590" h="28386">
                <a:moveTo>
                  <a:pt x="71438" y="0"/>
                </a:moveTo>
                <a:lnTo>
                  <a:pt x="71438" y="0"/>
                </a:lnTo>
                <a:lnTo>
                  <a:pt x="77589" y="12301"/>
                </a:lnTo>
                <a:lnTo>
                  <a:pt x="70703" y="21283"/>
                </a:lnTo>
                <a:lnTo>
                  <a:pt x="65026" y="25334"/>
                </a:lnTo>
                <a:lnTo>
                  <a:pt x="59063" y="27135"/>
                </a:lnTo>
                <a:lnTo>
                  <a:pt x="37725" y="28385"/>
                </a:lnTo>
                <a:lnTo>
                  <a:pt x="28409" y="24257"/>
                </a:lnTo>
                <a:lnTo>
                  <a:pt x="16355" y="17241"/>
                </a:lnTo>
                <a:lnTo>
                  <a:pt x="13285" y="16257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SMARTInkShape-5084"/>
          <p:cNvSpPr/>
          <p:nvPr>
            <p:custDataLst>
              <p:tags r:id="rId3"/>
            </p:custDataLst>
          </p:nvPr>
        </p:nvSpPr>
        <p:spPr>
          <a:xfrm>
            <a:off x="3443288" y="2871788"/>
            <a:ext cx="56962" cy="35327"/>
          </a:xfrm>
          <a:custGeom>
            <a:avLst/>
            <a:gdLst/>
            <a:ahLst/>
            <a:cxnLst/>
            <a:rect l="0" t="0" r="0" b="0"/>
            <a:pathLst>
              <a:path w="56962" h="35327">
                <a:moveTo>
                  <a:pt x="0" y="0"/>
                </a:moveTo>
                <a:lnTo>
                  <a:pt x="0" y="0"/>
                </a:lnTo>
                <a:lnTo>
                  <a:pt x="30325" y="2116"/>
                </a:lnTo>
                <a:lnTo>
                  <a:pt x="46291" y="7770"/>
                </a:lnTo>
                <a:lnTo>
                  <a:pt x="52323" y="12184"/>
                </a:lnTo>
                <a:lnTo>
                  <a:pt x="56514" y="20056"/>
                </a:lnTo>
                <a:lnTo>
                  <a:pt x="56961" y="24816"/>
                </a:lnTo>
                <a:lnTo>
                  <a:pt x="54949" y="29021"/>
                </a:lnTo>
                <a:lnTo>
                  <a:pt x="53302" y="31253"/>
                </a:lnTo>
                <a:lnTo>
                  <a:pt x="47237" y="33734"/>
                </a:lnTo>
                <a:lnTo>
                  <a:pt x="34201" y="35326"/>
                </a:lnTo>
                <a:lnTo>
                  <a:pt x="28959" y="33427"/>
                </a:lnTo>
                <a:lnTo>
                  <a:pt x="22918" y="29533"/>
                </a:lnTo>
                <a:lnTo>
                  <a:pt x="22092" y="26884"/>
                </a:lnTo>
                <a:lnTo>
                  <a:pt x="21561" y="22508"/>
                </a:lnTo>
                <a:lnTo>
                  <a:pt x="35718" y="142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1" name="SMARTInkShape-Group1647"/>
          <p:cNvGrpSpPr/>
          <p:nvPr/>
        </p:nvGrpSpPr>
        <p:grpSpPr>
          <a:xfrm>
            <a:off x="2650356" y="2597264"/>
            <a:ext cx="2314515" cy="1217498"/>
            <a:chOff x="2650356" y="2597264"/>
            <a:chExt cx="2314515" cy="1217498"/>
          </a:xfrm>
        </p:grpSpPr>
        <p:sp>
          <p:nvSpPr>
            <p:cNvPr id="516" name="SMARTInkShape-5085"/>
            <p:cNvSpPr/>
            <p:nvPr>
              <p:custDataLst>
                <p:tags r:id="rId135"/>
              </p:custDataLst>
            </p:nvPr>
          </p:nvSpPr>
          <p:spPr>
            <a:xfrm>
              <a:off x="4151475" y="2628851"/>
              <a:ext cx="155029" cy="7569"/>
            </a:xfrm>
            <a:custGeom>
              <a:avLst/>
              <a:gdLst/>
              <a:ahLst/>
              <a:cxnLst/>
              <a:rect l="0" t="0" r="0" b="0"/>
              <a:pathLst>
                <a:path w="155029" h="7569">
                  <a:moveTo>
                    <a:pt x="155028" y="7568"/>
                  </a:moveTo>
                  <a:lnTo>
                    <a:pt x="155028" y="7568"/>
                  </a:lnTo>
                  <a:lnTo>
                    <a:pt x="144164" y="7485"/>
                  </a:lnTo>
                  <a:lnTo>
                    <a:pt x="124366" y="6593"/>
                  </a:lnTo>
                  <a:lnTo>
                    <a:pt x="104023" y="5206"/>
                  </a:lnTo>
                  <a:lnTo>
                    <a:pt x="83317" y="3487"/>
                  </a:lnTo>
                  <a:lnTo>
                    <a:pt x="62370" y="2341"/>
                  </a:lnTo>
                  <a:lnTo>
                    <a:pt x="41261" y="1577"/>
                  </a:lnTo>
                  <a:lnTo>
                    <a:pt x="20045" y="10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086"/>
            <p:cNvSpPr/>
            <p:nvPr>
              <p:custDataLst>
                <p:tags r:id="rId136"/>
              </p:custDataLst>
            </p:nvPr>
          </p:nvSpPr>
          <p:spPr>
            <a:xfrm>
              <a:off x="3495132" y="2597264"/>
              <a:ext cx="608757" cy="27940"/>
            </a:xfrm>
            <a:custGeom>
              <a:avLst/>
              <a:gdLst/>
              <a:ahLst/>
              <a:cxnLst/>
              <a:rect l="0" t="0" r="0" b="0"/>
              <a:pathLst>
                <a:path w="608757" h="27940">
                  <a:moveTo>
                    <a:pt x="608756" y="27939"/>
                  </a:moveTo>
                  <a:lnTo>
                    <a:pt x="608756" y="27939"/>
                  </a:lnTo>
                  <a:lnTo>
                    <a:pt x="591008" y="26928"/>
                  </a:lnTo>
                  <a:lnTo>
                    <a:pt x="569605" y="26116"/>
                  </a:lnTo>
                  <a:lnTo>
                    <a:pt x="548193" y="25575"/>
                  </a:lnTo>
                  <a:lnTo>
                    <a:pt x="525980" y="24420"/>
                  </a:lnTo>
                  <a:lnTo>
                    <a:pt x="503234" y="22857"/>
                  </a:lnTo>
                  <a:lnTo>
                    <a:pt x="480133" y="21021"/>
                  </a:lnTo>
                  <a:lnTo>
                    <a:pt x="457589" y="19797"/>
                  </a:lnTo>
                  <a:lnTo>
                    <a:pt x="435415" y="18981"/>
                  </a:lnTo>
                  <a:lnTo>
                    <a:pt x="413489" y="18436"/>
                  </a:lnTo>
                  <a:lnTo>
                    <a:pt x="390934" y="18074"/>
                  </a:lnTo>
                  <a:lnTo>
                    <a:pt x="367960" y="17832"/>
                  </a:lnTo>
                  <a:lnTo>
                    <a:pt x="344706" y="17671"/>
                  </a:lnTo>
                  <a:lnTo>
                    <a:pt x="321266" y="16770"/>
                  </a:lnTo>
                  <a:lnTo>
                    <a:pt x="297702" y="15375"/>
                  </a:lnTo>
                  <a:lnTo>
                    <a:pt x="274056" y="13652"/>
                  </a:lnTo>
                  <a:lnTo>
                    <a:pt x="250353" y="12503"/>
                  </a:lnTo>
                  <a:lnTo>
                    <a:pt x="226614" y="11737"/>
                  </a:lnTo>
                  <a:lnTo>
                    <a:pt x="202851" y="11226"/>
                  </a:lnTo>
                  <a:lnTo>
                    <a:pt x="179071" y="10092"/>
                  </a:lnTo>
                  <a:lnTo>
                    <a:pt x="155280" y="8542"/>
                  </a:lnTo>
                  <a:lnTo>
                    <a:pt x="131483" y="6715"/>
                  </a:lnTo>
                  <a:lnTo>
                    <a:pt x="108474" y="5497"/>
                  </a:lnTo>
                  <a:lnTo>
                    <a:pt x="85990" y="4685"/>
                  </a:lnTo>
                  <a:lnTo>
                    <a:pt x="63858" y="4143"/>
                  </a:lnTo>
                  <a:lnTo>
                    <a:pt x="41165" y="2989"/>
                  </a:lnTo>
                  <a:lnTo>
                    <a:pt x="18100" y="14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087"/>
            <p:cNvSpPr/>
            <p:nvPr>
              <p:custDataLst>
                <p:tags r:id="rId137"/>
              </p:custDataLst>
            </p:nvPr>
          </p:nvSpPr>
          <p:spPr>
            <a:xfrm>
              <a:off x="2764631" y="2607560"/>
              <a:ext cx="2200240" cy="1207202"/>
            </a:xfrm>
            <a:custGeom>
              <a:avLst/>
              <a:gdLst/>
              <a:ahLst/>
              <a:cxnLst/>
              <a:rect l="0" t="0" r="0" b="0"/>
              <a:pathLst>
                <a:path w="2200240" h="1207202">
                  <a:moveTo>
                    <a:pt x="0" y="1038632"/>
                  </a:moveTo>
                  <a:lnTo>
                    <a:pt x="0" y="1038632"/>
                  </a:lnTo>
                  <a:lnTo>
                    <a:pt x="25459" y="1043321"/>
                  </a:lnTo>
                  <a:lnTo>
                    <a:pt x="50209" y="1047054"/>
                  </a:lnTo>
                  <a:lnTo>
                    <a:pt x="82787" y="1049949"/>
                  </a:lnTo>
                  <a:lnTo>
                    <a:pt x="117222" y="1054687"/>
                  </a:lnTo>
                  <a:lnTo>
                    <a:pt x="140734" y="1056074"/>
                  </a:lnTo>
                  <a:lnTo>
                    <a:pt x="166530" y="1058807"/>
                  </a:lnTo>
                  <a:lnTo>
                    <a:pt x="193869" y="1061874"/>
                  </a:lnTo>
                  <a:lnTo>
                    <a:pt x="221896" y="1063237"/>
                  </a:lnTo>
                  <a:lnTo>
                    <a:pt x="252343" y="1065960"/>
                  </a:lnTo>
                  <a:lnTo>
                    <a:pt x="284396" y="1069022"/>
                  </a:lnTo>
                  <a:lnTo>
                    <a:pt x="317163" y="1070382"/>
                  </a:lnTo>
                  <a:lnTo>
                    <a:pt x="335267" y="1071539"/>
                  </a:lnTo>
                  <a:lnTo>
                    <a:pt x="354480" y="1073104"/>
                  </a:lnTo>
                  <a:lnTo>
                    <a:pt x="374433" y="1074941"/>
                  </a:lnTo>
                  <a:lnTo>
                    <a:pt x="394878" y="1076166"/>
                  </a:lnTo>
                  <a:lnTo>
                    <a:pt x="415652" y="1076982"/>
                  </a:lnTo>
                  <a:lnTo>
                    <a:pt x="436645" y="1077526"/>
                  </a:lnTo>
                  <a:lnTo>
                    <a:pt x="457785" y="1078683"/>
                  </a:lnTo>
                  <a:lnTo>
                    <a:pt x="479021" y="1080248"/>
                  </a:lnTo>
                  <a:lnTo>
                    <a:pt x="500322" y="1082085"/>
                  </a:lnTo>
                  <a:lnTo>
                    <a:pt x="522461" y="1084103"/>
                  </a:lnTo>
                  <a:lnTo>
                    <a:pt x="545157" y="1086242"/>
                  </a:lnTo>
                  <a:lnTo>
                    <a:pt x="568226" y="1088462"/>
                  </a:lnTo>
                  <a:lnTo>
                    <a:pt x="591542" y="1090736"/>
                  </a:lnTo>
                  <a:lnTo>
                    <a:pt x="615024" y="1093046"/>
                  </a:lnTo>
                  <a:lnTo>
                    <a:pt x="638616" y="1095379"/>
                  </a:lnTo>
                  <a:lnTo>
                    <a:pt x="662282" y="1097729"/>
                  </a:lnTo>
                  <a:lnTo>
                    <a:pt x="685996" y="1100089"/>
                  </a:lnTo>
                  <a:lnTo>
                    <a:pt x="709743" y="1102456"/>
                  </a:lnTo>
                  <a:lnTo>
                    <a:pt x="734306" y="1104828"/>
                  </a:lnTo>
                  <a:lnTo>
                    <a:pt x="759412" y="1107203"/>
                  </a:lnTo>
                  <a:lnTo>
                    <a:pt x="784881" y="1109580"/>
                  </a:lnTo>
                  <a:lnTo>
                    <a:pt x="810592" y="1111958"/>
                  </a:lnTo>
                  <a:lnTo>
                    <a:pt x="836464" y="1114338"/>
                  </a:lnTo>
                  <a:lnTo>
                    <a:pt x="862442" y="1116718"/>
                  </a:lnTo>
                  <a:lnTo>
                    <a:pt x="887699" y="1119098"/>
                  </a:lnTo>
                  <a:lnTo>
                    <a:pt x="912474" y="1121479"/>
                  </a:lnTo>
                  <a:lnTo>
                    <a:pt x="936929" y="1123860"/>
                  </a:lnTo>
                  <a:lnTo>
                    <a:pt x="961963" y="1126241"/>
                  </a:lnTo>
                  <a:lnTo>
                    <a:pt x="987384" y="1128622"/>
                  </a:lnTo>
                  <a:lnTo>
                    <a:pt x="1013062" y="1131003"/>
                  </a:lnTo>
                  <a:lnTo>
                    <a:pt x="1038119" y="1133384"/>
                  </a:lnTo>
                  <a:lnTo>
                    <a:pt x="1062761" y="1135765"/>
                  </a:lnTo>
                  <a:lnTo>
                    <a:pt x="1087126" y="1138146"/>
                  </a:lnTo>
                  <a:lnTo>
                    <a:pt x="1111307" y="1140528"/>
                  </a:lnTo>
                  <a:lnTo>
                    <a:pt x="1135365" y="1142909"/>
                  </a:lnTo>
                  <a:lnTo>
                    <a:pt x="1159342" y="1145290"/>
                  </a:lnTo>
                  <a:lnTo>
                    <a:pt x="1183263" y="1147671"/>
                  </a:lnTo>
                  <a:lnTo>
                    <a:pt x="1207148" y="1150053"/>
                  </a:lnTo>
                  <a:lnTo>
                    <a:pt x="1231010" y="1152434"/>
                  </a:lnTo>
                  <a:lnTo>
                    <a:pt x="1254854" y="1154815"/>
                  </a:lnTo>
                  <a:lnTo>
                    <a:pt x="1278688" y="1157196"/>
                  </a:lnTo>
                  <a:lnTo>
                    <a:pt x="1302515" y="1159578"/>
                  </a:lnTo>
                  <a:lnTo>
                    <a:pt x="1326337" y="1161959"/>
                  </a:lnTo>
                  <a:lnTo>
                    <a:pt x="1350156" y="1164340"/>
                  </a:lnTo>
                  <a:lnTo>
                    <a:pt x="1373973" y="1166721"/>
                  </a:lnTo>
                  <a:lnTo>
                    <a:pt x="1397789" y="1169896"/>
                  </a:lnTo>
                  <a:lnTo>
                    <a:pt x="1421603" y="1173600"/>
                  </a:lnTo>
                  <a:lnTo>
                    <a:pt x="1445416" y="1177657"/>
                  </a:lnTo>
                  <a:lnTo>
                    <a:pt x="1468436" y="1181156"/>
                  </a:lnTo>
                  <a:lnTo>
                    <a:pt x="1490926" y="1184282"/>
                  </a:lnTo>
                  <a:lnTo>
                    <a:pt x="1513063" y="1187160"/>
                  </a:lnTo>
                  <a:lnTo>
                    <a:pt x="1534965" y="1189872"/>
                  </a:lnTo>
                  <a:lnTo>
                    <a:pt x="1556710" y="1192474"/>
                  </a:lnTo>
                  <a:lnTo>
                    <a:pt x="1578351" y="1195002"/>
                  </a:lnTo>
                  <a:lnTo>
                    <a:pt x="1599127" y="1197481"/>
                  </a:lnTo>
                  <a:lnTo>
                    <a:pt x="1619329" y="1199928"/>
                  </a:lnTo>
                  <a:lnTo>
                    <a:pt x="1639146" y="1202353"/>
                  </a:lnTo>
                  <a:lnTo>
                    <a:pt x="1658708" y="1203969"/>
                  </a:lnTo>
                  <a:lnTo>
                    <a:pt x="1678099" y="1205047"/>
                  </a:lnTo>
                  <a:lnTo>
                    <a:pt x="1697377" y="1205766"/>
                  </a:lnTo>
                  <a:lnTo>
                    <a:pt x="1715785" y="1206245"/>
                  </a:lnTo>
                  <a:lnTo>
                    <a:pt x="1751055" y="1206777"/>
                  </a:lnTo>
                  <a:lnTo>
                    <a:pt x="1785251" y="1207013"/>
                  </a:lnTo>
                  <a:lnTo>
                    <a:pt x="1818176" y="1207118"/>
                  </a:lnTo>
                  <a:lnTo>
                    <a:pt x="1848684" y="1207165"/>
                  </a:lnTo>
                  <a:lnTo>
                    <a:pt x="1876002" y="1207186"/>
                  </a:lnTo>
                  <a:lnTo>
                    <a:pt x="1901373" y="1207195"/>
                  </a:lnTo>
                  <a:lnTo>
                    <a:pt x="1925877" y="1207199"/>
                  </a:lnTo>
                  <a:lnTo>
                    <a:pt x="1958194" y="1207201"/>
                  </a:lnTo>
                  <a:lnTo>
                    <a:pt x="1987877" y="1203410"/>
                  </a:lnTo>
                  <a:lnTo>
                    <a:pt x="2020648" y="1199927"/>
                  </a:lnTo>
                  <a:lnTo>
                    <a:pt x="2050052" y="1192419"/>
                  </a:lnTo>
                  <a:lnTo>
                    <a:pt x="2084361" y="1185853"/>
                  </a:lnTo>
                  <a:lnTo>
                    <a:pt x="2111897" y="1172805"/>
                  </a:lnTo>
                  <a:lnTo>
                    <a:pt x="2112782" y="1171571"/>
                  </a:lnTo>
                  <a:lnTo>
                    <a:pt x="2114318" y="1165449"/>
                  </a:lnTo>
                  <a:lnTo>
                    <a:pt x="2096208" y="1133836"/>
                  </a:lnTo>
                  <a:lnTo>
                    <a:pt x="2094034" y="1123111"/>
                  </a:lnTo>
                  <a:lnTo>
                    <a:pt x="2093199" y="1090185"/>
                  </a:lnTo>
                  <a:lnTo>
                    <a:pt x="2093130" y="1056826"/>
                  </a:lnTo>
                  <a:lnTo>
                    <a:pt x="2093121" y="1022835"/>
                  </a:lnTo>
                  <a:lnTo>
                    <a:pt x="2093914" y="994178"/>
                  </a:lnTo>
                  <a:lnTo>
                    <a:pt x="2098823" y="960904"/>
                  </a:lnTo>
                  <a:lnTo>
                    <a:pt x="2104511" y="925910"/>
                  </a:lnTo>
                  <a:lnTo>
                    <a:pt x="2108136" y="890406"/>
                  </a:lnTo>
                  <a:lnTo>
                    <a:pt x="2117765" y="854751"/>
                  </a:lnTo>
                  <a:lnTo>
                    <a:pt x="2123388" y="830953"/>
                  </a:lnTo>
                  <a:lnTo>
                    <a:pt x="2128532" y="805031"/>
                  </a:lnTo>
                  <a:lnTo>
                    <a:pt x="2133464" y="777635"/>
                  </a:lnTo>
                  <a:lnTo>
                    <a:pt x="2138302" y="749583"/>
                  </a:lnTo>
                  <a:lnTo>
                    <a:pt x="2143099" y="721241"/>
                  </a:lnTo>
                  <a:lnTo>
                    <a:pt x="2147876" y="692770"/>
                  </a:lnTo>
                  <a:lnTo>
                    <a:pt x="2152645" y="664241"/>
                  </a:lnTo>
                  <a:lnTo>
                    <a:pt x="2157410" y="635686"/>
                  </a:lnTo>
                  <a:lnTo>
                    <a:pt x="2162174" y="607120"/>
                  </a:lnTo>
                  <a:lnTo>
                    <a:pt x="2166937" y="578549"/>
                  </a:lnTo>
                  <a:lnTo>
                    <a:pt x="2171699" y="549976"/>
                  </a:lnTo>
                  <a:lnTo>
                    <a:pt x="2176464" y="521402"/>
                  </a:lnTo>
                  <a:lnTo>
                    <a:pt x="2181224" y="492827"/>
                  </a:lnTo>
                  <a:lnTo>
                    <a:pt x="2185989" y="464252"/>
                  </a:lnTo>
                  <a:lnTo>
                    <a:pt x="2190749" y="435678"/>
                  </a:lnTo>
                  <a:lnTo>
                    <a:pt x="2195514" y="407103"/>
                  </a:lnTo>
                  <a:lnTo>
                    <a:pt x="2198158" y="378528"/>
                  </a:lnTo>
                  <a:lnTo>
                    <a:pt x="2199335" y="349953"/>
                  </a:lnTo>
                  <a:lnTo>
                    <a:pt x="2199857" y="321378"/>
                  </a:lnTo>
                  <a:lnTo>
                    <a:pt x="2200090" y="294919"/>
                  </a:lnTo>
                  <a:lnTo>
                    <a:pt x="2200193" y="269931"/>
                  </a:lnTo>
                  <a:lnTo>
                    <a:pt x="2200239" y="245595"/>
                  </a:lnTo>
                  <a:lnTo>
                    <a:pt x="2198142" y="221551"/>
                  </a:lnTo>
                  <a:lnTo>
                    <a:pt x="2192500" y="187818"/>
                  </a:lnTo>
                  <a:lnTo>
                    <a:pt x="2185801" y="157715"/>
                  </a:lnTo>
                  <a:lnTo>
                    <a:pt x="2178789" y="128687"/>
                  </a:lnTo>
                  <a:lnTo>
                    <a:pt x="2169308" y="94226"/>
                  </a:lnTo>
                  <a:lnTo>
                    <a:pt x="2155295" y="62904"/>
                  </a:lnTo>
                  <a:lnTo>
                    <a:pt x="2134152" y="31579"/>
                  </a:lnTo>
                  <a:lnTo>
                    <a:pt x="2114008" y="11762"/>
                  </a:lnTo>
                  <a:lnTo>
                    <a:pt x="2102139" y="5177"/>
                  </a:lnTo>
                  <a:lnTo>
                    <a:pt x="2081583" y="949"/>
                  </a:lnTo>
                  <a:lnTo>
                    <a:pt x="2048878" y="0"/>
                  </a:lnTo>
                  <a:lnTo>
                    <a:pt x="2020616" y="4836"/>
                  </a:lnTo>
                  <a:lnTo>
                    <a:pt x="1985282" y="8731"/>
                  </a:lnTo>
                  <a:lnTo>
                    <a:pt x="1955069" y="14694"/>
                  </a:lnTo>
                  <a:lnTo>
                    <a:pt x="1920982" y="21487"/>
                  </a:lnTo>
                  <a:lnTo>
                    <a:pt x="1885747" y="26411"/>
                  </a:lnTo>
                  <a:lnTo>
                    <a:pt x="1861253" y="28356"/>
                  </a:lnTo>
                  <a:lnTo>
                    <a:pt x="1834493" y="31867"/>
                  </a:lnTo>
                  <a:lnTo>
                    <a:pt x="1806724" y="33956"/>
                  </a:lnTo>
                  <a:lnTo>
                    <a:pt x="1777713" y="34885"/>
                  </a:lnTo>
                  <a:lnTo>
                    <a:pt x="1746299" y="35297"/>
                  </a:lnTo>
                  <a:lnTo>
                    <a:pt x="1713817" y="35481"/>
                  </a:lnTo>
                  <a:lnTo>
                    <a:pt x="1682516" y="34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088"/>
            <p:cNvSpPr/>
            <p:nvPr>
              <p:custDataLst>
                <p:tags r:id="rId138"/>
              </p:custDataLst>
            </p:nvPr>
          </p:nvSpPr>
          <p:spPr>
            <a:xfrm>
              <a:off x="2650356" y="2695441"/>
              <a:ext cx="64085" cy="732122"/>
            </a:xfrm>
            <a:custGeom>
              <a:avLst/>
              <a:gdLst/>
              <a:ahLst/>
              <a:cxnLst/>
              <a:rect l="0" t="0" r="0" b="0"/>
              <a:pathLst>
                <a:path w="64085" h="732122">
                  <a:moveTo>
                    <a:pt x="3630" y="0"/>
                  </a:moveTo>
                  <a:lnTo>
                    <a:pt x="3630" y="0"/>
                  </a:lnTo>
                  <a:lnTo>
                    <a:pt x="914" y="20220"/>
                  </a:lnTo>
                  <a:lnTo>
                    <a:pt x="254" y="47184"/>
                  </a:lnTo>
                  <a:lnTo>
                    <a:pt x="58" y="79162"/>
                  </a:lnTo>
                  <a:lnTo>
                    <a:pt x="0" y="109892"/>
                  </a:lnTo>
                  <a:lnTo>
                    <a:pt x="776" y="143780"/>
                  </a:lnTo>
                  <a:lnTo>
                    <a:pt x="4887" y="178956"/>
                  </a:lnTo>
                  <a:lnTo>
                    <a:pt x="6127" y="202642"/>
                  </a:lnTo>
                  <a:lnTo>
                    <a:pt x="8795" y="228515"/>
                  </a:lnTo>
                  <a:lnTo>
                    <a:pt x="11832" y="255095"/>
                  </a:lnTo>
                  <a:lnTo>
                    <a:pt x="13183" y="280137"/>
                  </a:lnTo>
                  <a:lnTo>
                    <a:pt x="15899" y="306613"/>
                  </a:lnTo>
                  <a:lnTo>
                    <a:pt x="19753" y="334255"/>
                  </a:lnTo>
                  <a:lnTo>
                    <a:pt x="24111" y="362416"/>
                  </a:lnTo>
                  <a:lnTo>
                    <a:pt x="26578" y="390806"/>
                  </a:lnTo>
                  <a:lnTo>
                    <a:pt x="28467" y="419299"/>
                  </a:lnTo>
                  <a:lnTo>
                    <a:pt x="31953" y="447838"/>
                  </a:lnTo>
                  <a:lnTo>
                    <a:pt x="36148" y="476397"/>
                  </a:lnTo>
                  <a:lnTo>
                    <a:pt x="40658" y="504965"/>
                  </a:lnTo>
                  <a:lnTo>
                    <a:pt x="45309" y="533537"/>
                  </a:lnTo>
                  <a:lnTo>
                    <a:pt x="50021" y="559994"/>
                  </a:lnTo>
                  <a:lnTo>
                    <a:pt x="54762" y="584981"/>
                  </a:lnTo>
                  <a:lnTo>
                    <a:pt x="59514" y="609316"/>
                  </a:lnTo>
                  <a:lnTo>
                    <a:pt x="62156" y="633361"/>
                  </a:lnTo>
                  <a:lnTo>
                    <a:pt x="63330" y="657276"/>
                  </a:lnTo>
                  <a:lnTo>
                    <a:pt x="63852" y="681135"/>
                  </a:lnTo>
                  <a:lnTo>
                    <a:pt x="64084" y="704968"/>
                  </a:lnTo>
                  <a:lnTo>
                    <a:pt x="62479" y="732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089"/>
            <p:cNvSpPr/>
            <p:nvPr>
              <p:custDataLst>
                <p:tags r:id="rId139"/>
              </p:custDataLst>
            </p:nvPr>
          </p:nvSpPr>
          <p:spPr>
            <a:xfrm>
              <a:off x="2858977" y="3722309"/>
              <a:ext cx="41387" cy="28161"/>
            </a:xfrm>
            <a:custGeom>
              <a:avLst/>
              <a:gdLst/>
              <a:ahLst/>
              <a:cxnLst/>
              <a:rect l="0" t="0" r="0" b="0"/>
              <a:pathLst>
                <a:path w="41387" h="28161">
                  <a:moveTo>
                    <a:pt x="41386" y="28160"/>
                  </a:moveTo>
                  <a:lnTo>
                    <a:pt x="41386" y="28160"/>
                  </a:lnTo>
                  <a:lnTo>
                    <a:pt x="20102" y="28160"/>
                  </a:lnTo>
                  <a:lnTo>
                    <a:pt x="13934" y="26043"/>
                  </a:lnTo>
                  <a:lnTo>
                    <a:pt x="3508" y="18217"/>
                  </a:lnTo>
                  <a:lnTo>
                    <a:pt x="738" y="13687"/>
                  </a:lnTo>
                  <a:lnTo>
                    <a:pt x="0" y="11367"/>
                  </a:lnTo>
                  <a:lnTo>
                    <a:pt x="301" y="9027"/>
                  </a:lnTo>
                  <a:lnTo>
                    <a:pt x="4803" y="985"/>
                  </a:lnTo>
                  <a:lnTo>
                    <a:pt x="12996" y="0"/>
                  </a:lnTo>
                  <a:lnTo>
                    <a:pt x="18978" y="1886"/>
                  </a:lnTo>
                  <a:lnTo>
                    <a:pt x="24283" y="4576"/>
                  </a:lnTo>
                  <a:lnTo>
                    <a:pt x="33807" y="6644"/>
                  </a:lnTo>
                  <a:lnTo>
                    <a:pt x="12811" y="6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SMARTInkShape-5090"/>
          <p:cNvSpPr/>
          <p:nvPr>
            <p:custDataLst>
              <p:tags r:id="rId4"/>
            </p:custDataLst>
          </p:nvPr>
        </p:nvSpPr>
        <p:spPr>
          <a:xfrm>
            <a:off x="4809264" y="3643313"/>
            <a:ext cx="46793" cy="64294"/>
          </a:xfrm>
          <a:custGeom>
            <a:avLst/>
            <a:gdLst/>
            <a:ahLst/>
            <a:cxnLst/>
            <a:rect l="0" t="0" r="0" b="0"/>
            <a:pathLst>
              <a:path w="46793" h="64294">
                <a:moveTo>
                  <a:pt x="12767" y="0"/>
                </a:moveTo>
                <a:lnTo>
                  <a:pt x="12767" y="0"/>
                </a:lnTo>
                <a:lnTo>
                  <a:pt x="42767" y="33792"/>
                </a:lnTo>
                <a:lnTo>
                  <a:pt x="46792" y="43967"/>
                </a:lnTo>
                <a:lnTo>
                  <a:pt x="46562" y="45980"/>
                </a:lnTo>
                <a:lnTo>
                  <a:pt x="45616" y="47322"/>
                </a:lnTo>
                <a:lnTo>
                  <a:pt x="44192" y="48216"/>
                </a:lnTo>
                <a:lnTo>
                  <a:pt x="38375" y="47094"/>
                </a:lnTo>
                <a:lnTo>
                  <a:pt x="26176" y="44116"/>
                </a:lnTo>
                <a:lnTo>
                  <a:pt x="17933" y="42626"/>
                </a:lnTo>
                <a:lnTo>
                  <a:pt x="0" y="36034"/>
                </a:lnTo>
                <a:lnTo>
                  <a:pt x="287" y="36722"/>
                </a:lnTo>
                <a:lnTo>
                  <a:pt x="2723" y="39604"/>
                </a:lnTo>
                <a:lnTo>
                  <a:pt x="41342" y="642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SMARTInkShape-5091"/>
          <p:cNvSpPr/>
          <p:nvPr>
            <p:custDataLst>
              <p:tags r:id="rId5"/>
            </p:custDataLst>
          </p:nvPr>
        </p:nvSpPr>
        <p:spPr>
          <a:xfrm>
            <a:off x="4549973" y="2607789"/>
            <a:ext cx="79178" cy="13968"/>
          </a:xfrm>
          <a:custGeom>
            <a:avLst/>
            <a:gdLst/>
            <a:ahLst/>
            <a:cxnLst/>
            <a:rect l="0" t="0" r="0" b="0"/>
            <a:pathLst>
              <a:path w="79178" h="13968">
                <a:moveTo>
                  <a:pt x="0" y="13967"/>
                </a:moveTo>
                <a:lnTo>
                  <a:pt x="0" y="13967"/>
                </a:lnTo>
                <a:lnTo>
                  <a:pt x="19799" y="13967"/>
                </a:lnTo>
                <a:lnTo>
                  <a:pt x="54720" y="13967"/>
                </a:lnTo>
                <a:lnTo>
                  <a:pt x="63393" y="13967"/>
                </a:lnTo>
                <a:lnTo>
                  <a:pt x="37237" y="13967"/>
                </a:lnTo>
                <a:lnTo>
                  <a:pt x="30639" y="11851"/>
                </a:lnTo>
                <a:lnTo>
                  <a:pt x="27768" y="10175"/>
                </a:lnTo>
                <a:lnTo>
                  <a:pt x="26648" y="9058"/>
                </a:lnTo>
                <a:lnTo>
                  <a:pt x="26695" y="8313"/>
                </a:lnTo>
                <a:lnTo>
                  <a:pt x="27520" y="7816"/>
                </a:lnTo>
                <a:lnTo>
                  <a:pt x="28437" y="5148"/>
                </a:lnTo>
                <a:lnTo>
                  <a:pt x="28682" y="3325"/>
                </a:lnTo>
                <a:lnTo>
                  <a:pt x="31226" y="2110"/>
                </a:lnTo>
                <a:lnTo>
                  <a:pt x="55165" y="0"/>
                </a:lnTo>
                <a:lnTo>
                  <a:pt x="79177" y="682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SMARTInkShape-5092"/>
          <p:cNvSpPr/>
          <p:nvPr>
            <p:custDataLst>
              <p:tags r:id="rId6"/>
            </p:custDataLst>
          </p:nvPr>
        </p:nvSpPr>
        <p:spPr>
          <a:xfrm>
            <a:off x="4807744" y="3679325"/>
            <a:ext cx="89859" cy="27850"/>
          </a:xfrm>
          <a:custGeom>
            <a:avLst/>
            <a:gdLst/>
            <a:ahLst/>
            <a:cxnLst/>
            <a:rect l="0" t="0" r="0" b="0"/>
            <a:pathLst>
              <a:path w="89859" h="27850">
                <a:moveTo>
                  <a:pt x="0" y="6850"/>
                </a:moveTo>
                <a:lnTo>
                  <a:pt x="0" y="6850"/>
                </a:lnTo>
                <a:lnTo>
                  <a:pt x="3792" y="3058"/>
                </a:lnTo>
                <a:lnTo>
                  <a:pt x="7771" y="1196"/>
                </a:lnTo>
                <a:lnTo>
                  <a:pt x="24377" y="0"/>
                </a:lnTo>
                <a:lnTo>
                  <a:pt x="54704" y="10377"/>
                </a:lnTo>
                <a:lnTo>
                  <a:pt x="89858" y="26822"/>
                </a:lnTo>
                <a:lnTo>
                  <a:pt x="89274" y="27308"/>
                </a:lnTo>
                <a:lnTo>
                  <a:pt x="84391" y="27849"/>
                </a:lnTo>
                <a:lnTo>
                  <a:pt x="71436" y="211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SMARTInkShape-5093"/>
          <p:cNvSpPr/>
          <p:nvPr>
            <p:custDataLst>
              <p:tags r:id="rId7"/>
            </p:custDataLst>
          </p:nvPr>
        </p:nvSpPr>
        <p:spPr>
          <a:xfrm>
            <a:off x="4586288" y="2607495"/>
            <a:ext cx="62410" cy="14262"/>
          </a:xfrm>
          <a:custGeom>
            <a:avLst/>
            <a:gdLst/>
            <a:ahLst/>
            <a:cxnLst/>
            <a:rect l="0" t="0" r="0" b="0"/>
            <a:pathLst>
              <a:path w="62410" h="14262">
                <a:moveTo>
                  <a:pt x="0" y="7118"/>
                </a:moveTo>
                <a:lnTo>
                  <a:pt x="0" y="7118"/>
                </a:lnTo>
                <a:lnTo>
                  <a:pt x="13425" y="1463"/>
                </a:lnTo>
                <a:lnTo>
                  <a:pt x="46999" y="61"/>
                </a:lnTo>
                <a:lnTo>
                  <a:pt x="57935" y="0"/>
                </a:lnTo>
                <a:lnTo>
                  <a:pt x="60054" y="785"/>
                </a:lnTo>
                <a:lnTo>
                  <a:pt x="61467" y="2102"/>
                </a:lnTo>
                <a:lnTo>
                  <a:pt x="62409" y="3774"/>
                </a:lnTo>
                <a:lnTo>
                  <a:pt x="62243" y="4888"/>
                </a:lnTo>
                <a:lnTo>
                  <a:pt x="61339" y="5631"/>
                </a:lnTo>
                <a:lnTo>
                  <a:pt x="59943" y="6127"/>
                </a:lnTo>
                <a:lnTo>
                  <a:pt x="50006" y="142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SMARTInkShape-5094"/>
          <p:cNvSpPr/>
          <p:nvPr>
            <p:custDataLst>
              <p:tags r:id="rId8"/>
            </p:custDataLst>
          </p:nvPr>
        </p:nvSpPr>
        <p:spPr>
          <a:xfrm>
            <a:off x="2864644" y="3700757"/>
            <a:ext cx="48924" cy="20792"/>
          </a:xfrm>
          <a:custGeom>
            <a:avLst/>
            <a:gdLst/>
            <a:ahLst/>
            <a:cxnLst/>
            <a:rect l="0" t="0" r="0" b="0"/>
            <a:pathLst>
              <a:path w="48924" h="20792">
                <a:moveTo>
                  <a:pt x="7144" y="6849"/>
                </a:moveTo>
                <a:lnTo>
                  <a:pt x="7144" y="6849"/>
                </a:lnTo>
                <a:lnTo>
                  <a:pt x="7144" y="3057"/>
                </a:lnTo>
                <a:lnTo>
                  <a:pt x="7937" y="1940"/>
                </a:lnTo>
                <a:lnTo>
                  <a:pt x="9260" y="1195"/>
                </a:lnTo>
                <a:lnTo>
                  <a:pt x="17031" y="147"/>
                </a:lnTo>
                <a:lnTo>
                  <a:pt x="20879" y="0"/>
                </a:lnTo>
                <a:lnTo>
                  <a:pt x="46351" y="12033"/>
                </a:lnTo>
                <a:lnTo>
                  <a:pt x="47570" y="13480"/>
                </a:lnTo>
                <a:lnTo>
                  <a:pt x="48923" y="17205"/>
                </a:lnTo>
                <a:lnTo>
                  <a:pt x="48490" y="18515"/>
                </a:lnTo>
                <a:lnTo>
                  <a:pt x="47408" y="19389"/>
                </a:lnTo>
                <a:lnTo>
                  <a:pt x="43295" y="20360"/>
                </a:lnTo>
                <a:lnTo>
                  <a:pt x="36175" y="20791"/>
                </a:lnTo>
                <a:lnTo>
                  <a:pt x="23242" y="17242"/>
                </a:lnTo>
                <a:lnTo>
                  <a:pt x="0" y="68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SMARTInkShape-5095"/>
          <p:cNvSpPr/>
          <p:nvPr>
            <p:custDataLst>
              <p:tags r:id="rId9"/>
            </p:custDataLst>
          </p:nvPr>
        </p:nvSpPr>
        <p:spPr>
          <a:xfrm>
            <a:off x="428625" y="1521622"/>
            <a:ext cx="807245" cy="49011"/>
          </a:xfrm>
          <a:custGeom>
            <a:avLst/>
            <a:gdLst/>
            <a:ahLst/>
            <a:cxnLst/>
            <a:rect l="0" t="0" r="0" b="0"/>
            <a:pathLst>
              <a:path w="807245" h="49011">
                <a:moveTo>
                  <a:pt x="0" y="42859"/>
                </a:moveTo>
                <a:lnTo>
                  <a:pt x="0" y="42859"/>
                </a:lnTo>
                <a:lnTo>
                  <a:pt x="34154" y="42859"/>
                </a:lnTo>
                <a:lnTo>
                  <a:pt x="53122" y="43653"/>
                </a:lnTo>
                <a:lnTo>
                  <a:pt x="72504" y="49010"/>
                </a:lnTo>
                <a:lnTo>
                  <a:pt x="104085" y="43765"/>
                </a:lnTo>
                <a:lnTo>
                  <a:pt x="136268" y="40862"/>
                </a:lnTo>
                <a:lnTo>
                  <a:pt x="164412" y="36732"/>
                </a:lnTo>
                <a:lnTo>
                  <a:pt x="197018" y="31007"/>
                </a:lnTo>
                <a:lnTo>
                  <a:pt x="224625" y="26936"/>
                </a:lnTo>
                <a:lnTo>
                  <a:pt x="256390" y="22516"/>
                </a:lnTo>
                <a:lnTo>
                  <a:pt x="286389" y="16734"/>
                </a:lnTo>
                <a:lnTo>
                  <a:pt x="319949" y="12651"/>
                </a:lnTo>
                <a:lnTo>
                  <a:pt x="349743" y="8229"/>
                </a:lnTo>
                <a:lnTo>
                  <a:pt x="383469" y="2446"/>
                </a:lnTo>
                <a:lnTo>
                  <a:pt x="413884" y="481"/>
                </a:lnTo>
                <a:lnTo>
                  <a:pt x="442823" y="92"/>
                </a:lnTo>
                <a:lnTo>
                  <a:pt x="471470" y="16"/>
                </a:lnTo>
                <a:lnTo>
                  <a:pt x="502176" y="0"/>
                </a:lnTo>
                <a:lnTo>
                  <a:pt x="534788" y="3790"/>
                </a:lnTo>
                <a:lnTo>
                  <a:pt x="564954" y="6479"/>
                </a:lnTo>
                <a:lnTo>
                  <a:pt x="596430" y="7010"/>
                </a:lnTo>
                <a:lnTo>
                  <a:pt x="629111" y="7123"/>
                </a:lnTo>
                <a:lnTo>
                  <a:pt x="660637" y="7138"/>
                </a:lnTo>
                <a:lnTo>
                  <a:pt x="695246" y="7140"/>
                </a:lnTo>
                <a:lnTo>
                  <a:pt x="728658" y="7141"/>
                </a:lnTo>
                <a:lnTo>
                  <a:pt x="762706" y="7141"/>
                </a:lnTo>
                <a:lnTo>
                  <a:pt x="797979" y="7141"/>
                </a:lnTo>
                <a:lnTo>
                  <a:pt x="807244" y="71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SMARTInkShape-5096"/>
          <p:cNvSpPr/>
          <p:nvPr>
            <p:custDataLst>
              <p:tags r:id="rId10"/>
            </p:custDataLst>
          </p:nvPr>
        </p:nvSpPr>
        <p:spPr>
          <a:xfrm>
            <a:off x="2807914" y="3679031"/>
            <a:ext cx="82018" cy="41773"/>
          </a:xfrm>
          <a:custGeom>
            <a:avLst/>
            <a:gdLst/>
            <a:ahLst/>
            <a:cxnLst/>
            <a:rect l="0" t="0" r="0" b="0"/>
            <a:pathLst>
              <a:path w="82018" h="41773">
                <a:moveTo>
                  <a:pt x="56730" y="0"/>
                </a:moveTo>
                <a:lnTo>
                  <a:pt x="56730" y="0"/>
                </a:lnTo>
                <a:lnTo>
                  <a:pt x="56730" y="3792"/>
                </a:lnTo>
                <a:lnTo>
                  <a:pt x="57524" y="4910"/>
                </a:lnTo>
                <a:lnTo>
                  <a:pt x="58846" y="5655"/>
                </a:lnTo>
                <a:lnTo>
                  <a:pt x="62881" y="6850"/>
                </a:lnTo>
                <a:lnTo>
                  <a:pt x="73729" y="17061"/>
                </a:lnTo>
                <a:lnTo>
                  <a:pt x="76191" y="21606"/>
                </a:lnTo>
                <a:lnTo>
                  <a:pt x="76848" y="23929"/>
                </a:lnTo>
                <a:lnTo>
                  <a:pt x="78079" y="25478"/>
                </a:lnTo>
                <a:lnTo>
                  <a:pt x="81564" y="27199"/>
                </a:lnTo>
                <a:lnTo>
                  <a:pt x="82017" y="28451"/>
                </a:lnTo>
                <a:lnTo>
                  <a:pt x="81526" y="30080"/>
                </a:lnTo>
                <a:lnTo>
                  <a:pt x="80404" y="31960"/>
                </a:lnTo>
                <a:lnTo>
                  <a:pt x="78863" y="33213"/>
                </a:lnTo>
                <a:lnTo>
                  <a:pt x="70685" y="37341"/>
                </a:lnTo>
                <a:lnTo>
                  <a:pt x="68415" y="39181"/>
                </a:lnTo>
                <a:lnTo>
                  <a:pt x="61659" y="41226"/>
                </a:lnTo>
                <a:lnTo>
                  <a:pt x="57634" y="41772"/>
                </a:lnTo>
                <a:lnTo>
                  <a:pt x="51046" y="40261"/>
                </a:lnTo>
                <a:lnTo>
                  <a:pt x="44679" y="37738"/>
                </a:lnTo>
                <a:lnTo>
                  <a:pt x="32963" y="35523"/>
                </a:lnTo>
                <a:lnTo>
                  <a:pt x="21490" y="30183"/>
                </a:lnTo>
                <a:lnTo>
                  <a:pt x="9168" y="27993"/>
                </a:lnTo>
                <a:lnTo>
                  <a:pt x="4371" y="24877"/>
                </a:lnTo>
                <a:lnTo>
                  <a:pt x="1709" y="20846"/>
                </a:lnTo>
                <a:lnTo>
                  <a:pt x="0" y="15583"/>
                </a:lnTo>
                <a:lnTo>
                  <a:pt x="3497" y="10879"/>
                </a:lnTo>
                <a:lnTo>
                  <a:pt x="7406" y="8804"/>
                </a:lnTo>
                <a:lnTo>
                  <a:pt x="19513" y="7363"/>
                </a:lnTo>
                <a:lnTo>
                  <a:pt x="53493" y="7150"/>
                </a:lnTo>
                <a:lnTo>
                  <a:pt x="71017" y="71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SMARTInkShape-5097"/>
          <p:cNvSpPr/>
          <p:nvPr>
            <p:custDataLst>
              <p:tags r:id="rId11"/>
            </p:custDataLst>
          </p:nvPr>
        </p:nvSpPr>
        <p:spPr>
          <a:xfrm>
            <a:off x="4752453" y="3682809"/>
            <a:ext cx="147706" cy="67329"/>
          </a:xfrm>
          <a:custGeom>
            <a:avLst/>
            <a:gdLst/>
            <a:ahLst/>
            <a:cxnLst/>
            <a:rect l="0" t="0" r="0" b="0"/>
            <a:pathLst>
              <a:path w="147706" h="67329">
                <a:moveTo>
                  <a:pt x="62435" y="3366"/>
                </a:moveTo>
                <a:lnTo>
                  <a:pt x="62435" y="3366"/>
                </a:lnTo>
                <a:lnTo>
                  <a:pt x="66227" y="3366"/>
                </a:lnTo>
                <a:lnTo>
                  <a:pt x="70205" y="5483"/>
                </a:lnTo>
                <a:lnTo>
                  <a:pt x="72377" y="7158"/>
                </a:lnTo>
                <a:lnTo>
                  <a:pt x="79025" y="9020"/>
                </a:lnTo>
                <a:lnTo>
                  <a:pt x="91692" y="12185"/>
                </a:lnTo>
                <a:lnTo>
                  <a:pt x="114912" y="23431"/>
                </a:lnTo>
                <a:lnTo>
                  <a:pt x="142982" y="48324"/>
                </a:lnTo>
                <a:lnTo>
                  <a:pt x="145858" y="53246"/>
                </a:lnTo>
                <a:lnTo>
                  <a:pt x="147705" y="59080"/>
                </a:lnTo>
                <a:lnTo>
                  <a:pt x="145840" y="61995"/>
                </a:lnTo>
                <a:lnTo>
                  <a:pt x="144233" y="63883"/>
                </a:lnTo>
                <a:lnTo>
                  <a:pt x="138212" y="65981"/>
                </a:lnTo>
                <a:lnTo>
                  <a:pt x="121412" y="67328"/>
                </a:lnTo>
                <a:lnTo>
                  <a:pt x="85757" y="57687"/>
                </a:lnTo>
                <a:lnTo>
                  <a:pt x="54051" y="46170"/>
                </a:lnTo>
                <a:lnTo>
                  <a:pt x="41246" y="40646"/>
                </a:lnTo>
                <a:lnTo>
                  <a:pt x="7555" y="18093"/>
                </a:lnTo>
                <a:lnTo>
                  <a:pt x="2325" y="13087"/>
                </a:lnTo>
                <a:lnTo>
                  <a:pt x="0" y="8215"/>
                </a:lnTo>
                <a:lnTo>
                  <a:pt x="174" y="6599"/>
                </a:lnTo>
                <a:lnTo>
                  <a:pt x="1084" y="5521"/>
                </a:lnTo>
                <a:lnTo>
                  <a:pt x="4211" y="3530"/>
                </a:lnTo>
                <a:lnTo>
                  <a:pt x="8247" y="0"/>
                </a:lnTo>
                <a:lnTo>
                  <a:pt x="16920" y="18"/>
                </a:lnTo>
                <a:lnTo>
                  <a:pt x="49532" y="3719"/>
                </a:lnTo>
                <a:lnTo>
                  <a:pt x="82493" y="8933"/>
                </a:lnTo>
                <a:lnTo>
                  <a:pt x="102774" y="12159"/>
                </a:lnTo>
                <a:lnTo>
                  <a:pt x="108377" y="13991"/>
                </a:lnTo>
                <a:lnTo>
                  <a:pt x="118837" y="13909"/>
                </a:lnTo>
                <a:lnTo>
                  <a:pt x="133872" y="105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SMARTInkShape-5098"/>
          <p:cNvSpPr/>
          <p:nvPr>
            <p:custDataLst>
              <p:tags r:id="rId12"/>
            </p:custDataLst>
          </p:nvPr>
        </p:nvSpPr>
        <p:spPr>
          <a:xfrm>
            <a:off x="4751136" y="2564936"/>
            <a:ext cx="177861" cy="49678"/>
          </a:xfrm>
          <a:custGeom>
            <a:avLst/>
            <a:gdLst/>
            <a:ahLst/>
            <a:cxnLst/>
            <a:rect l="0" t="0" r="0" b="0"/>
            <a:pathLst>
              <a:path w="177861" h="49678">
                <a:moveTo>
                  <a:pt x="113758" y="42533"/>
                </a:moveTo>
                <a:lnTo>
                  <a:pt x="113758" y="42533"/>
                </a:lnTo>
                <a:lnTo>
                  <a:pt x="81836" y="41739"/>
                </a:lnTo>
                <a:lnTo>
                  <a:pt x="49407" y="33714"/>
                </a:lnTo>
                <a:lnTo>
                  <a:pt x="35160" y="29865"/>
                </a:lnTo>
                <a:lnTo>
                  <a:pt x="20884" y="26609"/>
                </a:lnTo>
                <a:lnTo>
                  <a:pt x="8716" y="20617"/>
                </a:lnTo>
                <a:lnTo>
                  <a:pt x="3573" y="16124"/>
                </a:lnTo>
                <a:lnTo>
                  <a:pt x="0" y="8197"/>
                </a:lnTo>
                <a:lnTo>
                  <a:pt x="10995" y="3431"/>
                </a:lnTo>
                <a:lnTo>
                  <a:pt x="39907" y="0"/>
                </a:lnTo>
                <a:lnTo>
                  <a:pt x="63098" y="529"/>
                </a:lnTo>
                <a:lnTo>
                  <a:pt x="93733" y="6952"/>
                </a:lnTo>
                <a:lnTo>
                  <a:pt x="128230" y="16671"/>
                </a:lnTo>
                <a:lnTo>
                  <a:pt x="153901" y="28289"/>
                </a:lnTo>
                <a:lnTo>
                  <a:pt x="161816" y="33986"/>
                </a:lnTo>
                <a:lnTo>
                  <a:pt x="161672" y="35248"/>
                </a:lnTo>
                <a:lnTo>
                  <a:pt x="159394" y="38766"/>
                </a:lnTo>
                <a:lnTo>
                  <a:pt x="155737" y="40859"/>
                </a:lnTo>
                <a:lnTo>
                  <a:pt x="146921" y="42202"/>
                </a:lnTo>
                <a:lnTo>
                  <a:pt x="111448" y="42520"/>
                </a:lnTo>
                <a:lnTo>
                  <a:pt x="99238" y="41733"/>
                </a:lnTo>
                <a:lnTo>
                  <a:pt x="63877" y="30176"/>
                </a:lnTo>
                <a:lnTo>
                  <a:pt x="55076" y="28310"/>
                </a:lnTo>
                <a:lnTo>
                  <a:pt x="44157" y="22208"/>
                </a:lnTo>
                <a:lnTo>
                  <a:pt x="44338" y="21045"/>
                </a:lnTo>
                <a:lnTo>
                  <a:pt x="46656" y="17637"/>
                </a:lnTo>
                <a:lnTo>
                  <a:pt x="52449" y="15593"/>
                </a:lnTo>
                <a:lnTo>
                  <a:pt x="86072" y="14101"/>
                </a:lnTo>
                <a:lnTo>
                  <a:pt x="117726" y="13986"/>
                </a:lnTo>
                <a:lnTo>
                  <a:pt x="150548" y="19616"/>
                </a:lnTo>
                <a:lnTo>
                  <a:pt x="162652" y="21235"/>
                </a:lnTo>
                <a:lnTo>
                  <a:pt x="175867" y="27165"/>
                </a:lnTo>
                <a:lnTo>
                  <a:pt x="176595" y="28319"/>
                </a:lnTo>
                <a:lnTo>
                  <a:pt x="177860" y="34301"/>
                </a:lnTo>
                <a:lnTo>
                  <a:pt x="149477" y="496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5" name="SMARTInkShape-Group1657"/>
          <p:cNvGrpSpPr/>
          <p:nvPr/>
        </p:nvGrpSpPr>
        <p:grpSpPr>
          <a:xfrm>
            <a:off x="2615706" y="2607469"/>
            <a:ext cx="2298174" cy="1139347"/>
            <a:chOff x="2615706" y="2607469"/>
            <a:chExt cx="2298174" cy="1139347"/>
          </a:xfrm>
        </p:grpSpPr>
        <p:sp>
          <p:nvSpPr>
            <p:cNvPr id="531" name="SMARTInkShape-5099"/>
            <p:cNvSpPr/>
            <p:nvPr>
              <p:custDataLst>
                <p:tags r:id="rId131"/>
              </p:custDataLst>
            </p:nvPr>
          </p:nvSpPr>
          <p:spPr>
            <a:xfrm>
              <a:off x="4556593" y="2607469"/>
              <a:ext cx="357287" cy="342901"/>
            </a:xfrm>
            <a:custGeom>
              <a:avLst/>
              <a:gdLst/>
              <a:ahLst/>
              <a:cxnLst/>
              <a:rect l="0" t="0" r="0" b="0"/>
              <a:pathLst>
                <a:path w="357287" h="342901">
                  <a:moveTo>
                    <a:pt x="336877" y="342900"/>
                  </a:moveTo>
                  <a:lnTo>
                    <a:pt x="336877" y="342900"/>
                  </a:lnTo>
                  <a:lnTo>
                    <a:pt x="336877" y="308579"/>
                  </a:lnTo>
                  <a:lnTo>
                    <a:pt x="336877" y="273179"/>
                  </a:lnTo>
                  <a:lnTo>
                    <a:pt x="336877" y="237729"/>
                  </a:lnTo>
                  <a:lnTo>
                    <a:pt x="336877" y="203768"/>
                  </a:lnTo>
                  <a:lnTo>
                    <a:pt x="336877" y="172189"/>
                  </a:lnTo>
                  <a:lnTo>
                    <a:pt x="338993" y="145137"/>
                  </a:lnTo>
                  <a:lnTo>
                    <a:pt x="344151" y="114451"/>
                  </a:lnTo>
                  <a:lnTo>
                    <a:pt x="350444" y="83566"/>
                  </a:lnTo>
                  <a:lnTo>
                    <a:pt x="351743" y="69122"/>
                  </a:lnTo>
                  <a:lnTo>
                    <a:pt x="357286" y="45252"/>
                  </a:lnTo>
                  <a:lnTo>
                    <a:pt x="355737" y="37839"/>
                  </a:lnTo>
                  <a:lnTo>
                    <a:pt x="352518" y="29203"/>
                  </a:lnTo>
                  <a:lnTo>
                    <a:pt x="351187" y="8566"/>
                  </a:lnTo>
                  <a:lnTo>
                    <a:pt x="344027" y="8"/>
                  </a:lnTo>
                  <a:lnTo>
                    <a:pt x="333378" y="0"/>
                  </a:lnTo>
                  <a:lnTo>
                    <a:pt x="329236" y="2116"/>
                  </a:lnTo>
                  <a:lnTo>
                    <a:pt x="327020" y="3792"/>
                  </a:lnTo>
                  <a:lnTo>
                    <a:pt x="320324" y="5654"/>
                  </a:lnTo>
                  <a:lnTo>
                    <a:pt x="290088" y="7085"/>
                  </a:lnTo>
                  <a:lnTo>
                    <a:pt x="255716" y="7138"/>
                  </a:lnTo>
                  <a:lnTo>
                    <a:pt x="227093" y="7143"/>
                  </a:lnTo>
                  <a:lnTo>
                    <a:pt x="200366" y="7143"/>
                  </a:lnTo>
                  <a:lnTo>
                    <a:pt x="172339" y="7144"/>
                  </a:lnTo>
                  <a:lnTo>
                    <a:pt x="143926" y="7144"/>
                  </a:lnTo>
                  <a:lnTo>
                    <a:pt x="115399" y="7144"/>
                  </a:lnTo>
                  <a:lnTo>
                    <a:pt x="86839" y="7144"/>
                  </a:lnTo>
                  <a:lnTo>
                    <a:pt x="56151" y="7144"/>
                  </a:lnTo>
                  <a:lnTo>
                    <a:pt x="24040" y="9260"/>
                  </a:lnTo>
                  <a:lnTo>
                    <a:pt x="0" y="1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100"/>
            <p:cNvSpPr/>
            <p:nvPr>
              <p:custDataLst>
                <p:tags r:id="rId132"/>
              </p:custDataLst>
            </p:nvPr>
          </p:nvSpPr>
          <p:spPr>
            <a:xfrm>
              <a:off x="2764631" y="3114675"/>
              <a:ext cx="2114550" cy="632141"/>
            </a:xfrm>
            <a:custGeom>
              <a:avLst/>
              <a:gdLst/>
              <a:ahLst/>
              <a:cxnLst/>
              <a:rect l="0" t="0" r="0" b="0"/>
              <a:pathLst>
                <a:path w="2114550" h="632141">
                  <a:moveTo>
                    <a:pt x="0" y="540607"/>
                  </a:moveTo>
                  <a:lnTo>
                    <a:pt x="0" y="540607"/>
                  </a:lnTo>
                  <a:lnTo>
                    <a:pt x="155" y="540633"/>
                  </a:lnTo>
                  <a:lnTo>
                    <a:pt x="29693" y="542623"/>
                  </a:lnTo>
                  <a:lnTo>
                    <a:pt x="64441" y="548539"/>
                  </a:lnTo>
                  <a:lnTo>
                    <a:pt x="92898" y="549767"/>
                  </a:lnTo>
                  <a:lnTo>
                    <a:pt x="127153" y="554918"/>
                  </a:lnTo>
                  <a:lnTo>
                    <a:pt x="155062" y="556533"/>
                  </a:lnTo>
                  <a:lnTo>
                    <a:pt x="182646" y="557805"/>
                  </a:lnTo>
                  <a:lnTo>
                    <a:pt x="215819" y="562827"/>
                  </a:lnTo>
                  <a:lnTo>
                    <a:pt x="243334" y="563903"/>
                  </a:lnTo>
                  <a:lnTo>
                    <a:pt x="273712" y="564222"/>
                  </a:lnTo>
                  <a:lnTo>
                    <a:pt x="305731" y="566433"/>
                  </a:lnTo>
                  <a:lnTo>
                    <a:pt x="335327" y="569999"/>
                  </a:lnTo>
                  <a:lnTo>
                    <a:pt x="366321" y="571055"/>
                  </a:lnTo>
                  <a:lnTo>
                    <a:pt x="400640" y="571368"/>
                  </a:lnTo>
                  <a:lnTo>
                    <a:pt x="435944" y="573578"/>
                  </a:lnTo>
                  <a:lnTo>
                    <a:pt x="471539" y="577143"/>
                  </a:lnTo>
                  <a:lnTo>
                    <a:pt x="507222" y="578199"/>
                  </a:lnTo>
                  <a:lnTo>
                    <a:pt x="542930" y="578512"/>
                  </a:lnTo>
                  <a:lnTo>
                    <a:pt x="578646" y="578605"/>
                  </a:lnTo>
                  <a:lnTo>
                    <a:pt x="603251" y="578626"/>
                  </a:lnTo>
                  <a:lnTo>
                    <a:pt x="630062" y="578636"/>
                  </a:lnTo>
                  <a:lnTo>
                    <a:pt x="655736" y="578640"/>
                  </a:lnTo>
                  <a:lnTo>
                    <a:pt x="680376" y="577848"/>
                  </a:lnTo>
                  <a:lnTo>
                    <a:pt x="704556" y="574851"/>
                  </a:lnTo>
                  <a:lnTo>
                    <a:pt x="730649" y="572989"/>
                  </a:lnTo>
                  <a:lnTo>
                    <a:pt x="758121" y="572162"/>
                  </a:lnTo>
                  <a:lnTo>
                    <a:pt x="786205" y="571794"/>
                  </a:lnTo>
                  <a:lnTo>
                    <a:pt x="812445" y="571631"/>
                  </a:lnTo>
                  <a:lnTo>
                    <a:pt x="838131" y="571558"/>
                  </a:lnTo>
                  <a:lnTo>
                    <a:pt x="865421" y="571526"/>
                  </a:lnTo>
                  <a:lnTo>
                    <a:pt x="891309" y="573628"/>
                  </a:lnTo>
                  <a:lnTo>
                    <a:pt x="916838" y="576414"/>
                  </a:lnTo>
                  <a:lnTo>
                    <a:pt x="944058" y="577653"/>
                  </a:lnTo>
                  <a:lnTo>
                    <a:pt x="972032" y="578203"/>
                  </a:lnTo>
                  <a:lnTo>
                    <a:pt x="1000339" y="579242"/>
                  </a:lnTo>
                  <a:lnTo>
                    <a:pt x="1028795" y="582349"/>
                  </a:lnTo>
                  <a:lnTo>
                    <a:pt x="1057317" y="584259"/>
                  </a:lnTo>
                  <a:lnTo>
                    <a:pt x="1085869" y="585108"/>
                  </a:lnTo>
                  <a:lnTo>
                    <a:pt x="1114434" y="585486"/>
                  </a:lnTo>
                  <a:lnTo>
                    <a:pt x="1143004" y="587770"/>
                  </a:lnTo>
                  <a:lnTo>
                    <a:pt x="1171577" y="590637"/>
                  </a:lnTo>
                  <a:lnTo>
                    <a:pt x="1200151" y="591912"/>
                  </a:lnTo>
                  <a:lnTo>
                    <a:pt x="1228726" y="592478"/>
                  </a:lnTo>
                  <a:lnTo>
                    <a:pt x="1257301" y="593523"/>
                  </a:lnTo>
                  <a:lnTo>
                    <a:pt x="1285875" y="596634"/>
                  </a:lnTo>
                  <a:lnTo>
                    <a:pt x="1316567" y="598546"/>
                  </a:lnTo>
                  <a:lnTo>
                    <a:pt x="1347935" y="600189"/>
                  </a:lnTo>
                  <a:lnTo>
                    <a:pt x="1377751" y="603565"/>
                  </a:lnTo>
                  <a:lnTo>
                    <a:pt x="1406878" y="605595"/>
                  </a:lnTo>
                  <a:lnTo>
                    <a:pt x="1436492" y="607291"/>
                  </a:lnTo>
                  <a:lnTo>
                    <a:pt x="1468174" y="610690"/>
                  </a:lnTo>
                  <a:lnTo>
                    <a:pt x="1498660" y="612730"/>
                  </a:lnTo>
                  <a:lnTo>
                    <a:pt x="1528084" y="614431"/>
                  </a:lnTo>
                  <a:lnTo>
                    <a:pt x="1557036" y="617833"/>
                  </a:lnTo>
                  <a:lnTo>
                    <a:pt x="1585779" y="619873"/>
                  </a:lnTo>
                  <a:lnTo>
                    <a:pt x="1614428" y="620780"/>
                  </a:lnTo>
                  <a:lnTo>
                    <a:pt x="1643036" y="621184"/>
                  </a:lnTo>
                  <a:lnTo>
                    <a:pt x="1669509" y="623480"/>
                  </a:lnTo>
                  <a:lnTo>
                    <a:pt x="1695298" y="626352"/>
                  </a:lnTo>
                  <a:lnTo>
                    <a:pt x="1722635" y="627628"/>
                  </a:lnTo>
                  <a:lnTo>
                    <a:pt x="1748543" y="630313"/>
                  </a:lnTo>
                  <a:lnTo>
                    <a:pt x="1761008" y="632140"/>
                  </a:lnTo>
                  <a:lnTo>
                    <a:pt x="1785441" y="627820"/>
                  </a:lnTo>
                  <a:lnTo>
                    <a:pt x="1819393" y="618350"/>
                  </a:lnTo>
                  <a:lnTo>
                    <a:pt x="1849561" y="615544"/>
                  </a:lnTo>
                  <a:lnTo>
                    <a:pt x="1878608" y="616829"/>
                  </a:lnTo>
                  <a:lnTo>
                    <a:pt x="1913075" y="620582"/>
                  </a:lnTo>
                  <a:lnTo>
                    <a:pt x="1942814" y="621324"/>
                  </a:lnTo>
                  <a:lnTo>
                    <a:pt x="1974989" y="621482"/>
                  </a:lnTo>
                  <a:lnTo>
                    <a:pt x="2008897" y="621505"/>
                  </a:lnTo>
                  <a:lnTo>
                    <a:pt x="2027287" y="621506"/>
                  </a:lnTo>
                  <a:lnTo>
                    <a:pt x="2034841" y="615355"/>
                  </a:lnTo>
                  <a:lnTo>
                    <a:pt x="2042789" y="614388"/>
                  </a:lnTo>
                  <a:lnTo>
                    <a:pt x="2049235" y="608214"/>
                  </a:lnTo>
                  <a:lnTo>
                    <a:pt x="2050167" y="601155"/>
                  </a:lnTo>
                  <a:lnTo>
                    <a:pt x="2051049" y="573686"/>
                  </a:lnTo>
                  <a:lnTo>
                    <a:pt x="2056407" y="552111"/>
                  </a:lnTo>
                  <a:lnTo>
                    <a:pt x="2061105" y="520053"/>
                  </a:lnTo>
                  <a:lnTo>
                    <a:pt x="2069745" y="485585"/>
                  </a:lnTo>
                  <a:lnTo>
                    <a:pt x="2075096" y="457162"/>
                  </a:lnTo>
                  <a:lnTo>
                    <a:pt x="2083003" y="422914"/>
                  </a:lnTo>
                  <a:lnTo>
                    <a:pt x="2085095" y="395007"/>
                  </a:lnTo>
                  <a:lnTo>
                    <a:pt x="2086508" y="366630"/>
                  </a:lnTo>
                  <a:lnTo>
                    <a:pt x="2090808" y="338113"/>
                  </a:lnTo>
                  <a:lnTo>
                    <a:pt x="2092434" y="309555"/>
                  </a:lnTo>
                  <a:lnTo>
                    <a:pt x="2093710" y="280191"/>
                  </a:lnTo>
                  <a:lnTo>
                    <a:pt x="2097968" y="247502"/>
                  </a:lnTo>
                  <a:lnTo>
                    <a:pt x="2099583" y="216562"/>
                  </a:lnTo>
                  <a:lnTo>
                    <a:pt x="2100061" y="183405"/>
                  </a:lnTo>
                  <a:lnTo>
                    <a:pt x="2100997" y="152326"/>
                  </a:lnTo>
                  <a:lnTo>
                    <a:pt x="2105155" y="119129"/>
                  </a:lnTo>
                  <a:lnTo>
                    <a:pt x="2107533" y="88038"/>
                  </a:lnTo>
                  <a:lnTo>
                    <a:pt x="2112119" y="55630"/>
                  </a:lnTo>
                  <a:lnTo>
                    <a:pt x="2114070" y="22542"/>
                  </a:lnTo>
                  <a:lnTo>
                    <a:pt x="21145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101"/>
            <p:cNvSpPr/>
            <p:nvPr>
              <p:custDataLst>
                <p:tags r:id="rId133"/>
              </p:custDataLst>
            </p:nvPr>
          </p:nvSpPr>
          <p:spPr>
            <a:xfrm>
              <a:off x="2917934" y="2621756"/>
              <a:ext cx="1165254" cy="14105"/>
            </a:xfrm>
            <a:custGeom>
              <a:avLst/>
              <a:gdLst/>
              <a:ahLst/>
              <a:cxnLst/>
              <a:rect l="0" t="0" r="0" b="0"/>
              <a:pathLst>
                <a:path w="1165254" h="14105">
                  <a:moveTo>
                    <a:pt x="1165253" y="151"/>
                  </a:moveTo>
                  <a:lnTo>
                    <a:pt x="1165253" y="151"/>
                  </a:lnTo>
                  <a:lnTo>
                    <a:pt x="1160969" y="130"/>
                  </a:lnTo>
                  <a:lnTo>
                    <a:pt x="1127731" y="58"/>
                  </a:lnTo>
                  <a:lnTo>
                    <a:pt x="1094437" y="26"/>
                  </a:lnTo>
                  <a:lnTo>
                    <a:pt x="1061119" y="11"/>
                  </a:lnTo>
                  <a:lnTo>
                    <a:pt x="1026997" y="5"/>
                  </a:lnTo>
                  <a:lnTo>
                    <a:pt x="1009007" y="3"/>
                  </a:lnTo>
                  <a:lnTo>
                    <a:pt x="990664" y="3"/>
                  </a:lnTo>
                  <a:lnTo>
                    <a:pt x="955467" y="1"/>
                  </a:lnTo>
                  <a:lnTo>
                    <a:pt x="920509" y="1"/>
                  </a:lnTo>
                  <a:lnTo>
                    <a:pt x="902296" y="1"/>
                  </a:lnTo>
                  <a:lnTo>
                    <a:pt x="883805" y="0"/>
                  </a:lnTo>
                  <a:lnTo>
                    <a:pt x="865127" y="0"/>
                  </a:lnTo>
                  <a:lnTo>
                    <a:pt x="846326" y="0"/>
                  </a:lnTo>
                  <a:lnTo>
                    <a:pt x="827441" y="0"/>
                  </a:lnTo>
                  <a:lnTo>
                    <a:pt x="808502" y="0"/>
                  </a:lnTo>
                  <a:lnTo>
                    <a:pt x="789525" y="0"/>
                  </a:lnTo>
                  <a:lnTo>
                    <a:pt x="770524" y="0"/>
                  </a:lnTo>
                  <a:lnTo>
                    <a:pt x="751507" y="0"/>
                  </a:lnTo>
                  <a:lnTo>
                    <a:pt x="732478" y="0"/>
                  </a:lnTo>
                  <a:lnTo>
                    <a:pt x="713443" y="0"/>
                  </a:lnTo>
                  <a:lnTo>
                    <a:pt x="695197" y="0"/>
                  </a:lnTo>
                  <a:lnTo>
                    <a:pt x="660106" y="0"/>
                  </a:lnTo>
                  <a:lnTo>
                    <a:pt x="625989" y="0"/>
                  </a:lnTo>
                  <a:lnTo>
                    <a:pt x="591511" y="0"/>
                  </a:lnTo>
                  <a:lnTo>
                    <a:pt x="573428" y="0"/>
                  </a:lnTo>
                  <a:lnTo>
                    <a:pt x="555022" y="0"/>
                  </a:lnTo>
                  <a:lnTo>
                    <a:pt x="519754" y="0"/>
                  </a:lnTo>
                  <a:lnTo>
                    <a:pt x="485559" y="0"/>
                  </a:lnTo>
                  <a:lnTo>
                    <a:pt x="451840" y="0"/>
                  </a:lnTo>
                  <a:lnTo>
                    <a:pt x="418333" y="0"/>
                  </a:lnTo>
                  <a:lnTo>
                    <a:pt x="384920" y="0"/>
                  </a:lnTo>
                  <a:lnTo>
                    <a:pt x="351549" y="0"/>
                  </a:lnTo>
                  <a:lnTo>
                    <a:pt x="316080" y="2117"/>
                  </a:lnTo>
                  <a:lnTo>
                    <a:pt x="297732" y="3793"/>
                  </a:lnTo>
                  <a:lnTo>
                    <a:pt x="262528" y="5655"/>
                  </a:lnTo>
                  <a:lnTo>
                    <a:pt x="228361" y="6482"/>
                  </a:lnTo>
                  <a:lnTo>
                    <a:pt x="194655" y="6850"/>
                  </a:lnTo>
                  <a:lnTo>
                    <a:pt x="163270" y="7013"/>
                  </a:lnTo>
                  <a:lnTo>
                    <a:pt x="133446" y="7880"/>
                  </a:lnTo>
                  <a:lnTo>
                    <a:pt x="104316" y="10911"/>
                  </a:lnTo>
                  <a:lnTo>
                    <a:pt x="75495" y="12787"/>
                  </a:lnTo>
                  <a:lnTo>
                    <a:pt x="46810" y="13621"/>
                  </a:lnTo>
                  <a:lnTo>
                    <a:pt x="18186" y="13991"/>
                  </a:lnTo>
                  <a:lnTo>
                    <a:pt x="0" y="141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102"/>
            <p:cNvSpPr/>
            <p:nvPr>
              <p:custDataLst>
                <p:tags r:id="rId134"/>
              </p:custDataLst>
            </p:nvPr>
          </p:nvSpPr>
          <p:spPr>
            <a:xfrm>
              <a:off x="2615706" y="2682491"/>
              <a:ext cx="84437" cy="568425"/>
            </a:xfrm>
            <a:custGeom>
              <a:avLst/>
              <a:gdLst/>
              <a:ahLst/>
              <a:cxnLst/>
              <a:rect l="0" t="0" r="0" b="0"/>
              <a:pathLst>
                <a:path w="84437" h="568425">
                  <a:moveTo>
                    <a:pt x="82724" y="0"/>
                  </a:moveTo>
                  <a:lnTo>
                    <a:pt x="82724" y="0"/>
                  </a:lnTo>
                  <a:lnTo>
                    <a:pt x="84436" y="27705"/>
                  </a:lnTo>
                  <a:lnTo>
                    <a:pt x="83821" y="63182"/>
                  </a:lnTo>
                  <a:lnTo>
                    <a:pt x="74686" y="96753"/>
                  </a:lnTo>
                  <a:lnTo>
                    <a:pt x="65261" y="132189"/>
                  </a:lnTo>
                  <a:lnTo>
                    <a:pt x="59815" y="164522"/>
                  </a:lnTo>
                  <a:lnTo>
                    <a:pt x="53378" y="192098"/>
                  </a:lnTo>
                  <a:lnTo>
                    <a:pt x="50236" y="220378"/>
                  </a:lnTo>
                  <a:lnTo>
                    <a:pt x="44265" y="253468"/>
                  </a:lnTo>
                  <a:lnTo>
                    <a:pt x="41715" y="280453"/>
                  </a:lnTo>
                  <a:lnTo>
                    <a:pt x="36285" y="309351"/>
                  </a:lnTo>
                  <a:lnTo>
                    <a:pt x="30443" y="341902"/>
                  </a:lnTo>
                  <a:lnTo>
                    <a:pt x="27565" y="372008"/>
                  </a:lnTo>
                  <a:lnTo>
                    <a:pt x="22832" y="401037"/>
                  </a:lnTo>
                  <a:lnTo>
                    <a:pt x="20283" y="429746"/>
                  </a:lnTo>
                  <a:lnTo>
                    <a:pt x="14854" y="459155"/>
                  </a:lnTo>
                  <a:lnTo>
                    <a:pt x="9011" y="491857"/>
                  </a:lnTo>
                  <a:lnTo>
                    <a:pt x="6134" y="521214"/>
                  </a:lnTo>
                  <a:lnTo>
                    <a:pt x="570" y="554986"/>
                  </a:lnTo>
                  <a:lnTo>
                    <a:pt x="0" y="568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1658"/>
          <p:cNvGrpSpPr/>
          <p:nvPr/>
        </p:nvGrpSpPr>
        <p:grpSpPr>
          <a:xfrm>
            <a:off x="2798326" y="2733810"/>
            <a:ext cx="3873479" cy="2195379"/>
            <a:chOff x="2798326" y="2733810"/>
            <a:chExt cx="3873479" cy="2195379"/>
          </a:xfrm>
        </p:grpSpPr>
        <p:sp>
          <p:nvSpPr>
            <p:cNvPr id="536" name="SMARTInkShape-5103"/>
            <p:cNvSpPr/>
            <p:nvPr>
              <p:custDataLst>
                <p:tags r:id="rId128"/>
              </p:custDataLst>
            </p:nvPr>
          </p:nvSpPr>
          <p:spPr>
            <a:xfrm>
              <a:off x="4979195" y="2733810"/>
              <a:ext cx="1692610" cy="1188072"/>
            </a:xfrm>
            <a:custGeom>
              <a:avLst/>
              <a:gdLst/>
              <a:ahLst/>
              <a:cxnLst/>
              <a:rect l="0" t="0" r="0" b="0"/>
              <a:pathLst>
                <a:path w="1692610" h="1188072">
                  <a:moveTo>
                    <a:pt x="1568658" y="0"/>
                  </a:moveTo>
                  <a:lnTo>
                    <a:pt x="1568658" y="0"/>
                  </a:lnTo>
                  <a:lnTo>
                    <a:pt x="1573876" y="16594"/>
                  </a:lnTo>
                  <a:lnTo>
                    <a:pt x="1584462" y="47243"/>
                  </a:lnTo>
                  <a:lnTo>
                    <a:pt x="1592626" y="81460"/>
                  </a:lnTo>
                  <a:lnTo>
                    <a:pt x="1600072" y="116734"/>
                  </a:lnTo>
                  <a:lnTo>
                    <a:pt x="1605698" y="141236"/>
                  </a:lnTo>
                  <a:lnTo>
                    <a:pt x="1613491" y="168001"/>
                  </a:lnTo>
                  <a:lnTo>
                    <a:pt x="1620129" y="193655"/>
                  </a:lnTo>
                  <a:lnTo>
                    <a:pt x="1626520" y="219079"/>
                  </a:lnTo>
                  <a:lnTo>
                    <a:pt x="1634651" y="246254"/>
                  </a:lnTo>
                  <a:lnTo>
                    <a:pt x="1641440" y="274207"/>
                  </a:lnTo>
                  <a:lnTo>
                    <a:pt x="1647103" y="302505"/>
                  </a:lnTo>
                  <a:lnTo>
                    <a:pt x="1652266" y="330957"/>
                  </a:lnTo>
                  <a:lnTo>
                    <a:pt x="1657206" y="359478"/>
                  </a:lnTo>
                  <a:lnTo>
                    <a:pt x="1662048" y="388028"/>
                  </a:lnTo>
                  <a:lnTo>
                    <a:pt x="1666845" y="416592"/>
                  </a:lnTo>
                  <a:lnTo>
                    <a:pt x="1671624" y="445163"/>
                  </a:lnTo>
                  <a:lnTo>
                    <a:pt x="1676393" y="474529"/>
                  </a:lnTo>
                  <a:lnTo>
                    <a:pt x="1681159" y="506102"/>
                  </a:lnTo>
                  <a:lnTo>
                    <a:pt x="1683806" y="536538"/>
                  </a:lnTo>
                  <a:lnTo>
                    <a:pt x="1684983" y="565941"/>
                  </a:lnTo>
                  <a:lnTo>
                    <a:pt x="1685506" y="594883"/>
                  </a:lnTo>
                  <a:lnTo>
                    <a:pt x="1687855" y="621505"/>
                  </a:lnTo>
                  <a:lnTo>
                    <a:pt x="1690751" y="647360"/>
                  </a:lnTo>
                  <a:lnTo>
                    <a:pt x="1692038" y="674726"/>
                  </a:lnTo>
                  <a:lnTo>
                    <a:pt x="1692609" y="700647"/>
                  </a:lnTo>
                  <a:lnTo>
                    <a:pt x="1692071" y="726190"/>
                  </a:lnTo>
                  <a:lnTo>
                    <a:pt x="1689185" y="753418"/>
                  </a:lnTo>
                  <a:lnTo>
                    <a:pt x="1687373" y="779278"/>
                  </a:lnTo>
                  <a:lnTo>
                    <a:pt x="1686568" y="804000"/>
                  </a:lnTo>
                  <a:lnTo>
                    <a:pt x="1686211" y="828216"/>
                  </a:lnTo>
                  <a:lnTo>
                    <a:pt x="1683934" y="852209"/>
                  </a:lnTo>
                  <a:lnTo>
                    <a:pt x="1678190" y="885912"/>
                  </a:lnTo>
                  <a:lnTo>
                    <a:pt x="1673578" y="918123"/>
                  </a:lnTo>
                  <a:lnTo>
                    <a:pt x="1670095" y="950686"/>
                  </a:lnTo>
                  <a:lnTo>
                    <a:pt x="1661807" y="986341"/>
                  </a:lnTo>
                  <a:lnTo>
                    <a:pt x="1652526" y="1021224"/>
                  </a:lnTo>
                  <a:lnTo>
                    <a:pt x="1643050" y="1053985"/>
                  </a:lnTo>
                  <a:lnTo>
                    <a:pt x="1633535" y="1087003"/>
                  </a:lnTo>
                  <a:lnTo>
                    <a:pt x="1627284" y="1118017"/>
                  </a:lnTo>
                  <a:lnTo>
                    <a:pt x="1618954" y="1141720"/>
                  </a:lnTo>
                  <a:lnTo>
                    <a:pt x="1598785" y="1167547"/>
                  </a:lnTo>
                  <a:lnTo>
                    <a:pt x="1573672" y="1183214"/>
                  </a:lnTo>
                  <a:lnTo>
                    <a:pt x="1559618" y="1186658"/>
                  </a:lnTo>
                  <a:lnTo>
                    <a:pt x="1528121" y="1187918"/>
                  </a:lnTo>
                  <a:lnTo>
                    <a:pt x="1496267" y="1188071"/>
                  </a:lnTo>
                  <a:lnTo>
                    <a:pt x="1468775" y="1184305"/>
                  </a:lnTo>
                  <a:lnTo>
                    <a:pt x="1440520" y="1181954"/>
                  </a:lnTo>
                  <a:lnTo>
                    <a:pt x="1408248" y="1177466"/>
                  </a:lnTo>
                  <a:lnTo>
                    <a:pt x="1373551" y="1171109"/>
                  </a:lnTo>
                  <a:lnTo>
                    <a:pt x="1347860" y="1168647"/>
                  </a:lnTo>
                  <a:lnTo>
                    <a:pt x="1320567" y="1166759"/>
                  </a:lnTo>
                  <a:lnTo>
                    <a:pt x="1292562" y="1163274"/>
                  </a:lnTo>
                  <a:lnTo>
                    <a:pt x="1264239" y="1161196"/>
                  </a:lnTo>
                  <a:lnTo>
                    <a:pt x="1234984" y="1159479"/>
                  </a:lnTo>
                  <a:lnTo>
                    <a:pt x="1203460" y="1156070"/>
                  </a:lnTo>
                  <a:lnTo>
                    <a:pt x="1173045" y="1154026"/>
                  </a:lnTo>
                  <a:lnTo>
                    <a:pt x="1142858" y="1152323"/>
                  </a:lnTo>
                  <a:lnTo>
                    <a:pt x="1110922" y="1148921"/>
                  </a:lnTo>
                  <a:lnTo>
                    <a:pt x="1078207" y="1146879"/>
                  </a:lnTo>
                  <a:lnTo>
                    <a:pt x="1045146" y="1145178"/>
                  </a:lnTo>
                  <a:lnTo>
                    <a:pt x="1011932" y="1141776"/>
                  </a:lnTo>
                  <a:lnTo>
                    <a:pt x="976532" y="1137619"/>
                  </a:lnTo>
                  <a:lnTo>
                    <a:pt x="958202" y="1135399"/>
                  </a:lnTo>
                  <a:lnTo>
                    <a:pt x="939633" y="1133125"/>
                  </a:lnTo>
                  <a:lnTo>
                    <a:pt x="920902" y="1130815"/>
                  </a:lnTo>
                  <a:lnTo>
                    <a:pt x="902066" y="1128482"/>
                  </a:lnTo>
                  <a:lnTo>
                    <a:pt x="883158" y="1126133"/>
                  </a:lnTo>
                  <a:lnTo>
                    <a:pt x="864203" y="1123772"/>
                  </a:lnTo>
                  <a:lnTo>
                    <a:pt x="845216" y="1121405"/>
                  </a:lnTo>
                  <a:lnTo>
                    <a:pt x="826208" y="1119034"/>
                  </a:lnTo>
                  <a:lnTo>
                    <a:pt x="807186" y="1116658"/>
                  </a:lnTo>
                  <a:lnTo>
                    <a:pt x="788155" y="1114281"/>
                  </a:lnTo>
                  <a:lnTo>
                    <a:pt x="769118" y="1111903"/>
                  </a:lnTo>
                  <a:lnTo>
                    <a:pt x="750075" y="1109524"/>
                  </a:lnTo>
                  <a:lnTo>
                    <a:pt x="731032" y="1107144"/>
                  </a:lnTo>
                  <a:lnTo>
                    <a:pt x="711191" y="1104763"/>
                  </a:lnTo>
                  <a:lnTo>
                    <a:pt x="690821" y="1102383"/>
                  </a:lnTo>
                  <a:lnTo>
                    <a:pt x="670097" y="1100002"/>
                  </a:lnTo>
                  <a:lnTo>
                    <a:pt x="649930" y="1097620"/>
                  </a:lnTo>
                  <a:lnTo>
                    <a:pt x="630136" y="1095240"/>
                  </a:lnTo>
                  <a:lnTo>
                    <a:pt x="610591" y="1092858"/>
                  </a:lnTo>
                  <a:lnTo>
                    <a:pt x="592004" y="1090477"/>
                  </a:lnTo>
                  <a:lnTo>
                    <a:pt x="556535" y="1085715"/>
                  </a:lnTo>
                  <a:lnTo>
                    <a:pt x="538504" y="1083334"/>
                  </a:lnTo>
                  <a:lnTo>
                    <a:pt x="520134" y="1080953"/>
                  </a:lnTo>
                  <a:lnTo>
                    <a:pt x="501537" y="1078571"/>
                  </a:lnTo>
                  <a:lnTo>
                    <a:pt x="482789" y="1075396"/>
                  </a:lnTo>
                  <a:lnTo>
                    <a:pt x="463939" y="1071692"/>
                  </a:lnTo>
                  <a:lnTo>
                    <a:pt x="445024" y="1067635"/>
                  </a:lnTo>
                  <a:lnTo>
                    <a:pt x="426858" y="1064137"/>
                  </a:lnTo>
                  <a:lnTo>
                    <a:pt x="391855" y="1058133"/>
                  </a:lnTo>
                  <a:lnTo>
                    <a:pt x="373949" y="1055421"/>
                  </a:lnTo>
                  <a:lnTo>
                    <a:pt x="355662" y="1052819"/>
                  </a:lnTo>
                  <a:lnTo>
                    <a:pt x="337119" y="1050290"/>
                  </a:lnTo>
                  <a:lnTo>
                    <a:pt x="318408" y="1047811"/>
                  </a:lnTo>
                  <a:lnTo>
                    <a:pt x="299584" y="1045364"/>
                  </a:lnTo>
                  <a:lnTo>
                    <a:pt x="280685" y="1042940"/>
                  </a:lnTo>
                  <a:lnTo>
                    <a:pt x="262528" y="1040529"/>
                  </a:lnTo>
                  <a:lnTo>
                    <a:pt x="227540" y="1035735"/>
                  </a:lnTo>
                  <a:lnTo>
                    <a:pt x="193468" y="1030958"/>
                  </a:lnTo>
                  <a:lnTo>
                    <a:pt x="159804" y="1026189"/>
                  </a:lnTo>
                  <a:lnTo>
                    <a:pt x="126320" y="1021424"/>
                  </a:lnTo>
                  <a:lnTo>
                    <a:pt x="95036" y="1018776"/>
                  </a:lnTo>
                  <a:lnTo>
                    <a:pt x="66844" y="1016806"/>
                  </a:lnTo>
                  <a:lnTo>
                    <a:pt x="33916" y="1012028"/>
                  </a:lnTo>
                  <a:lnTo>
                    <a:pt x="0" y="1009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104"/>
            <p:cNvSpPr/>
            <p:nvPr>
              <p:custDataLst>
                <p:tags r:id="rId129"/>
              </p:custDataLst>
            </p:nvPr>
          </p:nvSpPr>
          <p:spPr>
            <a:xfrm>
              <a:off x="2798326" y="3686175"/>
              <a:ext cx="15320" cy="142657"/>
            </a:xfrm>
            <a:custGeom>
              <a:avLst/>
              <a:gdLst/>
              <a:ahLst/>
              <a:cxnLst/>
              <a:rect l="0" t="0" r="0" b="0"/>
              <a:pathLst>
                <a:path w="15320" h="142657">
                  <a:moveTo>
                    <a:pt x="9168" y="0"/>
                  </a:moveTo>
                  <a:lnTo>
                    <a:pt x="9168" y="0"/>
                  </a:lnTo>
                  <a:lnTo>
                    <a:pt x="9962" y="20720"/>
                  </a:lnTo>
                  <a:lnTo>
                    <a:pt x="15319" y="50853"/>
                  </a:lnTo>
                  <a:lnTo>
                    <a:pt x="10527" y="85837"/>
                  </a:lnTo>
                  <a:lnTo>
                    <a:pt x="5644" y="118114"/>
                  </a:lnTo>
                  <a:lnTo>
                    <a:pt x="0" y="142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105"/>
            <p:cNvSpPr/>
            <p:nvPr>
              <p:custDataLst>
                <p:tags r:id="rId130"/>
              </p:custDataLst>
            </p:nvPr>
          </p:nvSpPr>
          <p:spPr>
            <a:xfrm>
              <a:off x="3816452" y="3750469"/>
              <a:ext cx="1091211" cy="1178720"/>
            </a:xfrm>
            <a:custGeom>
              <a:avLst/>
              <a:gdLst/>
              <a:ahLst/>
              <a:cxnLst/>
              <a:rect l="0" t="0" r="0" b="0"/>
              <a:pathLst>
                <a:path w="1091211" h="1178720">
                  <a:moveTo>
                    <a:pt x="0" y="1077757"/>
                  </a:moveTo>
                  <a:lnTo>
                    <a:pt x="0" y="1077757"/>
                  </a:lnTo>
                  <a:lnTo>
                    <a:pt x="19715" y="1081061"/>
                  </a:lnTo>
                  <a:lnTo>
                    <a:pt x="50422" y="1083722"/>
                  </a:lnTo>
                  <a:lnTo>
                    <a:pt x="81796" y="1085698"/>
                  </a:lnTo>
                  <a:lnTo>
                    <a:pt x="111615" y="1089222"/>
                  </a:lnTo>
                  <a:lnTo>
                    <a:pt x="140743" y="1091317"/>
                  </a:lnTo>
                  <a:lnTo>
                    <a:pt x="168770" y="1093042"/>
                  </a:lnTo>
                  <a:lnTo>
                    <a:pt x="194456" y="1096455"/>
                  </a:lnTo>
                  <a:lnTo>
                    <a:pt x="221217" y="1100617"/>
                  </a:lnTo>
                  <a:lnTo>
                    <a:pt x="248987" y="1105113"/>
                  </a:lnTo>
                  <a:lnTo>
                    <a:pt x="277204" y="1109757"/>
                  </a:lnTo>
                  <a:lnTo>
                    <a:pt x="305619" y="1114467"/>
                  </a:lnTo>
                  <a:lnTo>
                    <a:pt x="333330" y="1119206"/>
                  </a:lnTo>
                  <a:lnTo>
                    <a:pt x="358875" y="1123958"/>
                  </a:lnTo>
                  <a:lnTo>
                    <a:pt x="385574" y="1128716"/>
                  </a:lnTo>
                  <a:lnTo>
                    <a:pt x="412521" y="1133476"/>
                  </a:lnTo>
                  <a:lnTo>
                    <a:pt x="437727" y="1138238"/>
                  </a:lnTo>
                  <a:lnTo>
                    <a:pt x="464275" y="1143001"/>
                  </a:lnTo>
                  <a:lnTo>
                    <a:pt x="491156" y="1147761"/>
                  </a:lnTo>
                  <a:lnTo>
                    <a:pt x="516332" y="1152526"/>
                  </a:lnTo>
                  <a:lnTo>
                    <a:pt x="540751" y="1155170"/>
                  </a:lnTo>
                  <a:lnTo>
                    <a:pt x="564833" y="1157140"/>
                  </a:lnTo>
                  <a:lnTo>
                    <a:pt x="588764" y="1160661"/>
                  </a:lnTo>
                  <a:lnTo>
                    <a:pt x="612630" y="1164872"/>
                  </a:lnTo>
                  <a:lnTo>
                    <a:pt x="636467" y="1169390"/>
                  </a:lnTo>
                  <a:lnTo>
                    <a:pt x="660289" y="1174043"/>
                  </a:lnTo>
                  <a:lnTo>
                    <a:pt x="684107" y="1176641"/>
                  </a:lnTo>
                  <a:lnTo>
                    <a:pt x="717712" y="1178103"/>
                  </a:lnTo>
                  <a:lnTo>
                    <a:pt x="747777" y="1178536"/>
                  </a:lnTo>
                  <a:lnTo>
                    <a:pt x="778910" y="1178664"/>
                  </a:lnTo>
                  <a:lnTo>
                    <a:pt x="809037" y="1178703"/>
                  </a:lnTo>
                  <a:lnTo>
                    <a:pt x="844342" y="1178715"/>
                  </a:lnTo>
                  <a:lnTo>
                    <a:pt x="872433" y="1178717"/>
                  </a:lnTo>
                  <a:lnTo>
                    <a:pt x="904666" y="1178719"/>
                  </a:lnTo>
                  <a:lnTo>
                    <a:pt x="933964" y="1176602"/>
                  </a:lnTo>
                  <a:lnTo>
                    <a:pt x="969218" y="1172016"/>
                  </a:lnTo>
                  <a:lnTo>
                    <a:pt x="1003160" y="1171600"/>
                  </a:lnTo>
                  <a:lnTo>
                    <a:pt x="1010590" y="1169469"/>
                  </a:lnTo>
                  <a:lnTo>
                    <a:pt x="1016537" y="1166670"/>
                  </a:lnTo>
                  <a:lnTo>
                    <a:pt x="1031690" y="1163834"/>
                  </a:lnTo>
                  <a:lnTo>
                    <a:pt x="1036499" y="1160726"/>
                  </a:lnTo>
                  <a:lnTo>
                    <a:pt x="1039165" y="1156699"/>
                  </a:lnTo>
                  <a:lnTo>
                    <a:pt x="1040666" y="1149969"/>
                  </a:lnTo>
                  <a:lnTo>
                    <a:pt x="1041811" y="1144510"/>
                  </a:lnTo>
                  <a:lnTo>
                    <a:pt x="1046897" y="1128070"/>
                  </a:lnTo>
                  <a:lnTo>
                    <a:pt x="1053148" y="1099112"/>
                  </a:lnTo>
                  <a:lnTo>
                    <a:pt x="1055265" y="1064283"/>
                  </a:lnTo>
                  <a:lnTo>
                    <a:pt x="1056316" y="1029320"/>
                  </a:lnTo>
                  <a:lnTo>
                    <a:pt x="1060477" y="996516"/>
                  </a:lnTo>
                  <a:lnTo>
                    <a:pt x="1062856" y="961661"/>
                  </a:lnTo>
                  <a:lnTo>
                    <a:pt x="1068235" y="926198"/>
                  </a:lnTo>
                  <a:lnTo>
                    <a:pt x="1072584" y="902446"/>
                  </a:lnTo>
                  <a:lnTo>
                    <a:pt x="1075046" y="876543"/>
                  </a:lnTo>
                  <a:lnTo>
                    <a:pt x="1076141" y="849949"/>
                  </a:lnTo>
                  <a:lnTo>
                    <a:pt x="1076628" y="824901"/>
                  </a:lnTo>
                  <a:lnTo>
                    <a:pt x="1078960" y="798423"/>
                  </a:lnTo>
                  <a:lnTo>
                    <a:pt x="1081850" y="769986"/>
                  </a:lnTo>
                  <a:lnTo>
                    <a:pt x="1083133" y="738826"/>
                  </a:lnTo>
                  <a:lnTo>
                    <a:pt x="1085821" y="708573"/>
                  </a:lnTo>
                  <a:lnTo>
                    <a:pt x="1088867" y="678459"/>
                  </a:lnTo>
                  <a:lnTo>
                    <a:pt x="1090221" y="646554"/>
                  </a:lnTo>
                  <a:lnTo>
                    <a:pt x="1090823" y="613853"/>
                  </a:lnTo>
                  <a:lnTo>
                    <a:pt x="1091090" y="580798"/>
                  </a:lnTo>
                  <a:lnTo>
                    <a:pt x="1091210" y="547586"/>
                  </a:lnTo>
                  <a:lnTo>
                    <a:pt x="1089145" y="516422"/>
                  </a:lnTo>
                  <a:lnTo>
                    <a:pt x="1085583" y="485902"/>
                  </a:lnTo>
                  <a:lnTo>
                    <a:pt x="1081353" y="453817"/>
                  </a:lnTo>
                  <a:lnTo>
                    <a:pt x="1078944" y="421036"/>
                  </a:lnTo>
                  <a:lnTo>
                    <a:pt x="1077080" y="388740"/>
                  </a:lnTo>
                  <a:lnTo>
                    <a:pt x="1073605" y="358510"/>
                  </a:lnTo>
                  <a:lnTo>
                    <a:pt x="1067298" y="329200"/>
                  </a:lnTo>
                  <a:lnTo>
                    <a:pt x="1059998" y="300298"/>
                  </a:lnTo>
                  <a:lnTo>
                    <a:pt x="1054107" y="271578"/>
                  </a:lnTo>
                  <a:lnTo>
                    <a:pt x="1048843" y="245055"/>
                  </a:lnTo>
                  <a:lnTo>
                    <a:pt x="1043858" y="220038"/>
                  </a:lnTo>
                  <a:lnTo>
                    <a:pt x="1038996" y="195691"/>
                  </a:lnTo>
                  <a:lnTo>
                    <a:pt x="1036306" y="171640"/>
                  </a:lnTo>
                  <a:lnTo>
                    <a:pt x="1034792" y="137904"/>
                  </a:lnTo>
                  <a:lnTo>
                    <a:pt x="1034343" y="109917"/>
                  </a:lnTo>
                  <a:lnTo>
                    <a:pt x="1034191" y="79126"/>
                  </a:lnTo>
                  <a:lnTo>
                    <a:pt x="1034159" y="45051"/>
                  </a:lnTo>
                  <a:lnTo>
                    <a:pt x="1034950" y="34310"/>
                  </a:lnTo>
                  <a:lnTo>
                    <a:pt x="10412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1659"/>
          <p:cNvGrpSpPr/>
          <p:nvPr/>
        </p:nvGrpSpPr>
        <p:grpSpPr>
          <a:xfrm>
            <a:off x="4900613" y="2557757"/>
            <a:ext cx="1526504" cy="39536"/>
            <a:chOff x="4900613" y="2557757"/>
            <a:chExt cx="1526504" cy="39536"/>
          </a:xfrm>
        </p:grpSpPr>
        <p:sp>
          <p:nvSpPr>
            <p:cNvPr id="540" name="SMARTInkShape-5106"/>
            <p:cNvSpPr/>
            <p:nvPr>
              <p:custDataLst>
                <p:tags r:id="rId126"/>
              </p:custDataLst>
            </p:nvPr>
          </p:nvSpPr>
          <p:spPr>
            <a:xfrm>
              <a:off x="5552911" y="2564606"/>
              <a:ext cx="874206" cy="32687"/>
            </a:xfrm>
            <a:custGeom>
              <a:avLst/>
              <a:gdLst/>
              <a:ahLst/>
              <a:cxnLst/>
              <a:rect l="0" t="0" r="0" b="0"/>
              <a:pathLst>
                <a:path w="874206" h="32687">
                  <a:moveTo>
                    <a:pt x="0" y="0"/>
                  </a:moveTo>
                  <a:lnTo>
                    <a:pt x="0" y="0"/>
                  </a:lnTo>
                  <a:lnTo>
                    <a:pt x="20155" y="603"/>
                  </a:lnTo>
                  <a:lnTo>
                    <a:pt x="45951" y="4853"/>
                  </a:lnTo>
                  <a:lnTo>
                    <a:pt x="74489" y="6126"/>
                  </a:lnTo>
                  <a:lnTo>
                    <a:pt x="91783" y="7259"/>
                  </a:lnTo>
                  <a:lnTo>
                    <a:pt x="110456" y="8808"/>
                  </a:lnTo>
                  <a:lnTo>
                    <a:pt x="130048" y="10635"/>
                  </a:lnTo>
                  <a:lnTo>
                    <a:pt x="149460" y="12646"/>
                  </a:lnTo>
                  <a:lnTo>
                    <a:pt x="168751" y="14781"/>
                  </a:lnTo>
                  <a:lnTo>
                    <a:pt x="187961" y="16998"/>
                  </a:lnTo>
                  <a:lnTo>
                    <a:pt x="207118" y="18475"/>
                  </a:lnTo>
                  <a:lnTo>
                    <a:pt x="226240" y="19461"/>
                  </a:lnTo>
                  <a:lnTo>
                    <a:pt x="245337" y="20118"/>
                  </a:lnTo>
                  <a:lnTo>
                    <a:pt x="263625" y="20556"/>
                  </a:lnTo>
                  <a:lnTo>
                    <a:pt x="298762" y="21042"/>
                  </a:lnTo>
                  <a:lnTo>
                    <a:pt x="332899" y="21259"/>
                  </a:lnTo>
                  <a:lnTo>
                    <a:pt x="367387" y="22148"/>
                  </a:lnTo>
                  <a:lnTo>
                    <a:pt x="385472" y="23497"/>
                  </a:lnTo>
                  <a:lnTo>
                    <a:pt x="403880" y="25190"/>
                  </a:lnTo>
                  <a:lnTo>
                    <a:pt x="439150" y="27070"/>
                  </a:lnTo>
                  <a:lnTo>
                    <a:pt x="473346" y="27906"/>
                  </a:lnTo>
                  <a:lnTo>
                    <a:pt x="507065" y="28278"/>
                  </a:lnTo>
                  <a:lnTo>
                    <a:pt x="538455" y="28443"/>
                  </a:lnTo>
                  <a:lnTo>
                    <a:pt x="568282" y="28517"/>
                  </a:lnTo>
                  <a:lnTo>
                    <a:pt x="597413" y="28549"/>
                  </a:lnTo>
                  <a:lnTo>
                    <a:pt x="626235" y="30680"/>
                  </a:lnTo>
                  <a:lnTo>
                    <a:pt x="654126" y="32686"/>
                  </a:lnTo>
                  <a:lnTo>
                    <a:pt x="679752" y="30931"/>
                  </a:lnTo>
                  <a:lnTo>
                    <a:pt x="712698" y="29273"/>
                  </a:lnTo>
                  <a:lnTo>
                    <a:pt x="746361" y="28782"/>
                  </a:lnTo>
                  <a:lnTo>
                    <a:pt x="777678" y="28636"/>
                  </a:lnTo>
                  <a:lnTo>
                    <a:pt x="811002" y="23678"/>
                  </a:lnTo>
                  <a:lnTo>
                    <a:pt x="840514" y="21875"/>
                  </a:lnTo>
                  <a:lnTo>
                    <a:pt x="874205" y="167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107"/>
            <p:cNvSpPr/>
            <p:nvPr>
              <p:custDataLst>
                <p:tags r:id="rId127"/>
              </p:custDataLst>
            </p:nvPr>
          </p:nvSpPr>
          <p:spPr>
            <a:xfrm>
              <a:off x="4900613" y="2557757"/>
              <a:ext cx="581481" cy="13994"/>
            </a:xfrm>
            <a:custGeom>
              <a:avLst/>
              <a:gdLst/>
              <a:ahLst/>
              <a:cxnLst/>
              <a:rect l="0" t="0" r="0" b="0"/>
              <a:pathLst>
                <a:path w="581481" h="13994">
                  <a:moveTo>
                    <a:pt x="0" y="13993"/>
                  </a:moveTo>
                  <a:lnTo>
                    <a:pt x="0" y="13993"/>
                  </a:lnTo>
                  <a:lnTo>
                    <a:pt x="32697" y="10201"/>
                  </a:lnTo>
                  <a:lnTo>
                    <a:pt x="65073" y="7842"/>
                  </a:lnTo>
                  <a:lnTo>
                    <a:pt x="89246" y="7291"/>
                  </a:lnTo>
                  <a:lnTo>
                    <a:pt x="116659" y="7045"/>
                  </a:lnTo>
                  <a:lnTo>
                    <a:pt x="147363" y="6936"/>
                  </a:lnTo>
                  <a:lnTo>
                    <a:pt x="181646" y="6888"/>
                  </a:lnTo>
                  <a:lnTo>
                    <a:pt x="199679" y="6875"/>
                  </a:lnTo>
                  <a:lnTo>
                    <a:pt x="218050" y="6866"/>
                  </a:lnTo>
                  <a:lnTo>
                    <a:pt x="236648" y="6860"/>
                  </a:lnTo>
                  <a:lnTo>
                    <a:pt x="255396" y="6857"/>
                  </a:lnTo>
                  <a:lnTo>
                    <a:pt x="274246" y="6854"/>
                  </a:lnTo>
                  <a:lnTo>
                    <a:pt x="293161" y="6852"/>
                  </a:lnTo>
                  <a:lnTo>
                    <a:pt x="312122" y="6852"/>
                  </a:lnTo>
                  <a:lnTo>
                    <a:pt x="331113" y="6057"/>
                  </a:lnTo>
                  <a:lnTo>
                    <a:pt x="350123" y="4733"/>
                  </a:lnTo>
                  <a:lnTo>
                    <a:pt x="369146" y="3058"/>
                  </a:lnTo>
                  <a:lnTo>
                    <a:pt x="388179" y="1940"/>
                  </a:lnTo>
                  <a:lnTo>
                    <a:pt x="407217" y="1195"/>
                  </a:lnTo>
                  <a:lnTo>
                    <a:pt x="426259" y="699"/>
                  </a:lnTo>
                  <a:lnTo>
                    <a:pt x="445304" y="368"/>
                  </a:lnTo>
                  <a:lnTo>
                    <a:pt x="464349" y="147"/>
                  </a:lnTo>
                  <a:lnTo>
                    <a:pt x="483398" y="0"/>
                  </a:lnTo>
                  <a:lnTo>
                    <a:pt x="502446" y="696"/>
                  </a:lnTo>
                  <a:lnTo>
                    <a:pt x="521495" y="1953"/>
                  </a:lnTo>
                  <a:lnTo>
                    <a:pt x="540544" y="3585"/>
                  </a:lnTo>
                  <a:lnTo>
                    <a:pt x="559594" y="4673"/>
                  </a:lnTo>
                  <a:lnTo>
                    <a:pt x="578644" y="5399"/>
                  </a:lnTo>
                  <a:lnTo>
                    <a:pt x="581480" y="5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3" name="SMARTInkShape-5108"/>
          <p:cNvSpPr/>
          <p:nvPr>
            <p:custDataLst>
              <p:tags r:id="rId13"/>
            </p:custDataLst>
          </p:nvPr>
        </p:nvSpPr>
        <p:spPr>
          <a:xfrm>
            <a:off x="7086600" y="4364831"/>
            <a:ext cx="21432" cy="1"/>
          </a:xfrm>
          <a:custGeom>
            <a:avLst/>
            <a:gdLst/>
            <a:ahLst/>
            <a:cxnLst/>
            <a:rect l="0" t="0" r="0" b="0"/>
            <a:pathLst>
              <a:path w="21432" h="1">
                <a:moveTo>
                  <a:pt x="0" y="0"/>
                </a:moveTo>
                <a:lnTo>
                  <a:pt x="0" y="0"/>
                </a:lnTo>
                <a:lnTo>
                  <a:pt x="2143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SMARTInkShape-5109"/>
          <p:cNvSpPr/>
          <p:nvPr>
            <p:custDataLst>
              <p:tags r:id="rId14"/>
            </p:custDataLst>
          </p:nvPr>
        </p:nvSpPr>
        <p:spPr>
          <a:xfrm>
            <a:off x="7600950" y="4914900"/>
            <a:ext cx="7145" cy="7146"/>
          </a:xfrm>
          <a:custGeom>
            <a:avLst/>
            <a:gdLst/>
            <a:ahLst/>
            <a:cxnLst/>
            <a:rect l="0" t="0" r="0" b="0"/>
            <a:pathLst>
              <a:path w="7145" h="7146">
                <a:moveTo>
                  <a:pt x="0" y="0"/>
                </a:moveTo>
                <a:lnTo>
                  <a:pt x="0" y="0"/>
                </a:lnTo>
                <a:lnTo>
                  <a:pt x="0" y="3792"/>
                </a:lnTo>
                <a:lnTo>
                  <a:pt x="794" y="4910"/>
                </a:lnTo>
                <a:lnTo>
                  <a:pt x="2117" y="5654"/>
                </a:lnTo>
                <a:lnTo>
                  <a:pt x="7144" y="71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SMARTInkShape-5110"/>
          <p:cNvSpPr/>
          <p:nvPr>
            <p:custDataLst>
              <p:tags r:id="rId15"/>
            </p:custDataLst>
          </p:nvPr>
        </p:nvSpPr>
        <p:spPr>
          <a:xfrm>
            <a:off x="8058150" y="4214813"/>
            <a:ext cx="1" cy="7144"/>
          </a:xfrm>
          <a:custGeom>
            <a:avLst/>
            <a:gdLst/>
            <a:ahLst/>
            <a:cxnLst/>
            <a:rect l="0" t="0" r="0" b="0"/>
            <a:pathLst>
              <a:path w="1" h="7144">
                <a:moveTo>
                  <a:pt x="0" y="7143"/>
                </a:moveTo>
                <a:lnTo>
                  <a:pt x="0" y="714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SMARTInkShape-5111"/>
          <p:cNvSpPr/>
          <p:nvPr>
            <p:custDataLst>
              <p:tags r:id="rId16"/>
            </p:custDataLst>
          </p:nvPr>
        </p:nvSpPr>
        <p:spPr>
          <a:xfrm>
            <a:off x="7508081" y="4093369"/>
            <a:ext cx="14289" cy="7145"/>
          </a:xfrm>
          <a:custGeom>
            <a:avLst/>
            <a:gdLst/>
            <a:ahLst/>
            <a:cxnLst/>
            <a:rect l="0" t="0" r="0" b="0"/>
            <a:pathLst>
              <a:path w="14289" h="7145">
                <a:moveTo>
                  <a:pt x="14288" y="0"/>
                </a:moveTo>
                <a:lnTo>
                  <a:pt x="14288" y="0"/>
                </a:lnTo>
                <a:lnTo>
                  <a:pt x="10496" y="3792"/>
                </a:lnTo>
                <a:lnTo>
                  <a:pt x="6517" y="5654"/>
                </a:lnTo>
                <a:lnTo>
                  <a:pt x="0" y="71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SMARTInkShape-5112"/>
          <p:cNvSpPr/>
          <p:nvPr>
            <p:custDataLst>
              <p:tags r:id="rId17"/>
            </p:custDataLst>
          </p:nvPr>
        </p:nvSpPr>
        <p:spPr>
          <a:xfrm>
            <a:off x="5829300" y="2907506"/>
            <a:ext cx="28576" cy="21433"/>
          </a:xfrm>
          <a:custGeom>
            <a:avLst/>
            <a:gdLst/>
            <a:ahLst/>
            <a:cxnLst/>
            <a:rect l="0" t="0" r="0" b="0"/>
            <a:pathLst>
              <a:path w="28576" h="21433">
                <a:moveTo>
                  <a:pt x="28575" y="0"/>
                </a:moveTo>
                <a:lnTo>
                  <a:pt x="28575" y="0"/>
                </a:lnTo>
                <a:lnTo>
                  <a:pt x="10797" y="17778"/>
                </a:lnTo>
                <a:lnTo>
                  <a:pt x="6652" y="19808"/>
                </a:lnTo>
                <a:lnTo>
                  <a:pt x="0" y="214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SMARTInkShape-5113"/>
          <p:cNvSpPr/>
          <p:nvPr>
            <p:custDataLst>
              <p:tags r:id="rId18"/>
            </p:custDataLst>
          </p:nvPr>
        </p:nvSpPr>
        <p:spPr>
          <a:xfrm>
            <a:off x="5414963" y="3371850"/>
            <a:ext cx="14288" cy="7145"/>
          </a:xfrm>
          <a:custGeom>
            <a:avLst/>
            <a:gdLst/>
            <a:ahLst/>
            <a:cxnLst/>
            <a:rect l="0" t="0" r="0" b="0"/>
            <a:pathLst>
              <a:path w="14288" h="7145">
                <a:moveTo>
                  <a:pt x="14287" y="0"/>
                </a:moveTo>
                <a:lnTo>
                  <a:pt x="14287" y="0"/>
                </a:lnTo>
                <a:lnTo>
                  <a:pt x="4344" y="0"/>
                </a:lnTo>
                <a:lnTo>
                  <a:pt x="2896" y="794"/>
                </a:lnTo>
                <a:lnTo>
                  <a:pt x="1930" y="2117"/>
                </a:lnTo>
                <a:lnTo>
                  <a:pt x="0" y="71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SMARTInkShape-5114"/>
          <p:cNvSpPr/>
          <p:nvPr>
            <p:custDataLst>
              <p:tags r:id="rId19"/>
            </p:custDataLst>
          </p:nvPr>
        </p:nvSpPr>
        <p:spPr>
          <a:xfrm>
            <a:off x="2960541" y="3136106"/>
            <a:ext cx="109702" cy="49909"/>
          </a:xfrm>
          <a:custGeom>
            <a:avLst/>
            <a:gdLst/>
            <a:ahLst/>
            <a:cxnLst/>
            <a:rect l="0" t="0" r="0" b="0"/>
            <a:pathLst>
              <a:path w="109702" h="49909">
                <a:moveTo>
                  <a:pt x="4115" y="14288"/>
                </a:moveTo>
                <a:lnTo>
                  <a:pt x="4115" y="14288"/>
                </a:lnTo>
                <a:lnTo>
                  <a:pt x="323" y="14288"/>
                </a:lnTo>
                <a:lnTo>
                  <a:pt x="0" y="13494"/>
                </a:lnTo>
                <a:lnTo>
                  <a:pt x="3416" y="8137"/>
                </a:lnTo>
                <a:lnTo>
                  <a:pt x="27733" y="7231"/>
                </a:lnTo>
                <a:lnTo>
                  <a:pt x="61553" y="12810"/>
                </a:lnTo>
                <a:lnTo>
                  <a:pt x="68601" y="13302"/>
                </a:lnTo>
                <a:lnTo>
                  <a:pt x="80665" y="18083"/>
                </a:lnTo>
                <a:lnTo>
                  <a:pt x="109701" y="41394"/>
                </a:lnTo>
                <a:lnTo>
                  <a:pt x="109431" y="42677"/>
                </a:lnTo>
                <a:lnTo>
                  <a:pt x="107014" y="46220"/>
                </a:lnTo>
                <a:lnTo>
                  <a:pt x="101177" y="48324"/>
                </a:lnTo>
                <a:lnTo>
                  <a:pt x="70618" y="49908"/>
                </a:lnTo>
                <a:lnTo>
                  <a:pt x="43146" y="42725"/>
                </a:lnTo>
                <a:lnTo>
                  <a:pt x="37866" y="39362"/>
                </a:lnTo>
                <a:lnTo>
                  <a:pt x="34991" y="35221"/>
                </a:lnTo>
                <a:lnTo>
                  <a:pt x="34224" y="33006"/>
                </a:lnTo>
                <a:lnTo>
                  <a:pt x="34506" y="30735"/>
                </a:lnTo>
                <a:lnTo>
                  <a:pt x="36937" y="26096"/>
                </a:lnTo>
                <a:lnTo>
                  <a:pt x="49523" y="11898"/>
                </a:lnTo>
                <a:lnTo>
                  <a:pt x="56311" y="9257"/>
                </a:lnTo>
                <a:lnTo>
                  <a:pt x="63826" y="7289"/>
                </a:lnTo>
                <a:lnTo>
                  <a:pt x="73313" y="2513"/>
                </a:lnTo>
                <a:lnTo>
                  <a:pt x="8984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SMARTInkShape-5115"/>
          <p:cNvSpPr/>
          <p:nvPr>
            <p:custDataLst>
              <p:tags r:id="rId20"/>
            </p:custDataLst>
          </p:nvPr>
        </p:nvSpPr>
        <p:spPr>
          <a:xfrm>
            <a:off x="4029495" y="2786065"/>
            <a:ext cx="92439" cy="50005"/>
          </a:xfrm>
          <a:custGeom>
            <a:avLst/>
            <a:gdLst/>
            <a:ahLst/>
            <a:cxnLst/>
            <a:rect l="0" t="0" r="0" b="0"/>
            <a:pathLst>
              <a:path w="92439" h="50005">
                <a:moveTo>
                  <a:pt x="56730" y="50004"/>
                </a:moveTo>
                <a:lnTo>
                  <a:pt x="56730" y="50004"/>
                </a:lnTo>
                <a:lnTo>
                  <a:pt x="26730" y="50004"/>
                </a:lnTo>
                <a:lnTo>
                  <a:pt x="21436" y="47887"/>
                </a:lnTo>
                <a:lnTo>
                  <a:pt x="4367" y="33211"/>
                </a:lnTo>
                <a:lnTo>
                  <a:pt x="1708" y="26401"/>
                </a:lnTo>
                <a:lnTo>
                  <a:pt x="0" y="12886"/>
                </a:lnTo>
                <a:lnTo>
                  <a:pt x="1883" y="7578"/>
                </a:lnTo>
                <a:lnTo>
                  <a:pt x="3497" y="5051"/>
                </a:lnTo>
                <a:lnTo>
                  <a:pt x="6160" y="3366"/>
                </a:lnTo>
                <a:lnTo>
                  <a:pt x="17493" y="996"/>
                </a:lnTo>
                <a:lnTo>
                  <a:pt x="48246" y="36"/>
                </a:lnTo>
                <a:lnTo>
                  <a:pt x="70576" y="5708"/>
                </a:lnTo>
                <a:lnTo>
                  <a:pt x="84277" y="14473"/>
                </a:lnTo>
                <a:lnTo>
                  <a:pt x="88817" y="19131"/>
                </a:lnTo>
                <a:lnTo>
                  <a:pt x="91970" y="27172"/>
                </a:lnTo>
                <a:lnTo>
                  <a:pt x="80105" y="34600"/>
                </a:lnTo>
                <a:lnTo>
                  <a:pt x="72048" y="35496"/>
                </a:lnTo>
                <a:lnTo>
                  <a:pt x="64596" y="35618"/>
                </a:lnTo>
                <a:lnTo>
                  <a:pt x="58109" y="33556"/>
                </a:lnTo>
                <a:lnTo>
                  <a:pt x="52581" y="30787"/>
                </a:lnTo>
                <a:lnTo>
                  <a:pt x="47478" y="29557"/>
                </a:lnTo>
                <a:lnTo>
                  <a:pt x="45799" y="28435"/>
                </a:lnTo>
                <a:lnTo>
                  <a:pt x="44680" y="26893"/>
                </a:lnTo>
                <a:lnTo>
                  <a:pt x="43437" y="23064"/>
                </a:lnTo>
                <a:lnTo>
                  <a:pt x="42481" y="8523"/>
                </a:lnTo>
                <a:lnTo>
                  <a:pt x="50039" y="3758"/>
                </a:lnTo>
                <a:lnTo>
                  <a:pt x="66021" y="740"/>
                </a:lnTo>
                <a:lnTo>
                  <a:pt x="92022" y="0"/>
                </a:lnTo>
                <a:lnTo>
                  <a:pt x="92438" y="6847"/>
                </a:lnTo>
                <a:lnTo>
                  <a:pt x="88653" y="7054"/>
                </a:lnTo>
                <a:lnTo>
                  <a:pt x="87537" y="7877"/>
                </a:lnTo>
                <a:lnTo>
                  <a:pt x="85305" y="142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3" name="SMARTInkShape-Group1668"/>
          <p:cNvGrpSpPr/>
          <p:nvPr/>
        </p:nvGrpSpPr>
        <p:grpSpPr>
          <a:xfrm>
            <a:off x="6850856" y="2857500"/>
            <a:ext cx="103590" cy="242889"/>
            <a:chOff x="6850856" y="2857500"/>
            <a:chExt cx="103590" cy="242889"/>
          </a:xfrm>
        </p:grpSpPr>
        <p:sp>
          <p:nvSpPr>
            <p:cNvPr id="551" name="SMARTInkShape-5116"/>
            <p:cNvSpPr/>
            <p:nvPr>
              <p:custDataLst>
                <p:tags r:id="rId124"/>
              </p:custDataLst>
            </p:nvPr>
          </p:nvSpPr>
          <p:spPr>
            <a:xfrm>
              <a:off x="6850856" y="3032683"/>
              <a:ext cx="37311" cy="67706"/>
            </a:xfrm>
            <a:custGeom>
              <a:avLst/>
              <a:gdLst/>
              <a:ahLst/>
              <a:cxnLst/>
              <a:rect l="0" t="0" r="0" b="0"/>
              <a:pathLst>
                <a:path w="37311" h="67706">
                  <a:moveTo>
                    <a:pt x="37310" y="0"/>
                  </a:moveTo>
                  <a:lnTo>
                    <a:pt x="37310" y="0"/>
                  </a:lnTo>
                  <a:lnTo>
                    <a:pt x="28121" y="16929"/>
                  </a:lnTo>
                  <a:lnTo>
                    <a:pt x="9848" y="50606"/>
                  </a:lnTo>
                  <a:lnTo>
                    <a:pt x="7552" y="56930"/>
                  </a:lnTo>
                  <a:lnTo>
                    <a:pt x="0" y="67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117"/>
            <p:cNvSpPr/>
            <p:nvPr>
              <p:custDataLst>
                <p:tags r:id="rId125"/>
              </p:custDataLst>
            </p:nvPr>
          </p:nvSpPr>
          <p:spPr>
            <a:xfrm>
              <a:off x="6929420" y="2857500"/>
              <a:ext cx="25026" cy="72530"/>
            </a:xfrm>
            <a:custGeom>
              <a:avLst/>
              <a:gdLst/>
              <a:ahLst/>
              <a:cxnLst/>
              <a:rect l="0" t="0" r="0" b="0"/>
              <a:pathLst>
                <a:path w="25026" h="72530">
                  <a:moveTo>
                    <a:pt x="25025" y="0"/>
                  </a:moveTo>
                  <a:lnTo>
                    <a:pt x="25025" y="0"/>
                  </a:lnTo>
                  <a:lnTo>
                    <a:pt x="23167" y="5800"/>
                  </a:lnTo>
                  <a:lnTo>
                    <a:pt x="11815" y="34439"/>
                  </a:lnTo>
                  <a:lnTo>
                    <a:pt x="2279" y="66913"/>
                  </a:lnTo>
                  <a:lnTo>
                    <a:pt x="0" y="725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4" name="SMARTInkShape-5118"/>
          <p:cNvSpPr/>
          <p:nvPr>
            <p:custDataLst>
              <p:tags r:id="rId21"/>
            </p:custDataLst>
          </p:nvPr>
        </p:nvSpPr>
        <p:spPr>
          <a:xfrm>
            <a:off x="2637758" y="2654669"/>
            <a:ext cx="140230" cy="967213"/>
          </a:xfrm>
          <a:custGeom>
            <a:avLst/>
            <a:gdLst/>
            <a:ahLst/>
            <a:cxnLst/>
            <a:rect l="0" t="0" r="0" b="0"/>
            <a:pathLst>
              <a:path w="140230" h="967213">
                <a:moveTo>
                  <a:pt x="116596" y="0"/>
                </a:moveTo>
                <a:lnTo>
                  <a:pt x="116596" y="0"/>
                </a:lnTo>
                <a:lnTo>
                  <a:pt x="124856" y="25248"/>
                </a:lnTo>
                <a:lnTo>
                  <a:pt x="136446" y="60089"/>
                </a:lnTo>
                <a:lnTo>
                  <a:pt x="140229" y="94260"/>
                </a:lnTo>
                <a:lnTo>
                  <a:pt x="140091" y="122155"/>
                </a:lnTo>
                <a:lnTo>
                  <a:pt x="135376" y="150528"/>
                </a:lnTo>
                <a:lnTo>
                  <a:pt x="129745" y="179837"/>
                </a:lnTo>
                <a:lnTo>
                  <a:pt x="126137" y="213304"/>
                </a:lnTo>
                <a:lnTo>
                  <a:pt x="116513" y="248356"/>
                </a:lnTo>
                <a:lnTo>
                  <a:pt x="108281" y="283877"/>
                </a:lnTo>
                <a:lnTo>
                  <a:pt x="100021" y="319537"/>
                </a:lnTo>
                <a:lnTo>
                  <a:pt x="87873" y="355238"/>
                </a:lnTo>
                <a:lnTo>
                  <a:pt x="78848" y="379047"/>
                </a:lnTo>
                <a:lnTo>
                  <a:pt x="71662" y="404974"/>
                </a:lnTo>
                <a:lnTo>
                  <a:pt x="65029" y="431579"/>
                </a:lnTo>
                <a:lnTo>
                  <a:pt x="56789" y="456632"/>
                </a:lnTo>
                <a:lnTo>
                  <a:pt x="49952" y="480996"/>
                </a:lnTo>
                <a:lnTo>
                  <a:pt x="44267" y="505847"/>
                </a:lnTo>
                <a:lnTo>
                  <a:pt x="39095" y="532767"/>
                </a:lnTo>
                <a:lnTo>
                  <a:pt x="34150" y="558490"/>
                </a:lnTo>
                <a:lnTo>
                  <a:pt x="28513" y="583152"/>
                </a:lnTo>
                <a:lnTo>
                  <a:pt x="20716" y="607342"/>
                </a:lnTo>
                <a:lnTo>
                  <a:pt x="14075" y="631322"/>
                </a:lnTo>
                <a:lnTo>
                  <a:pt x="7991" y="665018"/>
                </a:lnTo>
                <a:lnTo>
                  <a:pt x="4072" y="697228"/>
                </a:lnTo>
                <a:lnTo>
                  <a:pt x="0" y="729790"/>
                </a:lnTo>
                <a:lnTo>
                  <a:pt x="910" y="759546"/>
                </a:lnTo>
                <a:lnTo>
                  <a:pt x="4090" y="788471"/>
                </a:lnTo>
                <a:lnTo>
                  <a:pt x="5165" y="822897"/>
                </a:lnTo>
                <a:lnTo>
                  <a:pt x="6171" y="852628"/>
                </a:lnTo>
                <a:lnTo>
                  <a:pt x="13190" y="881431"/>
                </a:lnTo>
                <a:lnTo>
                  <a:pt x="21261" y="916574"/>
                </a:lnTo>
                <a:lnTo>
                  <a:pt x="28486" y="937955"/>
                </a:lnTo>
                <a:lnTo>
                  <a:pt x="30325" y="940563"/>
                </a:lnTo>
                <a:lnTo>
                  <a:pt x="33682" y="957624"/>
                </a:lnTo>
                <a:lnTo>
                  <a:pt x="33976" y="966005"/>
                </a:lnTo>
                <a:lnTo>
                  <a:pt x="34779" y="966407"/>
                </a:lnTo>
                <a:lnTo>
                  <a:pt x="41148" y="9672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SMARTInkShape-5119"/>
          <p:cNvSpPr/>
          <p:nvPr>
            <p:custDataLst>
              <p:tags r:id="rId22"/>
            </p:custDataLst>
          </p:nvPr>
        </p:nvSpPr>
        <p:spPr>
          <a:xfrm>
            <a:off x="2750344" y="3650456"/>
            <a:ext cx="1085851" cy="1200151"/>
          </a:xfrm>
          <a:custGeom>
            <a:avLst/>
            <a:gdLst/>
            <a:ahLst/>
            <a:cxnLst/>
            <a:rect l="0" t="0" r="0" b="0"/>
            <a:pathLst>
              <a:path w="1085851" h="1200151">
                <a:moveTo>
                  <a:pt x="0" y="0"/>
                </a:moveTo>
                <a:lnTo>
                  <a:pt x="0" y="0"/>
                </a:lnTo>
                <a:lnTo>
                  <a:pt x="5654" y="13425"/>
                </a:lnTo>
                <a:lnTo>
                  <a:pt x="11995" y="46283"/>
                </a:lnTo>
                <a:lnTo>
                  <a:pt x="17778" y="79032"/>
                </a:lnTo>
                <a:lnTo>
                  <a:pt x="28721" y="114360"/>
                </a:lnTo>
                <a:lnTo>
                  <a:pt x="33645" y="137866"/>
                </a:lnTo>
                <a:lnTo>
                  <a:pt x="37221" y="164939"/>
                </a:lnTo>
                <a:lnTo>
                  <a:pt x="41748" y="198739"/>
                </a:lnTo>
                <a:lnTo>
                  <a:pt x="43436" y="234050"/>
                </a:lnTo>
                <a:lnTo>
                  <a:pt x="48500" y="262141"/>
                </a:lnTo>
                <a:lnTo>
                  <a:pt x="54234" y="290573"/>
                </a:lnTo>
                <a:lnTo>
                  <a:pt x="57080" y="319106"/>
                </a:lnTo>
                <a:lnTo>
                  <a:pt x="61803" y="347668"/>
                </a:lnTo>
                <a:lnTo>
                  <a:pt x="64349" y="376239"/>
                </a:lnTo>
                <a:lnTo>
                  <a:pt x="68984" y="404814"/>
                </a:lnTo>
                <a:lnTo>
                  <a:pt x="71504" y="432594"/>
                </a:lnTo>
                <a:lnTo>
                  <a:pt x="76948" y="465833"/>
                </a:lnTo>
                <a:lnTo>
                  <a:pt x="82051" y="498946"/>
                </a:lnTo>
                <a:lnTo>
                  <a:pt x="90702" y="528417"/>
                </a:lnTo>
                <a:lnTo>
                  <a:pt x="97938" y="559286"/>
                </a:lnTo>
                <a:lnTo>
                  <a:pt x="103395" y="591930"/>
                </a:lnTo>
                <a:lnTo>
                  <a:pt x="111323" y="621309"/>
                </a:lnTo>
                <a:lnTo>
                  <a:pt x="117700" y="653407"/>
                </a:lnTo>
                <a:lnTo>
                  <a:pt x="128721" y="686238"/>
                </a:lnTo>
                <a:lnTo>
                  <a:pt x="135602" y="716667"/>
                </a:lnTo>
                <a:lnTo>
                  <a:pt x="145552" y="746604"/>
                </a:lnTo>
                <a:lnTo>
                  <a:pt x="155085" y="777033"/>
                </a:lnTo>
                <a:lnTo>
                  <a:pt x="162592" y="807176"/>
                </a:lnTo>
                <a:lnTo>
                  <a:pt x="173919" y="836908"/>
                </a:lnTo>
                <a:lnTo>
                  <a:pt x="188126" y="868834"/>
                </a:lnTo>
                <a:lnTo>
                  <a:pt x="204788" y="902475"/>
                </a:lnTo>
                <a:lnTo>
                  <a:pt x="221456" y="935830"/>
                </a:lnTo>
                <a:lnTo>
                  <a:pt x="230716" y="950119"/>
                </a:lnTo>
                <a:lnTo>
                  <a:pt x="259161" y="984162"/>
                </a:lnTo>
                <a:lnTo>
                  <a:pt x="266789" y="990649"/>
                </a:lnTo>
                <a:lnTo>
                  <a:pt x="287732" y="1019582"/>
                </a:lnTo>
                <a:lnTo>
                  <a:pt x="319203" y="1038110"/>
                </a:lnTo>
                <a:lnTo>
                  <a:pt x="352431" y="1054887"/>
                </a:lnTo>
                <a:lnTo>
                  <a:pt x="385910" y="1069181"/>
                </a:lnTo>
                <a:lnTo>
                  <a:pt x="415454" y="1081088"/>
                </a:lnTo>
                <a:lnTo>
                  <a:pt x="450203" y="1092994"/>
                </a:lnTo>
                <a:lnTo>
                  <a:pt x="478660" y="1102519"/>
                </a:lnTo>
                <a:lnTo>
                  <a:pt x="512915" y="1112044"/>
                </a:lnTo>
                <a:lnTo>
                  <a:pt x="540824" y="1119188"/>
                </a:lnTo>
                <a:lnTo>
                  <a:pt x="569201" y="1127125"/>
                </a:lnTo>
                <a:lnTo>
                  <a:pt x="598512" y="1138385"/>
                </a:lnTo>
                <a:lnTo>
                  <a:pt x="631185" y="1147101"/>
                </a:lnTo>
                <a:lnTo>
                  <a:pt x="662121" y="1154710"/>
                </a:lnTo>
                <a:lnTo>
                  <a:pt x="695276" y="1161992"/>
                </a:lnTo>
                <a:lnTo>
                  <a:pt x="726355" y="1168383"/>
                </a:lnTo>
                <a:lnTo>
                  <a:pt x="760346" y="1171423"/>
                </a:lnTo>
                <a:lnTo>
                  <a:pt x="794759" y="1176998"/>
                </a:lnTo>
                <a:lnTo>
                  <a:pt x="825416" y="1182883"/>
                </a:lnTo>
                <a:lnTo>
                  <a:pt x="854609" y="1185774"/>
                </a:lnTo>
                <a:lnTo>
                  <a:pt x="884161" y="1190511"/>
                </a:lnTo>
                <a:lnTo>
                  <a:pt x="916905" y="1192267"/>
                </a:lnTo>
                <a:lnTo>
                  <a:pt x="947069" y="1193581"/>
                </a:lnTo>
                <a:lnTo>
                  <a:pt x="976908" y="1197851"/>
                </a:lnTo>
                <a:lnTo>
                  <a:pt x="1008944" y="1199469"/>
                </a:lnTo>
                <a:lnTo>
                  <a:pt x="1044024" y="1200016"/>
                </a:lnTo>
                <a:lnTo>
                  <a:pt x="1077755" y="1200132"/>
                </a:lnTo>
                <a:lnTo>
                  <a:pt x="1085850" y="1200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SMARTInkShape-5120"/>
          <p:cNvSpPr/>
          <p:nvPr>
            <p:custDataLst>
              <p:tags r:id="rId23"/>
            </p:custDataLst>
          </p:nvPr>
        </p:nvSpPr>
        <p:spPr>
          <a:xfrm>
            <a:off x="5079205" y="3900488"/>
            <a:ext cx="1628699" cy="1092847"/>
          </a:xfrm>
          <a:custGeom>
            <a:avLst/>
            <a:gdLst/>
            <a:ahLst/>
            <a:cxnLst/>
            <a:rect l="0" t="0" r="0" b="0"/>
            <a:pathLst>
              <a:path w="1628699" h="1092847">
                <a:moveTo>
                  <a:pt x="1500189" y="0"/>
                </a:moveTo>
                <a:lnTo>
                  <a:pt x="1500189" y="0"/>
                </a:lnTo>
                <a:lnTo>
                  <a:pt x="1500189" y="3792"/>
                </a:lnTo>
                <a:lnTo>
                  <a:pt x="1512373" y="37020"/>
                </a:lnTo>
                <a:lnTo>
                  <a:pt x="1521675" y="66667"/>
                </a:lnTo>
                <a:lnTo>
                  <a:pt x="1526663" y="93572"/>
                </a:lnTo>
                <a:lnTo>
                  <a:pt x="1530258" y="123768"/>
                </a:lnTo>
                <a:lnTo>
                  <a:pt x="1534234" y="157851"/>
                </a:lnTo>
                <a:lnTo>
                  <a:pt x="1536751" y="182074"/>
                </a:lnTo>
                <a:lnTo>
                  <a:pt x="1543161" y="208715"/>
                </a:lnTo>
                <a:lnTo>
                  <a:pt x="1547069" y="234314"/>
                </a:lnTo>
                <a:lnTo>
                  <a:pt x="1549599" y="259715"/>
                </a:lnTo>
                <a:lnTo>
                  <a:pt x="1553370" y="286879"/>
                </a:lnTo>
                <a:lnTo>
                  <a:pt x="1557691" y="314826"/>
                </a:lnTo>
                <a:lnTo>
                  <a:pt x="1561464" y="343122"/>
                </a:lnTo>
                <a:lnTo>
                  <a:pt x="1563141" y="371574"/>
                </a:lnTo>
                <a:lnTo>
                  <a:pt x="1566003" y="400094"/>
                </a:lnTo>
                <a:lnTo>
                  <a:pt x="1570714" y="429438"/>
                </a:lnTo>
                <a:lnTo>
                  <a:pt x="1578100" y="461000"/>
                </a:lnTo>
                <a:lnTo>
                  <a:pt x="1584558" y="493549"/>
                </a:lnTo>
                <a:lnTo>
                  <a:pt x="1590074" y="525743"/>
                </a:lnTo>
                <a:lnTo>
                  <a:pt x="1595171" y="555925"/>
                </a:lnTo>
                <a:lnTo>
                  <a:pt x="1597966" y="585215"/>
                </a:lnTo>
                <a:lnTo>
                  <a:pt x="1600795" y="614902"/>
                </a:lnTo>
                <a:lnTo>
                  <a:pt x="1607344" y="646617"/>
                </a:lnTo>
                <a:lnTo>
                  <a:pt x="1611314" y="674999"/>
                </a:lnTo>
                <a:lnTo>
                  <a:pt x="1613872" y="700844"/>
                </a:lnTo>
                <a:lnTo>
                  <a:pt x="1617654" y="725559"/>
                </a:lnTo>
                <a:lnTo>
                  <a:pt x="1621981" y="749772"/>
                </a:lnTo>
                <a:lnTo>
                  <a:pt x="1625756" y="773763"/>
                </a:lnTo>
                <a:lnTo>
                  <a:pt x="1627882" y="808789"/>
                </a:lnTo>
                <a:lnTo>
                  <a:pt x="1628511" y="839628"/>
                </a:lnTo>
                <a:lnTo>
                  <a:pt x="1628698" y="868080"/>
                </a:lnTo>
                <a:lnTo>
                  <a:pt x="1626644" y="899429"/>
                </a:lnTo>
                <a:lnTo>
                  <a:pt x="1620705" y="930831"/>
                </a:lnTo>
                <a:lnTo>
                  <a:pt x="1602231" y="966035"/>
                </a:lnTo>
                <a:lnTo>
                  <a:pt x="1589866" y="980058"/>
                </a:lnTo>
                <a:lnTo>
                  <a:pt x="1573583" y="994426"/>
                </a:lnTo>
                <a:lnTo>
                  <a:pt x="1566146" y="1003148"/>
                </a:lnTo>
                <a:lnTo>
                  <a:pt x="1548571" y="1016190"/>
                </a:lnTo>
                <a:lnTo>
                  <a:pt x="1519183" y="1028110"/>
                </a:lnTo>
                <a:lnTo>
                  <a:pt x="1486831" y="1041900"/>
                </a:lnTo>
                <a:lnTo>
                  <a:pt x="1460952" y="1051484"/>
                </a:lnTo>
                <a:lnTo>
                  <a:pt x="1429385" y="1059351"/>
                </a:lnTo>
                <a:lnTo>
                  <a:pt x="1398689" y="1066710"/>
                </a:lnTo>
                <a:lnTo>
                  <a:pt x="1365692" y="1073917"/>
                </a:lnTo>
                <a:lnTo>
                  <a:pt x="1330780" y="1081079"/>
                </a:lnTo>
                <a:lnTo>
                  <a:pt x="1305039" y="1083729"/>
                </a:lnTo>
                <a:lnTo>
                  <a:pt x="1277724" y="1085701"/>
                </a:lnTo>
                <a:lnTo>
                  <a:pt x="1249709" y="1089223"/>
                </a:lnTo>
                <a:lnTo>
                  <a:pt x="1221383" y="1091317"/>
                </a:lnTo>
                <a:lnTo>
                  <a:pt x="1192919" y="1092248"/>
                </a:lnTo>
                <a:lnTo>
                  <a:pt x="1164394" y="1092662"/>
                </a:lnTo>
                <a:lnTo>
                  <a:pt x="1133724" y="1092846"/>
                </a:lnTo>
                <a:lnTo>
                  <a:pt x="1101572" y="1092134"/>
                </a:lnTo>
                <a:lnTo>
                  <a:pt x="1068761" y="1089172"/>
                </a:lnTo>
                <a:lnTo>
                  <a:pt x="1035658" y="1087326"/>
                </a:lnTo>
                <a:lnTo>
                  <a:pt x="1001631" y="1085712"/>
                </a:lnTo>
                <a:lnTo>
                  <a:pt x="983668" y="1084171"/>
                </a:lnTo>
                <a:lnTo>
                  <a:pt x="965341" y="1082349"/>
                </a:lnTo>
                <a:lnTo>
                  <a:pt x="946774" y="1081135"/>
                </a:lnTo>
                <a:lnTo>
                  <a:pt x="928045" y="1080325"/>
                </a:lnTo>
                <a:lnTo>
                  <a:pt x="909210" y="1079786"/>
                </a:lnTo>
                <a:lnTo>
                  <a:pt x="890303" y="1079425"/>
                </a:lnTo>
                <a:lnTo>
                  <a:pt x="871348" y="1079186"/>
                </a:lnTo>
                <a:lnTo>
                  <a:pt x="852362" y="1079025"/>
                </a:lnTo>
                <a:lnTo>
                  <a:pt x="833354" y="1078126"/>
                </a:lnTo>
                <a:lnTo>
                  <a:pt x="814332" y="1076731"/>
                </a:lnTo>
                <a:lnTo>
                  <a:pt x="795301" y="1075008"/>
                </a:lnTo>
                <a:lnTo>
                  <a:pt x="777057" y="1073860"/>
                </a:lnTo>
                <a:lnTo>
                  <a:pt x="741970" y="1072583"/>
                </a:lnTo>
                <a:lnTo>
                  <a:pt x="724042" y="1071449"/>
                </a:lnTo>
                <a:lnTo>
                  <a:pt x="705738" y="1069899"/>
                </a:lnTo>
                <a:lnTo>
                  <a:pt x="687186" y="1068072"/>
                </a:lnTo>
                <a:lnTo>
                  <a:pt x="668469" y="1066854"/>
                </a:lnTo>
                <a:lnTo>
                  <a:pt x="649640" y="1066042"/>
                </a:lnTo>
                <a:lnTo>
                  <a:pt x="630737" y="1065501"/>
                </a:lnTo>
                <a:lnTo>
                  <a:pt x="611786" y="1064346"/>
                </a:lnTo>
                <a:lnTo>
                  <a:pt x="592801" y="1062783"/>
                </a:lnTo>
                <a:lnTo>
                  <a:pt x="573795" y="1060946"/>
                </a:lnTo>
                <a:lnTo>
                  <a:pt x="554774" y="1059722"/>
                </a:lnTo>
                <a:lnTo>
                  <a:pt x="535744" y="1058906"/>
                </a:lnTo>
                <a:lnTo>
                  <a:pt x="516707" y="1058364"/>
                </a:lnTo>
                <a:lnTo>
                  <a:pt x="497665" y="1057206"/>
                </a:lnTo>
                <a:lnTo>
                  <a:pt x="478621" y="1055641"/>
                </a:lnTo>
                <a:lnTo>
                  <a:pt x="459575" y="1053804"/>
                </a:lnTo>
                <a:lnTo>
                  <a:pt x="441322" y="1052580"/>
                </a:lnTo>
                <a:lnTo>
                  <a:pt x="406222" y="1051219"/>
                </a:lnTo>
                <a:lnTo>
                  <a:pt x="388290" y="1050856"/>
                </a:lnTo>
                <a:lnTo>
                  <a:pt x="369986" y="1050614"/>
                </a:lnTo>
                <a:lnTo>
                  <a:pt x="351433" y="1050453"/>
                </a:lnTo>
                <a:lnTo>
                  <a:pt x="316001" y="1050274"/>
                </a:lnTo>
                <a:lnTo>
                  <a:pt x="280939" y="1050195"/>
                </a:lnTo>
                <a:lnTo>
                  <a:pt x="262700" y="1050173"/>
                </a:lnTo>
                <a:lnTo>
                  <a:pt x="244190" y="1050159"/>
                </a:lnTo>
                <a:lnTo>
                  <a:pt x="208806" y="1048027"/>
                </a:lnTo>
                <a:lnTo>
                  <a:pt x="174560" y="1045227"/>
                </a:lnTo>
                <a:lnTo>
                  <a:pt x="140817" y="1043982"/>
                </a:lnTo>
                <a:lnTo>
                  <a:pt x="107301" y="1043430"/>
                </a:lnTo>
                <a:lnTo>
                  <a:pt x="75472" y="1043183"/>
                </a:lnTo>
                <a:lnTo>
                  <a:pt x="48096" y="1043074"/>
                </a:lnTo>
                <a:lnTo>
                  <a:pt x="17956" y="1043013"/>
                </a:lnTo>
                <a:lnTo>
                  <a:pt x="0" y="10429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9" name="SMARTInkShape-Group1672"/>
          <p:cNvGrpSpPr/>
          <p:nvPr/>
        </p:nvGrpSpPr>
        <p:grpSpPr>
          <a:xfrm>
            <a:off x="2643190" y="2557463"/>
            <a:ext cx="2421003" cy="1163841"/>
            <a:chOff x="2643190" y="2557463"/>
            <a:chExt cx="2421003" cy="1163841"/>
          </a:xfrm>
        </p:grpSpPr>
        <p:sp>
          <p:nvSpPr>
            <p:cNvPr id="557" name="SMARTInkShape-5121"/>
            <p:cNvSpPr/>
            <p:nvPr>
              <p:custDataLst>
                <p:tags r:id="rId122"/>
              </p:custDataLst>
            </p:nvPr>
          </p:nvSpPr>
          <p:spPr>
            <a:xfrm>
              <a:off x="2643190" y="2557463"/>
              <a:ext cx="2421003" cy="1163841"/>
            </a:xfrm>
            <a:custGeom>
              <a:avLst/>
              <a:gdLst/>
              <a:ahLst/>
              <a:cxnLst/>
              <a:rect l="0" t="0" r="0" b="0"/>
              <a:pathLst>
                <a:path w="2421003" h="1163841">
                  <a:moveTo>
                    <a:pt x="2292792" y="0"/>
                  </a:moveTo>
                  <a:lnTo>
                    <a:pt x="2292792" y="0"/>
                  </a:lnTo>
                  <a:lnTo>
                    <a:pt x="2277181" y="12810"/>
                  </a:lnTo>
                  <a:lnTo>
                    <a:pt x="2275357" y="15684"/>
                  </a:lnTo>
                  <a:lnTo>
                    <a:pt x="2272791" y="27313"/>
                  </a:lnTo>
                  <a:lnTo>
                    <a:pt x="2271805" y="61017"/>
                  </a:lnTo>
                  <a:lnTo>
                    <a:pt x="2271722" y="93378"/>
                  </a:lnTo>
                  <a:lnTo>
                    <a:pt x="2273830" y="114450"/>
                  </a:lnTo>
                  <a:lnTo>
                    <a:pt x="2277862" y="142904"/>
                  </a:lnTo>
                  <a:lnTo>
                    <a:pt x="2284361" y="177159"/>
                  </a:lnTo>
                  <a:lnTo>
                    <a:pt x="2290981" y="205068"/>
                  </a:lnTo>
                  <a:lnTo>
                    <a:pt x="2297970" y="233445"/>
                  </a:lnTo>
                  <a:lnTo>
                    <a:pt x="2305861" y="262755"/>
                  </a:lnTo>
                  <a:lnTo>
                    <a:pt x="2317106" y="296223"/>
                  </a:lnTo>
                  <a:lnTo>
                    <a:pt x="2326612" y="331274"/>
                  </a:lnTo>
                  <a:lnTo>
                    <a:pt x="2338337" y="366795"/>
                  </a:lnTo>
                  <a:lnTo>
                    <a:pt x="2347190" y="402456"/>
                  </a:lnTo>
                  <a:lnTo>
                    <a:pt x="2355634" y="438157"/>
                  </a:lnTo>
                  <a:lnTo>
                    <a:pt x="2367044" y="473870"/>
                  </a:lnTo>
                  <a:lnTo>
                    <a:pt x="2375804" y="509588"/>
                  </a:lnTo>
                  <a:lnTo>
                    <a:pt x="2383427" y="545306"/>
                  </a:lnTo>
                  <a:lnTo>
                    <a:pt x="2390713" y="581025"/>
                  </a:lnTo>
                  <a:lnTo>
                    <a:pt x="2397899" y="616743"/>
                  </a:lnTo>
                  <a:lnTo>
                    <a:pt x="2404261" y="652462"/>
                  </a:lnTo>
                  <a:lnTo>
                    <a:pt x="2407292" y="688181"/>
                  </a:lnTo>
                  <a:lnTo>
                    <a:pt x="2412072" y="723900"/>
                  </a:lnTo>
                  <a:lnTo>
                    <a:pt x="2414634" y="758825"/>
                  </a:lnTo>
                  <a:lnTo>
                    <a:pt x="2419274" y="790428"/>
                  </a:lnTo>
                  <a:lnTo>
                    <a:pt x="2421002" y="823780"/>
                  </a:lnTo>
                  <a:lnTo>
                    <a:pt x="2420720" y="854123"/>
                  </a:lnTo>
                  <a:lnTo>
                    <a:pt x="2416755" y="882429"/>
                  </a:lnTo>
                  <a:lnTo>
                    <a:pt x="2415014" y="913729"/>
                  </a:lnTo>
                  <a:lnTo>
                    <a:pt x="2410877" y="946634"/>
                  </a:lnTo>
                  <a:lnTo>
                    <a:pt x="2402417" y="977211"/>
                  </a:lnTo>
                  <a:lnTo>
                    <a:pt x="2395220" y="1001478"/>
                  </a:lnTo>
                  <a:lnTo>
                    <a:pt x="2391648" y="1019840"/>
                  </a:lnTo>
                  <a:lnTo>
                    <a:pt x="2383332" y="1040267"/>
                  </a:lnTo>
                  <a:lnTo>
                    <a:pt x="2376618" y="1047863"/>
                  </a:lnTo>
                  <a:lnTo>
                    <a:pt x="2369135" y="1054679"/>
                  </a:lnTo>
                  <a:lnTo>
                    <a:pt x="2352069" y="1075574"/>
                  </a:lnTo>
                  <a:lnTo>
                    <a:pt x="2316837" y="1095345"/>
                  </a:lnTo>
                  <a:lnTo>
                    <a:pt x="2283608" y="1111248"/>
                  </a:lnTo>
                  <a:lnTo>
                    <a:pt x="2249338" y="1119849"/>
                  </a:lnTo>
                  <a:lnTo>
                    <a:pt x="2218229" y="1127388"/>
                  </a:lnTo>
                  <a:lnTo>
                    <a:pt x="2187533" y="1129244"/>
                  </a:lnTo>
                  <a:lnTo>
                    <a:pt x="2155599" y="1134315"/>
                  </a:lnTo>
                  <a:lnTo>
                    <a:pt x="2122745" y="1139344"/>
                  </a:lnTo>
                  <a:lnTo>
                    <a:pt x="2092988" y="1141917"/>
                  </a:lnTo>
                  <a:lnTo>
                    <a:pt x="2062827" y="1146471"/>
                  </a:lnTo>
                  <a:lnTo>
                    <a:pt x="2033783" y="1149055"/>
                  </a:lnTo>
                  <a:lnTo>
                    <a:pt x="2001276" y="1149821"/>
                  </a:lnTo>
                  <a:lnTo>
                    <a:pt x="1966509" y="1150048"/>
                  </a:lnTo>
                  <a:lnTo>
                    <a:pt x="1931072" y="1157700"/>
                  </a:lnTo>
                  <a:lnTo>
                    <a:pt x="1905209" y="1161439"/>
                  </a:lnTo>
                  <a:lnTo>
                    <a:pt x="1877839" y="1163101"/>
                  </a:lnTo>
                  <a:lnTo>
                    <a:pt x="1849800" y="1163840"/>
                  </a:lnTo>
                  <a:lnTo>
                    <a:pt x="1819347" y="1162051"/>
                  </a:lnTo>
                  <a:lnTo>
                    <a:pt x="1787291" y="1159405"/>
                  </a:lnTo>
                  <a:lnTo>
                    <a:pt x="1754523" y="1158228"/>
                  </a:lnTo>
                  <a:lnTo>
                    <a:pt x="1721439" y="1155589"/>
                  </a:lnTo>
                  <a:lnTo>
                    <a:pt x="1687420" y="1152563"/>
                  </a:lnTo>
                  <a:lnTo>
                    <a:pt x="1669458" y="1151757"/>
                  </a:lnTo>
                  <a:lnTo>
                    <a:pt x="1651134" y="1151219"/>
                  </a:lnTo>
                  <a:lnTo>
                    <a:pt x="1615957" y="1148505"/>
                  </a:lnTo>
                  <a:lnTo>
                    <a:pt x="1581008" y="1144652"/>
                  </a:lnTo>
                  <a:lnTo>
                    <a:pt x="1562798" y="1142514"/>
                  </a:lnTo>
                  <a:lnTo>
                    <a:pt x="1544309" y="1140294"/>
                  </a:lnTo>
                  <a:lnTo>
                    <a:pt x="1525632" y="1138022"/>
                  </a:lnTo>
                  <a:lnTo>
                    <a:pt x="1506831" y="1135712"/>
                  </a:lnTo>
                  <a:lnTo>
                    <a:pt x="1487947" y="1133378"/>
                  </a:lnTo>
                  <a:lnTo>
                    <a:pt x="1468214" y="1131823"/>
                  </a:lnTo>
                  <a:lnTo>
                    <a:pt x="1447915" y="1130786"/>
                  </a:lnTo>
                  <a:lnTo>
                    <a:pt x="1427238" y="1130094"/>
                  </a:lnTo>
                  <a:lnTo>
                    <a:pt x="1406310" y="1128840"/>
                  </a:lnTo>
                  <a:lnTo>
                    <a:pt x="1385214" y="1127210"/>
                  </a:lnTo>
                  <a:lnTo>
                    <a:pt x="1364006" y="1125329"/>
                  </a:lnTo>
                  <a:lnTo>
                    <a:pt x="1342724" y="1123282"/>
                  </a:lnTo>
                  <a:lnTo>
                    <a:pt x="1321392" y="1121123"/>
                  </a:lnTo>
                  <a:lnTo>
                    <a:pt x="1300027" y="1118891"/>
                  </a:lnTo>
                  <a:lnTo>
                    <a:pt x="1278640" y="1116608"/>
                  </a:lnTo>
                  <a:lnTo>
                    <a:pt x="1257239" y="1114293"/>
                  </a:lnTo>
                  <a:lnTo>
                    <a:pt x="1235827" y="1111956"/>
                  </a:lnTo>
                  <a:lnTo>
                    <a:pt x="1214409" y="1109603"/>
                  </a:lnTo>
                  <a:lnTo>
                    <a:pt x="1192986" y="1107242"/>
                  </a:lnTo>
                  <a:lnTo>
                    <a:pt x="1171561" y="1104873"/>
                  </a:lnTo>
                  <a:lnTo>
                    <a:pt x="1150133" y="1103295"/>
                  </a:lnTo>
                  <a:lnTo>
                    <a:pt x="1128705" y="1102242"/>
                  </a:lnTo>
                  <a:lnTo>
                    <a:pt x="1107276" y="1101540"/>
                  </a:lnTo>
                  <a:lnTo>
                    <a:pt x="1085845" y="1100279"/>
                  </a:lnTo>
                  <a:lnTo>
                    <a:pt x="1064415" y="1098644"/>
                  </a:lnTo>
                  <a:lnTo>
                    <a:pt x="1042984" y="1096760"/>
                  </a:lnTo>
                  <a:lnTo>
                    <a:pt x="1020759" y="1095505"/>
                  </a:lnTo>
                  <a:lnTo>
                    <a:pt x="998005" y="1094668"/>
                  </a:lnTo>
                  <a:lnTo>
                    <a:pt x="974898" y="1094109"/>
                  </a:lnTo>
                  <a:lnTo>
                    <a:pt x="953144" y="1092944"/>
                  </a:lnTo>
                  <a:lnTo>
                    <a:pt x="932291" y="1091373"/>
                  </a:lnTo>
                  <a:lnTo>
                    <a:pt x="912039" y="1089532"/>
                  </a:lnTo>
                  <a:lnTo>
                    <a:pt x="891394" y="1088304"/>
                  </a:lnTo>
                  <a:lnTo>
                    <a:pt x="870487" y="1087486"/>
                  </a:lnTo>
                  <a:lnTo>
                    <a:pt x="849405" y="1086941"/>
                  </a:lnTo>
                  <a:lnTo>
                    <a:pt x="829000" y="1086577"/>
                  </a:lnTo>
                  <a:lnTo>
                    <a:pt x="809047" y="1086334"/>
                  </a:lnTo>
                  <a:lnTo>
                    <a:pt x="789395" y="1086173"/>
                  </a:lnTo>
                  <a:lnTo>
                    <a:pt x="769150" y="1086065"/>
                  </a:lnTo>
                  <a:lnTo>
                    <a:pt x="748510" y="1085993"/>
                  </a:lnTo>
                  <a:lnTo>
                    <a:pt x="727606" y="1085946"/>
                  </a:lnTo>
                  <a:lnTo>
                    <a:pt x="707319" y="1085120"/>
                  </a:lnTo>
                  <a:lnTo>
                    <a:pt x="687445" y="1083776"/>
                  </a:lnTo>
                  <a:lnTo>
                    <a:pt x="667846" y="1082086"/>
                  </a:lnTo>
                  <a:lnTo>
                    <a:pt x="649224" y="1080959"/>
                  </a:lnTo>
                  <a:lnTo>
                    <a:pt x="613715" y="1079707"/>
                  </a:lnTo>
                  <a:lnTo>
                    <a:pt x="595674" y="1079374"/>
                  </a:lnTo>
                  <a:lnTo>
                    <a:pt x="577296" y="1079151"/>
                  </a:lnTo>
                  <a:lnTo>
                    <a:pt x="558695" y="1079002"/>
                  </a:lnTo>
                  <a:lnTo>
                    <a:pt x="523209" y="1076721"/>
                  </a:lnTo>
                  <a:lnTo>
                    <a:pt x="488917" y="1073855"/>
                  </a:lnTo>
                  <a:lnTo>
                    <a:pt x="455156" y="1072581"/>
                  </a:lnTo>
                  <a:lnTo>
                    <a:pt x="423746" y="1072015"/>
                  </a:lnTo>
                  <a:lnTo>
                    <a:pt x="393911" y="1071764"/>
                  </a:lnTo>
                  <a:lnTo>
                    <a:pt x="364777" y="1071652"/>
                  </a:lnTo>
                  <a:lnTo>
                    <a:pt x="335953" y="1071602"/>
                  </a:lnTo>
                  <a:lnTo>
                    <a:pt x="308061" y="1071580"/>
                  </a:lnTo>
                  <a:lnTo>
                    <a:pt x="282435" y="1071570"/>
                  </a:lnTo>
                  <a:lnTo>
                    <a:pt x="249488" y="1071564"/>
                  </a:lnTo>
                  <a:lnTo>
                    <a:pt x="219618" y="1071563"/>
                  </a:lnTo>
                  <a:lnTo>
                    <a:pt x="190659" y="1067770"/>
                  </a:lnTo>
                  <a:lnTo>
                    <a:pt x="156319" y="1064860"/>
                  </a:lnTo>
                  <a:lnTo>
                    <a:pt x="137596" y="1062432"/>
                  </a:lnTo>
                  <a:lnTo>
                    <a:pt x="120840" y="1058293"/>
                  </a:lnTo>
                  <a:lnTo>
                    <a:pt x="117865" y="1056366"/>
                  </a:lnTo>
                  <a:lnTo>
                    <a:pt x="109887" y="1047657"/>
                  </a:lnTo>
                  <a:lnTo>
                    <a:pt x="104929" y="1045062"/>
                  </a:lnTo>
                  <a:lnTo>
                    <a:pt x="103289" y="1042783"/>
                  </a:lnTo>
                  <a:lnTo>
                    <a:pt x="98541" y="1029835"/>
                  </a:lnTo>
                  <a:lnTo>
                    <a:pt x="96649" y="1027075"/>
                  </a:lnTo>
                  <a:lnTo>
                    <a:pt x="89406" y="996003"/>
                  </a:lnTo>
                  <a:lnTo>
                    <a:pt x="86046" y="963051"/>
                  </a:lnTo>
                  <a:lnTo>
                    <a:pt x="80877" y="930654"/>
                  </a:lnTo>
                  <a:lnTo>
                    <a:pt x="76916" y="898384"/>
                  </a:lnTo>
                  <a:lnTo>
                    <a:pt x="73059" y="871025"/>
                  </a:lnTo>
                  <a:lnTo>
                    <a:pt x="71916" y="840694"/>
                  </a:lnTo>
                  <a:lnTo>
                    <a:pt x="69461" y="806571"/>
                  </a:lnTo>
                  <a:lnTo>
                    <a:pt x="63706" y="773442"/>
                  </a:lnTo>
                  <a:lnTo>
                    <a:pt x="56974" y="739284"/>
                  </a:lnTo>
                  <a:lnTo>
                    <a:pt x="52308" y="713539"/>
                  </a:lnTo>
                  <a:lnTo>
                    <a:pt x="47588" y="688868"/>
                  </a:lnTo>
                  <a:lnTo>
                    <a:pt x="42844" y="664674"/>
                  </a:lnTo>
                  <a:lnTo>
                    <a:pt x="38884" y="640691"/>
                  </a:lnTo>
                  <a:lnTo>
                    <a:pt x="37124" y="616803"/>
                  </a:lnTo>
                  <a:lnTo>
                    <a:pt x="34225" y="590841"/>
                  </a:lnTo>
                  <a:lnTo>
                    <a:pt x="30291" y="564220"/>
                  </a:lnTo>
                  <a:lnTo>
                    <a:pt x="25897" y="539160"/>
                  </a:lnTo>
                  <a:lnTo>
                    <a:pt x="21298" y="514793"/>
                  </a:lnTo>
                  <a:lnTo>
                    <a:pt x="16608" y="490734"/>
                  </a:lnTo>
                  <a:lnTo>
                    <a:pt x="11878" y="466812"/>
                  </a:lnTo>
                  <a:lnTo>
                    <a:pt x="9246" y="440835"/>
                  </a:lnTo>
                  <a:lnTo>
                    <a:pt x="7283" y="414207"/>
                  </a:lnTo>
                  <a:lnTo>
                    <a:pt x="3765" y="389144"/>
                  </a:lnTo>
                  <a:lnTo>
                    <a:pt x="1672" y="364775"/>
                  </a:lnTo>
                  <a:lnTo>
                    <a:pt x="494" y="330860"/>
                  </a:lnTo>
                  <a:lnTo>
                    <a:pt x="145" y="298587"/>
                  </a:lnTo>
                  <a:lnTo>
                    <a:pt x="41" y="266005"/>
                  </a:lnTo>
                  <a:lnTo>
                    <a:pt x="11" y="236243"/>
                  </a:lnTo>
                  <a:lnTo>
                    <a:pt x="0" y="201534"/>
                  </a:lnTo>
                  <a:lnTo>
                    <a:pt x="2114" y="166621"/>
                  </a:lnTo>
                  <a:lnTo>
                    <a:pt x="6148" y="145713"/>
                  </a:lnTo>
                  <a:lnTo>
                    <a:pt x="7739" y="127090"/>
                  </a:lnTo>
                  <a:lnTo>
                    <a:pt x="12757" y="112828"/>
                  </a:lnTo>
                  <a:lnTo>
                    <a:pt x="13433" y="105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122"/>
            <p:cNvSpPr/>
            <p:nvPr>
              <p:custDataLst>
                <p:tags r:id="rId123"/>
              </p:custDataLst>
            </p:nvPr>
          </p:nvSpPr>
          <p:spPr>
            <a:xfrm>
              <a:off x="2828925" y="2562829"/>
              <a:ext cx="1705750" cy="87503"/>
            </a:xfrm>
            <a:custGeom>
              <a:avLst/>
              <a:gdLst/>
              <a:ahLst/>
              <a:cxnLst/>
              <a:rect l="0" t="0" r="0" b="0"/>
              <a:pathLst>
                <a:path w="1705750" h="87503">
                  <a:moveTo>
                    <a:pt x="0" y="87502"/>
                  </a:moveTo>
                  <a:lnTo>
                    <a:pt x="0" y="87502"/>
                  </a:lnTo>
                  <a:lnTo>
                    <a:pt x="3792" y="87502"/>
                  </a:lnTo>
                  <a:lnTo>
                    <a:pt x="7771" y="85386"/>
                  </a:lnTo>
                  <a:lnTo>
                    <a:pt x="9943" y="83710"/>
                  </a:lnTo>
                  <a:lnTo>
                    <a:pt x="16590" y="81848"/>
                  </a:lnTo>
                  <a:lnTo>
                    <a:pt x="49810" y="80555"/>
                  </a:lnTo>
                  <a:lnTo>
                    <a:pt x="76847" y="79623"/>
                  </a:lnTo>
                  <a:lnTo>
                    <a:pt x="106554" y="75466"/>
                  </a:lnTo>
                  <a:lnTo>
                    <a:pt x="131495" y="74215"/>
                  </a:lnTo>
                  <a:lnTo>
                    <a:pt x="160571" y="73659"/>
                  </a:lnTo>
                  <a:lnTo>
                    <a:pt x="192015" y="72619"/>
                  </a:lnTo>
                  <a:lnTo>
                    <a:pt x="224511" y="69510"/>
                  </a:lnTo>
                  <a:lnTo>
                    <a:pt x="259591" y="67600"/>
                  </a:lnTo>
                  <a:lnTo>
                    <a:pt x="277836" y="67090"/>
                  </a:lnTo>
                  <a:lnTo>
                    <a:pt x="296349" y="65957"/>
                  </a:lnTo>
                  <a:lnTo>
                    <a:pt x="315041" y="64408"/>
                  </a:lnTo>
                  <a:lnTo>
                    <a:pt x="333852" y="62581"/>
                  </a:lnTo>
                  <a:lnTo>
                    <a:pt x="353537" y="61363"/>
                  </a:lnTo>
                  <a:lnTo>
                    <a:pt x="373804" y="60551"/>
                  </a:lnTo>
                  <a:lnTo>
                    <a:pt x="394459" y="60010"/>
                  </a:lnTo>
                  <a:lnTo>
                    <a:pt x="416166" y="59649"/>
                  </a:lnTo>
                  <a:lnTo>
                    <a:pt x="438576" y="59408"/>
                  </a:lnTo>
                  <a:lnTo>
                    <a:pt x="461452" y="59248"/>
                  </a:lnTo>
                  <a:lnTo>
                    <a:pt x="483848" y="58347"/>
                  </a:lnTo>
                  <a:lnTo>
                    <a:pt x="505921" y="56953"/>
                  </a:lnTo>
                  <a:lnTo>
                    <a:pt x="527781" y="55230"/>
                  </a:lnTo>
                  <a:lnTo>
                    <a:pt x="550291" y="54081"/>
                  </a:lnTo>
                  <a:lnTo>
                    <a:pt x="573236" y="53315"/>
                  </a:lnTo>
                  <a:lnTo>
                    <a:pt x="596470" y="52805"/>
                  </a:lnTo>
                  <a:lnTo>
                    <a:pt x="620690" y="52464"/>
                  </a:lnTo>
                  <a:lnTo>
                    <a:pt x="645568" y="52237"/>
                  </a:lnTo>
                  <a:lnTo>
                    <a:pt x="670885" y="52086"/>
                  </a:lnTo>
                  <a:lnTo>
                    <a:pt x="695701" y="51985"/>
                  </a:lnTo>
                  <a:lnTo>
                    <a:pt x="720182" y="51918"/>
                  </a:lnTo>
                  <a:lnTo>
                    <a:pt x="744440" y="51873"/>
                  </a:lnTo>
                  <a:lnTo>
                    <a:pt x="768550" y="51049"/>
                  </a:lnTo>
                  <a:lnTo>
                    <a:pt x="792560" y="49706"/>
                  </a:lnTo>
                  <a:lnTo>
                    <a:pt x="816505" y="48018"/>
                  </a:lnTo>
                  <a:lnTo>
                    <a:pt x="840405" y="46892"/>
                  </a:lnTo>
                  <a:lnTo>
                    <a:pt x="864276" y="46141"/>
                  </a:lnTo>
                  <a:lnTo>
                    <a:pt x="888128" y="45640"/>
                  </a:lnTo>
                  <a:lnTo>
                    <a:pt x="911967" y="44513"/>
                  </a:lnTo>
                  <a:lnTo>
                    <a:pt x="935796" y="42968"/>
                  </a:lnTo>
                  <a:lnTo>
                    <a:pt x="959620" y="41144"/>
                  </a:lnTo>
                  <a:lnTo>
                    <a:pt x="983441" y="39928"/>
                  </a:lnTo>
                  <a:lnTo>
                    <a:pt x="1007258" y="39117"/>
                  </a:lnTo>
                  <a:lnTo>
                    <a:pt x="1031074" y="38577"/>
                  </a:lnTo>
                  <a:lnTo>
                    <a:pt x="1054889" y="37423"/>
                  </a:lnTo>
                  <a:lnTo>
                    <a:pt x="1078703" y="35860"/>
                  </a:lnTo>
                  <a:lnTo>
                    <a:pt x="1102517" y="34024"/>
                  </a:lnTo>
                  <a:lnTo>
                    <a:pt x="1126330" y="32800"/>
                  </a:lnTo>
                  <a:lnTo>
                    <a:pt x="1150143" y="31984"/>
                  </a:lnTo>
                  <a:lnTo>
                    <a:pt x="1173955" y="31440"/>
                  </a:lnTo>
                  <a:lnTo>
                    <a:pt x="1197768" y="30284"/>
                  </a:lnTo>
                  <a:lnTo>
                    <a:pt x="1221581" y="28719"/>
                  </a:lnTo>
                  <a:lnTo>
                    <a:pt x="1245393" y="26882"/>
                  </a:lnTo>
                  <a:lnTo>
                    <a:pt x="1268413" y="25658"/>
                  </a:lnTo>
                  <a:lnTo>
                    <a:pt x="1290902" y="24841"/>
                  </a:lnTo>
                  <a:lnTo>
                    <a:pt x="1313039" y="24297"/>
                  </a:lnTo>
                  <a:lnTo>
                    <a:pt x="1334940" y="23140"/>
                  </a:lnTo>
                  <a:lnTo>
                    <a:pt x="1356685" y="21576"/>
                  </a:lnTo>
                  <a:lnTo>
                    <a:pt x="1378326" y="19739"/>
                  </a:lnTo>
                  <a:lnTo>
                    <a:pt x="1399896" y="18514"/>
                  </a:lnTo>
                  <a:lnTo>
                    <a:pt x="1421421" y="17698"/>
                  </a:lnTo>
                  <a:lnTo>
                    <a:pt x="1442913" y="17153"/>
                  </a:lnTo>
                  <a:lnTo>
                    <a:pt x="1463593" y="15997"/>
                  </a:lnTo>
                  <a:lnTo>
                    <a:pt x="1483728" y="14432"/>
                  </a:lnTo>
                  <a:lnTo>
                    <a:pt x="1503502" y="12595"/>
                  </a:lnTo>
                  <a:lnTo>
                    <a:pt x="1523035" y="11370"/>
                  </a:lnTo>
                  <a:lnTo>
                    <a:pt x="1542407" y="10554"/>
                  </a:lnTo>
                  <a:lnTo>
                    <a:pt x="1561671" y="10010"/>
                  </a:lnTo>
                  <a:lnTo>
                    <a:pt x="1580864" y="8853"/>
                  </a:lnTo>
                  <a:lnTo>
                    <a:pt x="1600009" y="7288"/>
                  </a:lnTo>
                  <a:lnTo>
                    <a:pt x="1619123" y="5451"/>
                  </a:lnTo>
                  <a:lnTo>
                    <a:pt x="1637422" y="4227"/>
                  </a:lnTo>
                  <a:lnTo>
                    <a:pt x="1672570" y="2866"/>
                  </a:lnTo>
                  <a:lnTo>
                    <a:pt x="1704596" y="144"/>
                  </a:lnTo>
                  <a:lnTo>
                    <a:pt x="17057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1673"/>
          <p:cNvGrpSpPr/>
          <p:nvPr/>
        </p:nvGrpSpPr>
        <p:grpSpPr>
          <a:xfrm>
            <a:off x="2578424" y="3694312"/>
            <a:ext cx="471507" cy="284758"/>
            <a:chOff x="2578424" y="3694312"/>
            <a:chExt cx="471507" cy="284758"/>
          </a:xfrm>
        </p:grpSpPr>
        <p:sp>
          <p:nvSpPr>
            <p:cNvPr id="560" name="SMARTInkShape-5123"/>
            <p:cNvSpPr/>
            <p:nvPr>
              <p:custDataLst>
                <p:tags r:id="rId118"/>
              </p:custDataLst>
            </p:nvPr>
          </p:nvSpPr>
          <p:spPr>
            <a:xfrm>
              <a:off x="2578424" y="3707756"/>
              <a:ext cx="214783" cy="128439"/>
            </a:xfrm>
            <a:custGeom>
              <a:avLst/>
              <a:gdLst/>
              <a:ahLst/>
              <a:cxnLst/>
              <a:rect l="0" t="0" r="0" b="0"/>
              <a:pathLst>
                <a:path w="214783" h="128439">
                  <a:moveTo>
                    <a:pt x="0" y="2081"/>
                  </a:moveTo>
                  <a:lnTo>
                    <a:pt x="0" y="2081"/>
                  </a:lnTo>
                  <a:lnTo>
                    <a:pt x="30562" y="0"/>
                  </a:lnTo>
                  <a:lnTo>
                    <a:pt x="65890" y="6014"/>
                  </a:lnTo>
                  <a:lnTo>
                    <a:pt x="98514" y="12519"/>
                  </a:lnTo>
                  <a:lnTo>
                    <a:pt x="108339" y="14212"/>
                  </a:lnTo>
                  <a:lnTo>
                    <a:pt x="123761" y="20194"/>
                  </a:lnTo>
                  <a:lnTo>
                    <a:pt x="134743" y="21186"/>
                  </a:lnTo>
                  <a:lnTo>
                    <a:pt x="135229" y="20424"/>
                  </a:lnTo>
                  <a:lnTo>
                    <a:pt x="135769" y="17461"/>
                  </a:lnTo>
                  <a:lnTo>
                    <a:pt x="135119" y="16353"/>
                  </a:lnTo>
                  <a:lnTo>
                    <a:pt x="133892" y="15615"/>
                  </a:lnTo>
                  <a:lnTo>
                    <a:pt x="128373" y="14575"/>
                  </a:lnTo>
                  <a:lnTo>
                    <a:pt x="115605" y="14225"/>
                  </a:lnTo>
                  <a:lnTo>
                    <a:pt x="84648" y="20296"/>
                  </a:lnTo>
                  <a:lnTo>
                    <a:pt x="58043" y="28923"/>
                  </a:lnTo>
                  <a:lnTo>
                    <a:pt x="42446" y="38049"/>
                  </a:lnTo>
                  <a:lnTo>
                    <a:pt x="38969" y="42757"/>
                  </a:lnTo>
                  <a:lnTo>
                    <a:pt x="37012" y="49869"/>
                  </a:lnTo>
                  <a:lnTo>
                    <a:pt x="36738" y="52246"/>
                  </a:lnTo>
                  <a:lnTo>
                    <a:pt x="38142" y="54625"/>
                  </a:lnTo>
                  <a:lnTo>
                    <a:pt x="43936" y="59384"/>
                  </a:lnTo>
                  <a:lnTo>
                    <a:pt x="51803" y="62029"/>
                  </a:lnTo>
                  <a:lnTo>
                    <a:pt x="81284" y="63958"/>
                  </a:lnTo>
                  <a:lnTo>
                    <a:pt x="109360" y="63326"/>
                  </a:lnTo>
                  <a:lnTo>
                    <a:pt x="123309" y="58433"/>
                  </a:lnTo>
                  <a:lnTo>
                    <a:pt x="140668" y="45011"/>
                  </a:lnTo>
                  <a:lnTo>
                    <a:pt x="147226" y="37925"/>
                  </a:lnTo>
                  <a:lnTo>
                    <a:pt x="149039" y="33177"/>
                  </a:lnTo>
                  <a:lnTo>
                    <a:pt x="150059" y="26041"/>
                  </a:lnTo>
                  <a:lnTo>
                    <a:pt x="149408" y="24455"/>
                  </a:lnTo>
                  <a:lnTo>
                    <a:pt x="148181" y="23397"/>
                  </a:lnTo>
                  <a:lnTo>
                    <a:pt x="146569" y="22692"/>
                  </a:lnTo>
                  <a:lnTo>
                    <a:pt x="145494" y="23016"/>
                  </a:lnTo>
                  <a:lnTo>
                    <a:pt x="144778" y="24025"/>
                  </a:lnTo>
                  <a:lnTo>
                    <a:pt x="144300" y="25492"/>
                  </a:lnTo>
                  <a:lnTo>
                    <a:pt x="143188" y="26470"/>
                  </a:lnTo>
                  <a:lnTo>
                    <a:pt x="139835" y="27556"/>
                  </a:lnTo>
                  <a:lnTo>
                    <a:pt x="138624" y="29433"/>
                  </a:lnTo>
                  <a:lnTo>
                    <a:pt x="134563" y="41736"/>
                  </a:lnTo>
                  <a:lnTo>
                    <a:pt x="126352" y="55837"/>
                  </a:lnTo>
                  <a:lnTo>
                    <a:pt x="123229" y="69268"/>
                  </a:lnTo>
                  <a:lnTo>
                    <a:pt x="124615" y="78592"/>
                  </a:lnTo>
                  <a:lnTo>
                    <a:pt x="131972" y="97513"/>
                  </a:lnTo>
                  <a:lnTo>
                    <a:pt x="138555" y="104904"/>
                  </a:lnTo>
                  <a:lnTo>
                    <a:pt x="162866" y="124647"/>
                  </a:lnTo>
                  <a:lnTo>
                    <a:pt x="170277" y="126753"/>
                  </a:lnTo>
                  <a:lnTo>
                    <a:pt x="205217" y="128339"/>
                  </a:lnTo>
                  <a:lnTo>
                    <a:pt x="214782" y="128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124"/>
            <p:cNvSpPr/>
            <p:nvPr>
              <p:custDataLst>
                <p:tags r:id="rId119"/>
              </p:custDataLst>
            </p:nvPr>
          </p:nvSpPr>
          <p:spPr>
            <a:xfrm>
              <a:off x="2893219" y="3694312"/>
              <a:ext cx="156712" cy="284758"/>
            </a:xfrm>
            <a:custGeom>
              <a:avLst/>
              <a:gdLst/>
              <a:ahLst/>
              <a:cxnLst/>
              <a:rect l="0" t="0" r="0" b="0"/>
              <a:pathLst>
                <a:path w="156712" h="284758">
                  <a:moveTo>
                    <a:pt x="92869" y="6151"/>
                  </a:moveTo>
                  <a:lnTo>
                    <a:pt x="92869" y="6151"/>
                  </a:lnTo>
                  <a:lnTo>
                    <a:pt x="92869" y="0"/>
                  </a:lnTo>
                  <a:lnTo>
                    <a:pt x="92869" y="3093"/>
                  </a:lnTo>
                  <a:lnTo>
                    <a:pt x="94985" y="6909"/>
                  </a:lnTo>
                  <a:lnTo>
                    <a:pt x="116471" y="37489"/>
                  </a:lnTo>
                  <a:lnTo>
                    <a:pt x="133779" y="67639"/>
                  </a:lnTo>
                  <a:lnTo>
                    <a:pt x="143972" y="94837"/>
                  </a:lnTo>
                  <a:lnTo>
                    <a:pt x="152019" y="123003"/>
                  </a:lnTo>
                  <a:lnTo>
                    <a:pt x="155639" y="151458"/>
                  </a:lnTo>
                  <a:lnTo>
                    <a:pt x="156711" y="176204"/>
                  </a:lnTo>
                  <a:lnTo>
                    <a:pt x="152728" y="191267"/>
                  </a:lnTo>
                  <a:lnTo>
                    <a:pt x="137236" y="220341"/>
                  </a:lnTo>
                  <a:lnTo>
                    <a:pt x="113186" y="243310"/>
                  </a:lnTo>
                  <a:lnTo>
                    <a:pt x="85505" y="261018"/>
                  </a:lnTo>
                  <a:lnTo>
                    <a:pt x="53314" y="272395"/>
                  </a:lnTo>
                  <a:lnTo>
                    <a:pt x="22878" y="281491"/>
                  </a:lnTo>
                  <a:lnTo>
                    <a:pt x="0" y="284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125"/>
            <p:cNvSpPr/>
            <p:nvPr>
              <p:custDataLst>
                <p:tags r:id="rId120"/>
              </p:custDataLst>
            </p:nvPr>
          </p:nvSpPr>
          <p:spPr>
            <a:xfrm>
              <a:off x="2771775" y="3807619"/>
              <a:ext cx="207170" cy="35442"/>
            </a:xfrm>
            <a:custGeom>
              <a:avLst/>
              <a:gdLst/>
              <a:ahLst/>
              <a:cxnLst/>
              <a:rect l="0" t="0" r="0" b="0"/>
              <a:pathLst>
                <a:path w="207170" h="35442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9887" y="5654"/>
                  </a:lnTo>
                  <a:lnTo>
                    <a:pt x="43730" y="14784"/>
                  </a:lnTo>
                  <a:lnTo>
                    <a:pt x="75402" y="23911"/>
                  </a:lnTo>
                  <a:lnTo>
                    <a:pt x="102863" y="30985"/>
                  </a:lnTo>
                  <a:lnTo>
                    <a:pt x="131108" y="34316"/>
                  </a:lnTo>
                  <a:lnTo>
                    <a:pt x="162599" y="35441"/>
                  </a:lnTo>
                  <a:lnTo>
                    <a:pt x="179764" y="34843"/>
                  </a:lnTo>
                  <a:lnTo>
                    <a:pt x="207169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126"/>
            <p:cNvSpPr/>
            <p:nvPr>
              <p:custDataLst>
                <p:tags r:id="rId121"/>
              </p:custDataLst>
            </p:nvPr>
          </p:nvSpPr>
          <p:spPr>
            <a:xfrm>
              <a:off x="2836069" y="3757613"/>
              <a:ext cx="50007" cy="135732"/>
            </a:xfrm>
            <a:custGeom>
              <a:avLst/>
              <a:gdLst/>
              <a:ahLst/>
              <a:cxnLst/>
              <a:rect l="0" t="0" r="0" b="0"/>
              <a:pathLst>
                <a:path w="50007" h="135732">
                  <a:moveTo>
                    <a:pt x="50006" y="0"/>
                  </a:moveTo>
                  <a:lnTo>
                    <a:pt x="50006" y="0"/>
                  </a:lnTo>
                  <a:lnTo>
                    <a:pt x="46214" y="0"/>
                  </a:lnTo>
                  <a:lnTo>
                    <a:pt x="45096" y="793"/>
                  </a:lnTo>
                  <a:lnTo>
                    <a:pt x="44352" y="2116"/>
                  </a:lnTo>
                  <a:lnTo>
                    <a:pt x="32945" y="33792"/>
                  </a:lnTo>
                  <a:lnTo>
                    <a:pt x="19015" y="68103"/>
                  </a:lnTo>
                  <a:lnTo>
                    <a:pt x="9256" y="98397"/>
                  </a:lnTo>
                  <a:lnTo>
                    <a:pt x="5653" y="113821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1674"/>
          <p:cNvGrpSpPr/>
          <p:nvPr/>
        </p:nvGrpSpPr>
        <p:grpSpPr>
          <a:xfrm>
            <a:off x="775581" y="4211381"/>
            <a:ext cx="307766" cy="202645"/>
            <a:chOff x="775581" y="4211381"/>
            <a:chExt cx="307766" cy="202645"/>
          </a:xfrm>
        </p:grpSpPr>
        <p:sp>
          <p:nvSpPr>
            <p:cNvPr id="565" name="SMARTInkShape-5127"/>
            <p:cNvSpPr/>
            <p:nvPr>
              <p:custDataLst>
                <p:tags r:id="rId116"/>
              </p:custDataLst>
            </p:nvPr>
          </p:nvSpPr>
          <p:spPr>
            <a:xfrm>
              <a:off x="775581" y="4211381"/>
              <a:ext cx="102647" cy="189170"/>
            </a:xfrm>
            <a:custGeom>
              <a:avLst/>
              <a:gdLst/>
              <a:ahLst/>
              <a:cxnLst/>
              <a:rect l="0" t="0" r="0" b="0"/>
              <a:pathLst>
                <a:path w="102647" h="189170">
                  <a:moveTo>
                    <a:pt x="58874" y="0"/>
                  </a:moveTo>
                  <a:lnTo>
                    <a:pt x="58874" y="0"/>
                  </a:lnTo>
                  <a:lnTo>
                    <a:pt x="58398" y="512"/>
                  </a:lnTo>
                  <a:lnTo>
                    <a:pt x="37003" y="30607"/>
                  </a:lnTo>
                  <a:lnTo>
                    <a:pt x="19606" y="60305"/>
                  </a:lnTo>
                  <a:lnTo>
                    <a:pt x="8291" y="92894"/>
                  </a:lnTo>
                  <a:lnTo>
                    <a:pt x="0" y="123409"/>
                  </a:lnTo>
                  <a:lnTo>
                    <a:pt x="2614" y="141198"/>
                  </a:lnTo>
                  <a:lnTo>
                    <a:pt x="12864" y="171357"/>
                  </a:lnTo>
                  <a:lnTo>
                    <a:pt x="21720" y="179401"/>
                  </a:lnTo>
                  <a:lnTo>
                    <a:pt x="35861" y="186275"/>
                  </a:lnTo>
                  <a:lnTo>
                    <a:pt x="51542" y="188597"/>
                  </a:lnTo>
                  <a:lnTo>
                    <a:pt x="69926" y="188262"/>
                  </a:lnTo>
                  <a:lnTo>
                    <a:pt x="79361" y="185326"/>
                  </a:lnTo>
                  <a:lnTo>
                    <a:pt x="86728" y="179259"/>
                  </a:lnTo>
                  <a:lnTo>
                    <a:pt x="99651" y="162758"/>
                  </a:lnTo>
                  <a:lnTo>
                    <a:pt x="102646" y="144994"/>
                  </a:lnTo>
                  <a:lnTo>
                    <a:pt x="101210" y="142257"/>
                  </a:lnTo>
                  <a:lnTo>
                    <a:pt x="86967" y="129732"/>
                  </a:lnTo>
                  <a:lnTo>
                    <a:pt x="79790" y="127034"/>
                  </a:lnTo>
                  <a:lnTo>
                    <a:pt x="62248" y="125302"/>
                  </a:lnTo>
                  <a:lnTo>
                    <a:pt x="48222" y="128794"/>
                  </a:lnTo>
                  <a:lnTo>
                    <a:pt x="26621" y="139365"/>
                  </a:lnTo>
                  <a:lnTo>
                    <a:pt x="15409" y="148728"/>
                  </a:lnTo>
                  <a:lnTo>
                    <a:pt x="12533" y="155585"/>
                  </a:lnTo>
                  <a:lnTo>
                    <a:pt x="10686" y="169130"/>
                  </a:lnTo>
                  <a:lnTo>
                    <a:pt x="14667" y="176559"/>
                  </a:lnTo>
                  <a:lnTo>
                    <a:pt x="24519" y="189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128"/>
            <p:cNvSpPr/>
            <p:nvPr>
              <p:custDataLst>
                <p:tags r:id="rId117"/>
              </p:custDataLst>
            </p:nvPr>
          </p:nvSpPr>
          <p:spPr>
            <a:xfrm>
              <a:off x="994001" y="4337830"/>
              <a:ext cx="89346" cy="76196"/>
            </a:xfrm>
            <a:custGeom>
              <a:avLst/>
              <a:gdLst/>
              <a:ahLst/>
              <a:cxnLst/>
              <a:rect l="0" t="0" r="0" b="0"/>
              <a:pathLst>
                <a:path w="89346" h="76196">
                  <a:moveTo>
                    <a:pt x="4695" y="0"/>
                  </a:moveTo>
                  <a:lnTo>
                    <a:pt x="4695" y="0"/>
                  </a:lnTo>
                  <a:lnTo>
                    <a:pt x="122" y="17514"/>
                  </a:lnTo>
                  <a:lnTo>
                    <a:pt x="0" y="36534"/>
                  </a:lnTo>
                  <a:lnTo>
                    <a:pt x="8953" y="60340"/>
                  </a:lnTo>
                  <a:lnTo>
                    <a:pt x="15583" y="67748"/>
                  </a:lnTo>
                  <a:lnTo>
                    <a:pt x="23822" y="72892"/>
                  </a:lnTo>
                  <a:lnTo>
                    <a:pt x="42046" y="76195"/>
                  </a:lnTo>
                  <a:lnTo>
                    <a:pt x="51458" y="75853"/>
                  </a:lnTo>
                  <a:lnTo>
                    <a:pt x="60933" y="73055"/>
                  </a:lnTo>
                  <a:lnTo>
                    <a:pt x="68319" y="67048"/>
                  </a:lnTo>
                  <a:lnTo>
                    <a:pt x="89345" y="435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8" name="SMARTInkShape-5129"/>
          <p:cNvSpPr/>
          <p:nvPr>
            <p:custDataLst>
              <p:tags r:id="rId24"/>
            </p:custDataLst>
          </p:nvPr>
        </p:nvSpPr>
        <p:spPr>
          <a:xfrm>
            <a:off x="586144" y="4379119"/>
            <a:ext cx="18048" cy="21432"/>
          </a:xfrm>
          <a:custGeom>
            <a:avLst/>
            <a:gdLst/>
            <a:ahLst/>
            <a:cxnLst/>
            <a:rect l="0" t="0" r="0" b="0"/>
            <a:pathLst>
              <a:path w="18048" h="21432">
                <a:moveTo>
                  <a:pt x="13931" y="21431"/>
                </a:moveTo>
                <a:lnTo>
                  <a:pt x="13931" y="21431"/>
                </a:lnTo>
                <a:lnTo>
                  <a:pt x="17723" y="21431"/>
                </a:lnTo>
                <a:lnTo>
                  <a:pt x="18047" y="20637"/>
                </a:lnTo>
                <a:lnTo>
                  <a:pt x="14979" y="13660"/>
                </a:lnTo>
                <a:lnTo>
                  <a:pt x="14630" y="11488"/>
                </a:lnTo>
                <a:lnTo>
                  <a:pt x="12125" y="6958"/>
                </a:lnTo>
                <a:lnTo>
                  <a:pt x="7100" y="407"/>
                </a:lnTo>
                <a:lnTo>
                  <a:pt x="10965" y="80"/>
                </a:lnTo>
                <a:lnTo>
                  <a:pt x="0" y="1"/>
                </a:lnTo>
                <a:lnTo>
                  <a:pt x="678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" name="SMARTInkShape-Group1676"/>
          <p:cNvGrpSpPr/>
          <p:nvPr/>
        </p:nvGrpSpPr>
        <p:grpSpPr>
          <a:xfrm>
            <a:off x="3536156" y="1221581"/>
            <a:ext cx="328614" cy="435770"/>
            <a:chOff x="3536156" y="1221581"/>
            <a:chExt cx="328614" cy="435770"/>
          </a:xfrm>
        </p:grpSpPr>
        <p:sp>
          <p:nvSpPr>
            <p:cNvPr id="569" name="SMARTInkShape-5130"/>
            <p:cNvSpPr/>
            <p:nvPr>
              <p:custDataLst>
                <p:tags r:id="rId114"/>
              </p:custDataLst>
            </p:nvPr>
          </p:nvSpPr>
          <p:spPr>
            <a:xfrm>
              <a:off x="3536156" y="1235869"/>
              <a:ext cx="278608" cy="421482"/>
            </a:xfrm>
            <a:custGeom>
              <a:avLst/>
              <a:gdLst/>
              <a:ahLst/>
              <a:cxnLst/>
              <a:rect l="0" t="0" r="0" b="0"/>
              <a:pathLst>
                <a:path w="278608" h="421482">
                  <a:moveTo>
                    <a:pt x="278607" y="0"/>
                  </a:moveTo>
                  <a:lnTo>
                    <a:pt x="278607" y="0"/>
                  </a:lnTo>
                  <a:lnTo>
                    <a:pt x="274814" y="0"/>
                  </a:lnTo>
                  <a:lnTo>
                    <a:pt x="270836" y="4233"/>
                  </a:lnTo>
                  <a:lnTo>
                    <a:pt x="249349" y="38834"/>
                  </a:lnTo>
                  <a:lnTo>
                    <a:pt x="233425" y="67333"/>
                  </a:lnTo>
                  <a:lnTo>
                    <a:pt x="215743" y="103030"/>
                  </a:lnTo>
                  <a:lnTo>
                    <a:pt x="204630" y="129135"/>
                  </a:lnTo>
                  <a:lnTo>
                    <a:pt x="191753" y="153966"/>
                  </a:lnTo>
                  <a:lnTo>
                    <a:pt x="180209" y="180348"/>
                  </a:lnTo>
                  <a:lnTo>
                    <a:pt x="168993" y="207948"/>
                  </a:lnTo>
                  <a:lnTo>
                    <a:pt x="156071" y="236090"/>
                  </a:lnTo>
                  <a:lnTo>
                    <a:pt x="140273" y="262356"/>
                  </a:lnTo>
                  <a:lnTo>
                    <a:pt x="123462" y="287259"/>
                  </a:lnTo>
                  <a:lnTo>
                    <a:pt x="100611" y="322797"/>
                  </a:lnTo>
                  <a:lnTo>
                    <a:pt x="79553" y="352201"/>
                  </a:lnTo>
                  <a:lnTo>
                    <a:pt x="49037" y="382411"/>
                  </a:lnTo>
                  <a:lnTo>
                    <a:pt x="19814" y="407066"/>
                  </a:lnTo>
                  <a:lnTo>
                    <a:pt x="0" y="421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131"/>
            <p:cNvSpPr/>
            <p:nvPr>
              <p:custDataLst>
                <p:tags r:id="rId115"/>
              </p:custDataLst>
            </p:nvPr>
          </p:nvSpPr>
          <p:spPr>
            <a:xfrm>
              <a:off x="3679031" y="1221581"/>
              <a:ext cx="185739" cy="364333"/>
            </a:xfrm>
            <a:custGeom>
              <a:avLst/>
              <a:gdLst/>
              <a:ahLst/>
              <a:cxnLst/>
              <a:rect l="0" t="0" r="0" b="0"/>
              <a:pathLst>
                <a:path w="185739" h="364333">
                  <a:moveTo>
                    <a:pt x="0" y="0"/>
                  </a:moveTo>
                  <a:lnTo>
                    <a:pt x="0" y="0"/>
                  </a:lnTo>
                  <a:lnTo>
                    <a:pt x="3792" y="3793"/>
                  </a:lnTo>
                  <a:lnTo>
                    <a:pt x="5655" y="7771"/>
                  </a:lnTo>
                  <a:lnTo>
                    <a:pt x="6151" y="9943"/>
                  </a:lnTo>
                  <a:lnTo>
                    <a:pt x="27233" y="42017"/>
                  </a:lnTo>
                  <a:lnTo>
                    <a:pt x="44420" y="77177"/>
                  </a:lnTo>
                  <a:lnTo>
                    <a:pt x="53137" y="111112"/>
                  </a:lnTo>
                  <a:lnTo>
                    <a:pt x="63105" y="141931"/>
                  </a:lnTo>
                  <a:lnTo>
                    <a:pt x="71085" y="171170"/>
                  </a:lnTo>
                  <a:lnTo>
                    <a:pt x="80594" y="199942"/>
                  </a:lnTo>
                  <a:lnTo>
                    <a:pt x="93465" y="228576"/>
                  </a:lnTo>
                  <a:lnTo>
                    <a:pt x="112037" y="262903"/>
                  </a:lnTo>
                  <a:lnTo>
                    <a:pt x="130992" y="292614"/>
                  </a:lnTo>
                  <a:lnTo>
                    <a:pt x="154785" y="324784"/>
                  </a:lnTo>
                  <a:lnTo>
                    <a:pt x="173414" y="350887"/>
                  </a:lnTo>
                  <a:lnTo>
                    <a:pt x="178408" y="354387"/>
                  </a:lnTo>
                  <a:lnTo>
                    <a:pt x="180851" y="355321"/>
                  </a:lnTo>
                  <a:lnTo>
                    <a:pt x="182481" y="356737"/>
                  </a:lnTo>
                  <a:lnTo>
                    <a:pt x="185738" y="364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2" name="SMARTInkShape-5132"/>
          <p:cNvSpPr/>
          <p:nvPr>
            <p:custDataLst>
              <p:tags r:id="rId25"/>
            </p:custDataLst>
          </p:nvPr>
        </p:nvSpPr>
        <p:spPr>
          <a:xfrm>
            <a:off x="4787305" y="1237014"/>
            <a:ext cx="801900" cy="213168"/>
          </a:xfrm>
          <a:custGeom>
            <a:avLst/>
            <a:gdLst/>
            <a:ahLst/>
            <a:cxnLst/>
            <a:rect l="0" t="0" r="0" b="0"/>
            <a:pathLst>
              <a:path w="801900" h="213168">
                <a:moveTo>
                  <a:pt x="6151" y="106011"/>
                </a:moveTo>
                <a:lnTo>
                  <a:pt x="6151" y="106011"/>
                </a:lnTo>
                <a:lnTo>
                  <a:pt x="0" y="106011"/>
                </a:lnTo>
                <a:lnTo>
                  <a:pt x="32510" y="106011"/>
                </a:lnTo>
                <a:lnTo>
                  <a:pt x="59734" y="106011"/>
                </a:lnTo>
                <a:lnTo>
                  <a:pt x="95053" y="106011"/>
                </a:lnTo>
                <a:lnTo>
                  <a:pt x="123450" y="106011"/>
                </a:lnTo>
                <a:lnTo>
                  <a:pt x="157239" y="106011"/>
                </a:lnTo>
                <a:lnTo>
                  <a:pt x="175139" y="106011"/>
                </a:lnTo>
                <a:lnTo>
                  <a:pt x="193422" y="106011"/>
                </a:lnTo>
                <a:lnTo>
                  <a:pt x="211961" y="106011"/>
                </a:lnTo>
                <a:lnTo>
                  <a:pt x="231464" y="106011"/>
                </a:lnTo>
                <a:lnTo>
                  <a:pt x="251610" y="106011"/>
                </a:lnTo>
                <a:lnTo>
                  <a:pt x="272184" y="106011"/>
                </a:lnTo>
                <a:lnTo>
                  <a:pt x="293838" y="106011"/>
                </a:lnTo>
                <a:lnTo>
                  <a:pt x="316211" y="106011"/>
                </a:lnTo>
                <a:lnTo>
                  <a:pt x="339064" y="106011"/>
                </a:lnTo>
                <a:lnTo>
                  <a:pt x="360649" y="106011"/>
                </a:lnTo>
                <a:lnTo>
                  <a:pt x="381390" y="106011"/>
                </a:lnTo>
                <a:lnTo>
                  <a:pt x="401567" y="106011"/>
                </a:lnTo>
                <a:lnTo>
                  <a:pt x="421368" y="106011"/>
                </a:lnTo>
                <a:lnTo>
                  <a:pt x="440919" y="106011"/>
                </a:lnTo>
                <a:lnTo>
                  <a:pt x="460303" y="106011"/>
                </a:lnTo>
                <a:lnTo>
                  <a:pt x="478781" y="106011"/>
                </a:lnTo>
                <a:lnTo>
                  <a:pt x="514130" y="106011"/>
                </a:lnTo>
                <a:lnTo>
                  <a:pt x="548361" y="106011"/>
                </a:lnTo>
                <a:lnTo>
                  <a:pt x="581302" y="106011"/>
                </a:lnTo>
                <a:lnTo>
                  <a:pt x="611818" y="106011"/>
                </a:lnTo>
                <a:lnTo>
                  <a:pt x="637021" y="106011"/>
                </a:lnTo>
                <a:lnTo>
                  <a:pt x="666945" y="106011"/>
                </a:lnTo>
                <a:lnTo>
                  <a:pt x="698389" y="102219"/>
                </a:lnTo>
                <a:lnTo>
                  <a:pt x="724834" y="97192"/>
                </a:lnTo>
                <a:lnTo>
                  <a:pt x="728160" y="95369"/>
                </a:lnTo>
                <a:lnTo>
                  <a:pt x="730378" y="93360"/>
                </a:lnTo>
                <a:lnTo>
                  <a:pt x="732843" y="89011"/>
                </a:lnTo>
                <a:lnTo>
                  <a:pt x="734229" y="82100"/>
                </a:lnTo>
                <a:lnTo>
                  <a:pt x="732438" y="77392"/>
                </a:lnTo>
                <a:lnTo>
                  <a:pt x="721027" y="64110"/>
                </a:lnTo>
                <a:lnTo>
                  <a:pt x="688666" y="39385"/>
                </a:lnTo>
                <a:lnTo>
                  <a:pt x="654504" y="17971"/>
                </a:lnTo>
                <a:lnTo>
                  <a:pt x="639758" y="9899"/>
                </a:lnTo>
                <a:lnTo>
                  <a:pt x="622669" y="4652"/>
                </a:lnTo>
                <a:lnTo>
                  <a:pt x="616709" y="1432"/>
                </a:lnTo>
                <a:lnTo>
                  <a:pt x="611414" y="0"/>
                </a:lnTo>
                <a:lnTo>
                  <a:pt x="609685" y="412"/>
                </a:lnTo>
                <a:lnTo>
                  <a:pt x="608532" y="1480"/>
                </a:lnTo>
                <a:lnTo>
                  <a:pt x="607763" y="2986"/>
                </a:lnTo>
                <a:lnTo>
                  <a:pt x="608045" y="3990"/>
                </a:lnTo>
                <a:lnTo>
                  <a:pt x="609026" y="4660"/>
                </a:lnTo>
                <a:lnTo>
                  <a:pt x="610474" y="5106"/>
                </a:lnTo>
                <a:lnTo>
                  <a:pt x="640030" y="22768"/>
                </a:lnTo>
                <a:lnTo>
                  <a:pt x="669319" y="32212"/>
                </a:lnTo>
                <a:lnTo>
                  <a:pt x="700975" y="41721"/>
                </a:lnTo>
                <a:lnTo>
                  <a:pt x="728227" y="48862"/>
                </a:lnTo>
                <a:lnTo>
                  <a:pt x="762088" y="58386"/>
                </a:lnTo>
                <a:lnTo>
                  <a:pt x="785210" y="72821"/>
                </a:lnTo>
                <a:lnTo>
                  <a:pt x="800913" y="86667"/>
                </a:lnTo>
                <a:lnTo>
                  <a:pt x="801899" y="89940"/>
                </a:lnTo>
                <a:lnTo>
                  <a:pt x="800877" y="97810"/>
                </a:lnTo>
                <a:lnTo>
                  <a:pt x="795660" y="104483"/>
                </a:lnTo>
                <a:lnTo>
                  <a:pt x="788844" y="110888"/>
                </a:lnTo>
                <a:lnTo>
                  <a:pt x="771650" y="130052"/>
                </a:lnTo>
                <a:lnTo>
                  <a:pt x="742178" y="152740"/>
                </a:lnTo>
                <a:lnTo>
                  <a:pt x="712633" y="172509"/>
                </a:lnTo>
                <a:lnTo>
                  <a:pt x="681279" y="189584"/>
                </a:lnTo>
                <a:lnTo>
                  <a:pt x="646202" y="209908"/>
                </a:lnTo>
                <a:lnTo>
                  <a:pt x="641945" y="2131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2" name="SMARTInkShape-Group1678"/>
          <p:cNvGrpSpPr/>
          <p:nvPr/>
        </p:nvGrpSpPr>
        <p:grpSpPr>
          <a:xfrm>
            <a:off x="5788518" y="1200150"/>
            <a:ext cx="1447648" cy="257012"/>
            <a:chOff x="5788518" y="1200150"/>
            <a:chExt cx="1447648" cy="257012"/>
          </a:xfrm>
        </p:grpSpPr>
        <p:sp>
          <p:nvSpPr>
            <p:cNvPr id="573" name="SMARTInkShape-5133"/>
            <p:cNvSpPr/>
            <p:nvPr>
              <p:custDataLst>
                <p:tags r:id="rId105"/>
              </p:custDataLst>
            </p:nvPr>
          </p:nvSpPr>
          <p:spPr>
            <a:xfrm>
              <a:off x="7151106" y="1228751"/>
              <a:ext cx="85060" cy="135706"/>
            </a:xfrm>
            <a:custGeom>
              <a:avLst/>
              <a:gdLst/>
              <a:ahLst/>
              <a:cxnLst/>
              <a:rect l="0" t="0" r="0" b="0"/>
              <a:pathLst>
                <a:path w="85060" h="135706">
                  <a:moveTo>
                    <a:pt x="56938" y="7118"/>
                  </a:moveTo>
                  <a:lnTo>
                    <a:pt x="56938" y="7118"/>
                  </a:lnTo>
                  <a:lnTo>
                    <a:pt x="56938" y="3325"/>
                  </a:lnTo>
                  <a:lnTo>
                    <a:pt x="56144" y="2208"/>
                  </a:lnTo>
                  <a:lnTo>
                    <a:pt x="54821" y="1464"/>
                  </a:lnTo>
                  <a:lnTo>
                    <a:pt x="49662" y="170"/>
                  </a:lnTo>
                  <a:lnTo>
                    <a:pt x="36146" y="0"/>
                  </a:lnTo>
                  <a:lnTo>
                    <a:pt x="29705" y="2102"/>
                  </a:lnTo>
                  <a:lnTo>
                    <a:pt x="15839" y="12954"/>
                  </a:lnTo>
                  <a:lnTo>
                    <a:pt x="5249" y="24017"/>
                  </a:lnTo>
                  <a:lnTo>
                    <a:pt x="2215" y="29974"/>
                  </a:lnTo>
                  <a:lnTo>
                    <a:pt x="268" y="40267"/>
                  </a:lnTo>
                  <a:lnTo>
                    <a:pt x="0" y="45134"/>
                  </a:lnTo>
                  <a:lnTo>
                    <a:pt x="1517" y="47543"/>
                  </a:lnTo>
                  <a:lnTo>
                    <a:pt x="15357" y="57113"/>
                  </a:lnTo>
                  <a:lnTo>
                    <a:pt x="47488" y="79943"/>
                  </a:lnTo>
                  <a:lnTo>
                    <a:pt x="72202" y="95137"/>
                  </a:lnTo>
                  <a:lnTo>
                    <a:pt x="80335" y="106134"/>
                  </a:lnTo>
                  <a:lnTo>
                    <a:pt x="85059" y="119710"/>
                  </a:lnTo>
                  <a:lnTo>
                    <a:pt x="83194" y="122776"/>
                  </a:lnTo>
                  <a:lnTo>
                    <a:pt x="75530" y="131211"/>
                  </a:lnTo>
                  <a:lnTo>
                    <a:pt x="71021" y="133708"/>
                  </a:lnTo>
                  <a:lnTo>
                    <a:pt x="64202" y="135442"/>
                  </a:lnTo>
                  <a:lnTo>
                    <a:pt x="56938" y="13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134"/>
            <p:cNvSpPr/>
            <p:nvPr>
              <p:custDataLst>
                <p:tags r:id="rId106"/>
              </p:custDataLst>
            </p:nvPr>
          </p:nvSpPr>
          <p:spPr>
            <a:xfrm>
              <a:off x="6929438" y="1235869"/>
              <a:ext cx="171451" cy="121445"/>
            </a:xfrm>
            <a:custGeom>
              <a:avLst/>
              <a:gdLst/>
              <a:ahLst/>
              <a:cxnLst/>
              <a:rect l="0" t="0" r="0" b="0"/>
              <a:pathLst>
                <a:path w="171451" h="121445">
                  <a:moveTo>
                    <a:pt x="0" y="0"/>
                  </a:moveTo>
                  <a:lnTo>
                    <a:pt x="0" y="0"/>
                  </a:lnTo>
                  <a:lnTo>
                    <a:pt x="0" y="14434"/>
                  </a:lnTo>
                  <a:lnTo>
                    <a:pt x="2116" y="20438"/>
                  </a:lnTo>
                  <a:lnTo>
                    <a:pt x="3792" y="23150"/>
                  </a:lnTo>
                  <a:lnTo>
                    <a:pt x="6702" y="49056"/>
                  </a:lnTo>
                  <a:lnTo>
                    <a:pt x="6291" y="73693"/>
                  </a:lnTo>
                  <a:lnTo>
                    <a:pt x="25" y="106701"/>
                  </a:lnTo>
                  <a:lnTo>
                    <a:pt x="795" y="86875"/>
                  </a:lnTo>
                  <a:lnTo>
                    <a:pt x="12184" y="54389"/>
                  </a:lnTo>
                  <a:lnTo>
                    <a:pt x="26218" y="20542"/>
                  </a:lnTo>
                  <a:lnTo>
                    <a:pt x="30967" y="13628"/>
                  </a:lnTo>
                  <a:lnTo>
                    <a:pt x="34139" y="11466"/>
                  </a:lnTo>
                  <a:lnTo>
                    <a:pt x="46186" y="8424"/>
                  </a:lnTo>
                  <a:lnTo>
                    <a:pt x="55188" y="7713"/>
                  </a:lnTo>
                  <a:lnTo>
                    <a:pt x="62363" y="9513"/>
                  </a:lnTo>
                  <a:lnTo>
                    <a:pt x="65388" y="11104"/>
                  </a:lnTo>
                  <a:lnTo>
                    <a:pt x="80849" y="30102"/>
                  </a:lnTo>
                  <a:lnTo>
                    <a:pt x="88072" y="45431"/>
                  </a:lnTo>
                  <a:lnTo>
                    <a:pt x="91921" y="67035"/>
                  </a:lnTo>
                  <a:lnTo>
                    <a:pt x="92813" y="101035"/>
                  </a:lnTo>
                  <a:lnTo>
                    <a:pt x="92832" y="105456"/>
                  </a:lnTo>
                  <a:lnTo>
                    <a:pt x="92050" y="108404"/>
                  </a:lnTo>
                  <a:lnTo>
                    <a:pt x="90735" y="110369"/>
                  </a:lnTo>
                  <a:lnTo>
                    <a:pt x="86018" y="114070"/>
                  </a:lnTo>
                  <a:lnTo>
                    <a:pt x="86535" y="89123"/>
                  </a:lnTo>
                  <a:lnTo>
                    <a:pt x="93498" y="61437"/>
                  </a:lnTo>
                  <a:lnTo>
                    <a:pt x="104857" y="27699"/>
                  </a:lnTo>
                  <a:lnTo>
                    <a:pt x="109573" y="17337"/>
                  </a:lnTo>
                  <a:lnTo>
                    <a:pt x="116433" y="9557"/>
                  </a:lnTo>
                  <a:lnTo>
                    <a:pt x="124773" y="4248"/>
                  </a:lnTo>
                  <a:lnTo>
                    <a:pt x="133771" y="1888"/>
                  </a:lnTo>
                  <a:lnTo>
                    <a:pt x="140945" y="2956"/>
                  </a:lnTo>
                  <a:lnTo>
                    <a:pt x="149447" y="8019"/>
                  </a:lnTo>
                  <a:lnTo>
                    <a:pt x="154527" y="13089"/>
                  </a:lnTo>
                  <a:lnTo>
                    <a:pt x="166653" y="33807"/>
                  </a:lnTo>
                  <a:lnTo>
                    <a:pt x="170502" y="58183"/>
                  </a:lnTo>
                  <a:lnTo>
                    <a:pt x="171325" y="89212"/>
                  </a:lnTo>
                  <a:lnTo>
                    <a:pt x="165288" y="111366"/>
                  </a:lnTo>
                  <a:lnTo>
                    <a:pt x="165754" y="113137"/>
                  </a:lnTo>
                  <a:lnTo>
                    <a:pt x="171450" y="12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135"/>
            <p:cNvSpPr/>
            <p:nvPr>
              <p:custDataLst>
                <p:tags r:id="rId107"/>
              </p:custDataLst>
            </p:nvPr>
          </p:nvSpPr>
          <p:spPr>
            <a:xfrm>
              <a:off x="6457950" y="1235869"/>
              <a:ext cx="214314" cy="120989"/>
            </a:xfrm>
            <a:custGeom>
              <a:avLst/>
              <a:gdLst/>
              <a:ahLst/>
              <a:cxnLst/>
              <a:rect l="0" t="0" r="0" b="0"/>
              <a:pathLst>
                <a:path w="214314" h="120989">
                  <a:moveTo>
                    <a:pt x="0" y="0"/>
                  </a:moveTo>
                  <a:lnTo>
                    <a:pt x="0" y="0"/>
                  </a:lnTo>
                  <a:lnTo>
                    <a:pt x="0" y="32514"/>
                  </a:lnTo>
                  <a:lnTo>
                    <a:pt x="0" y="66129"/>
                  </a:lnTo>
                  <a:lnTo>
                    <a:pt x="0" y="99546"/>
                  </a:lnTo>
                  <a:lnTo>
                    <a:pt x="0" y="120893"/>
                  </a:lnTo>
                  <a:lnTo>
                    <a:pt x="794" y="107639"/>
                  </a:lnTo>
                  <a:lnTo>
                    <a:pt x="6151" y="77704"/>
                  </a:lnTo>
                  <a:lnTo>
                    <a:pt x="10642" y="56890"/>
                  </a:lnTo>
                  <a:lnTo>
                    <a:pt x="30062" y="24207"/>
                  </a:lnTo>
                  <a:lnTo>
                    <a:pt x="37835" y="13434"/>
                  </a:lnTo>
                  <a:lnTo>
                    <a:pt x="42745" y="9939"/>
                  </a:lnTo>
                  <a:lnTo>
                    <a:pt x="48366" y="8386"/>
                  </a:lnTo>
                  <a:lnTo>
                    <a:pt x="56157" y="7696"/>
                  </a:lnTo>
                  <a:lnTo>
                    <a:pt x="59663" y="9099"/>
                  </a:lnTo>
                  <a:lnTo>
                    <a:pt x="73523" y="23286"/>
                  </a:lnTo>
                  <a:lnTo>
                    <a:pt x="76333" y="30457"/>
                  </a:lnTo>
                  <a:lnTo>
                    <a:pt x="80501" y="62969"/>
                  </a:lnTo>
                  <a:lnTo>
                    <a:pt x="89212" y="97553"/>
                  </a:lnTo>
                  <a:lnTo>
                    <a:pt x="95578" y="108103"/>
                  </a:lnTo>
                  <a:lnTo>
                    <a:pt x="100158" y="111546"/>
                  </a:lnTo>
                  <a:lnTo>
                    <a:pt x="107200" y="113484"/>
                  </a:lnTo>
                  <a:lnTo>
                    <a:pt x="109567" y="113756"/>
                  </a:lnTo>
                  <a:lnTo>
                    <a:pt x="116429" y="109825"/>
                  </a:lnTo>
                  <a:lnTo>
                    <a:pt x="147762" y="83059"/>
                  </a:lnTo>
                  <a:lnTo>
                    <a:pt x="165812" y="51772"/>
                  </a:lnTo>
                  <a:lnTo>
                    <a:pt x="189486" y="17678"/>
                  </a:lnTo>
                  <a:lnTo>
                    <a:pt x="191875" y="11411"/>
                  </a:lnTo>
                  <a:lnTo>
                    <a:pt x="192211" y="11576"/>
                  </a:lnTo>
                  <a:lnTo>
                    <a:pt x="192793" y="15518"/>
                  </a:lnTo>
                  <a:lnTo>
                    <a:pt x="192876" y="45330"/>
                  </a:lnTo>
                  <a:lnTo>
                    <a:pt x="192880" y="78170"/>
                  </a:lnTo>
                  <a:lnTo>
                    <a:pt x="193675" y="87924"/>
                  </a:lnTo>
                  <a:lnTo>
                    <a:pt x="200157" y="110962"/>
                  </a:lnTo>
                  <a:lnTo>
                    <a:pt x="206088" y="119906"/>
                  </a:lnTo>
                  <a:lnTo>
                    <a:pt x="208805" y="120760"/>
                  </a:lnTo>
                  <a:lnTo>
                    <a:pt x="210641" y="120988"/>
                  </a:lnTo>
                  <a:lnTo>
                    <a:pt x="211865" y="120346"/>
                  </a:lnTo>
                  <a:lnTo>
                    <a:pt x="212681" y="119124"/>
                  </a:lnTo>
                  <a:lnTo>
                    <a:pt x="21431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136"/>
            <p:cNvSpPr/>
            <p:nvPr>
              <p:custDataLst>
                <p:tags r:id="rId108"/>
              </p:custDataLst>
            </p:nvPr>
          </p:nvSpPr>
          <p:spPr>
            <a:xfrm>
              <a:off x="5788518" y="1235869"/>
              <a:ext cx="111755" cy="163196"/>
            </a:xfrm>
            <a:custGeom>
              <a:avLst/>
              <a:gdLst/>
              <a:ahLst/>
              <a:cxnLst/>
              <a:rect l="0" t="0" r="0" b="0"/>
              <a:pathLst>
                <a:path w="111755" h="163196">
                  <a:moveTo>
                    <a:pt x="76501" y="0"/>
                  </a:moveTo>
                  <a:lnTo>
                    <a:pt x="76501" y="0"/>
                  </a:lnTo>
                  <a:lnTo>
                    <a:pt x="70798" y="6497"/>
                  </a:lnTo>
                  <a:lnTo>
                    <a:pt x="52124" y="34320"/>
                  </a:lnTo>
                  <a:lnTo>
                    <a:pt x="26707" y="69720"/>
                  </a:lnTo>
                  <a:lnTo>
                    <a:pt x="11388" y="97828"/>
                  </a:lnTo>
                  <a:lnTo>
                    <a:pt x="815" y="131537"/>
                  </a:lnTo>
                  <a:lnTo>
                    <a:pt x="0" y="142598"/>
                  </a:lnTo>
                  <a:lnTo>
                    <a:pt x="2284" y="150160"/>
                  </a:lnTo>
                  <a:lnTo>
                    <a:pt x="8062" y="156167"/>
                  </a:lnTo>
                  <a:lnTo>
                    <a:pt x="11824" y="158880"/>
                  </a:lnTo>
                  <a:lnTo>
                    <a:pt x="22356" y="161894"/>
                  </a:lnTo>
                  <a:lnTo>
                    <a:pt x="55466" y="163195"/>
                  </a:lnTo>
                  <a:lnTo>
                    <a:pt x="87048" y="154321"/>
                  </a:lnTo>
                  <a:lnTo>
                    <a:pt x="95211" y="147697"/>
                  </a:lnTo>
                  <a:lnTo>
                    <a:pt x="101485" y="138668"/>
                  </a:lnTo>
                  <a:lnTo>
                    <a:pt x="108686" y="120197"/>
                  </a:lnTo>
                  <a:lnTo>
                    <a:pt x="111754" y="85561"/>
                  </a:lnTo>
                  <a:lnTo>
                    <a:pt x="108290" y="64245"/>
                  </a:lnTo>
                  <a:lnTo>
                    <a:pt x="94304" y="36503"/>
                  </a:lnTo>
                  <a:lnTo>
                    <a:pt x="62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137"/>
            <p:cNvSpPr/>
            <p:nvPr>
              <p:custDataLst>
                <p:tags r:id="rId109"/>
              </p:custDataLst>
            </p:nvPr>
          </p:nvSpPr>
          <p:spPr>
            <a:xfrm>
              <a:off x="6772275" y="1214438"/>
              <a:ext cx="85726" cy="153838"/>
            </a:xfrm>
            <a:custGeom>
              <a:avLst/>
              <a:gdLst/>
              <a:ahLst/>
              <a:cxnLst/>
              <a:rect l="0" t="0" r="0" b="0"/>
              <a:pathLst>
                <a:path w="85726" h="153838">
                  <a:moveTo>
                    <a:pt x="85725" y="0"/>
                  </a:moveTo>
                  <a:lnTo>
                    <a:pt x="85725" y="0"/>
                  </a:lnTo>
                  <a:lnTo>
                    <a:pt x="81933" y="0"/>
                  </a:lnTo>
                  <a:lnTo>
                    <a:pt x="77954" y="2116"/>
                  </a:lnTo>
                  <a:lnTo>
                    <a:pt x="73540" y="4909"/>
                  </a:lnTo>
                  <a:lnTo>
                    <a:pt x="64239" y="6702"/>
                  </a:lnTo>
                  <a:lnTo>
                    <a:pt x="58713" y="7741"/>
                  </a:lnTo>
                  <a:lnTo>
                    <a:pt x="33851" y="19311"/>
                  </a:lnTo>
                  <a:lnTo>
                    <a:pt x="12019" y="38110"/>
                  </a:lnTo>
                  <a:lnTo>
                    <a:pt x="9310" y="42866"/>
                  </a:lnTo>
                  <a:lnTo>
                    <a:pt x="8589" y="45246"/>
                  </a:lnTo>
                  <a:lnTo>
                    <a:pt x="8900" y="47627"/>
                  </a:lnTo>
                  <a:lnTo>
                    <a:pt x="11364" y="52388"/>
                  </a:lnTo>
                  <a:lnTo>
                    <a:pt x="17214" y="59531"/>
                  </a:lnTo>
                  <a:lnTo>
                    <a:pt x="51115" y="87113"/>
                  </a:lnTo>
                  <a:lnTo>
                    <a:pt x="59154" y="98748"/>
                  </a:lnTo>
                  <a:lnTo>
                    <a:pt x="62771" y="108457"/>
                  </a:lnTo>
                  <a:lnTo>
                    <a:pt x="63843" y="116361"/>
                  </a:lnTo>
                  <a:lnTo>
                    <a:pt x="60368" y="127522"/>
                  </a:lnTo>
                  <a:lnTo>
                    <a:pt x="52082" y="139812"/>
                  </a:lnTo>
                  <a:lnTo>
                    <a:pt x="47489" y="144953"/>
                  </a:lnTo>
                  <a:lnTo>
                    <a:pt x="40685" y="147767"/>
                  </a:lnTo>
                  <a:lnTo>
                    <a:pt x="33164" y="149811"/>
                  </a:lnTo>
                  <a:lnTo>
                    <a:pt x="27174" y="153366"/>
                  </a:lnTo>
                  <a:lnTo>
                    <a:pt x="24467" y="153837"/>
                  </a:lnTo>
                  <a:lnTo>
                    <a:pt x="21867" y="153358"/>
                  </a:lnTo>
                  <a:lnTo>
                    <a:pt x="16863" y="150709"/>
                  </a:lnTo>
                  <a:lnTo>
                    <a:pt x="4788" y="140271"/>
                  </a:lnTo>
                  <a:lnTo>
                    <a:pt x="2128" y="135632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138"/>
            <p:cNvSpPr/>
            <p:nvPr>
              <p:custDataLst>
                <p:tags r:id="rId110"/>
              </p:custDataLst>
            </p:nvPr>
          </p:nvSpPr>
          <p:spPr>
            <a:xfrm>
              <a:off x="5936456" y="1228725"/>
              <a:ext cx="71439" cy="142438"/>
            </a:xfrm>
            <a:custGeom>
              <a:avLst/>
              <a:gdLst/>
              <a:ahLst/>
              <a:cxnLst/>
              <a:rect l="0" t="0" r="0" b="0"/>
              <a:pathLst>
                <a:path w="71439" h="142438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14361" y="37021"/>
                  </a:lnTo>
                  <a:lnTo>
                    <a:pt x="20344" y="71609"/>
                  </a:lnTo>
                  <a:lnTo>
                    <a:pt x="21288" y="101525"/>
                  </a:lnTo>
                  <a:lnTo>
                    <a:pt x="21428" y="135399"/>
                  </a:lnTo>
                  <a:lnTo>
                    <a:pt x="21432" y="142437"/>
                  </a:lnTo>
                  <a:lnTo>
                    <a:pt x="21432" y="138953"/>
                  </a:lnTo>
                  <a:lnTo>
                    <a:pt x="15281" y="112335"/>
                  </a:lnTo>
                  <a:lnTo>
                    <a:pt x="15278" y="85337"/>
                  </a:lnTo>
                  <a:lnTo>
                    <a:pt x="20843" y="64179"/>
                  </a:lnTo>
                  <a:lnTo>
                    <a:pt x="37239" y="32352"/>
                  </a:lnTo>
                  <a:lnTo>
                    <a:pt x="44596" y="24168"/>
                  </a:lnTo>
                  <a:lnTo>
                    <a:pt x="61200" y="10679"/>
                  </a:lnTo>
                  <a:lnTo>
                    <a:pt x="71438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139"/>
            <p:cNvSpPr/>
            <p:nvPr>
              <p:custDataLst>
                <p:tags r:id="rId111"/>
              </p:custDataLst>
            </p:nvPr>
          </p:nvSpPr>
          <p:spPr>
            <a:xfrm>
              <a:off x="6679406" y="1200150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0" y="0"/>
                  </a:moveTo>
                  <a:lnTo>
                    <a:pt x="0" y="0"/>
                  </a:lnTo>
                  <a:lnTo>
                    <a:pt x="14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140"/>
            <p:cNvSpPr/>
            <p:nvPr>
              <p:custDataLst>
                <p:tags r:id="rId112"/>
              </p:custDataLst>
            </p:nvPr>
          </p:nvSpPr>
          <p:spPr>
            <a:xfrm>
              <a:off x="6233416" y="1257594"/>
              <a:ext cx="188816" cy="95664"/>
            </a:xfrm>
            <a:custGeom>
              <a:avLst/>
              <a:gdLst/>
              <a:ahLst/>
              <a:cxnLst/>
              <a:rect l="0" t="0" r="0" b="0"/>
              <a:pathLst>
                <a:path w="188816" h="95664">
                  <a:moveTo>
                    <a:pt x="88803" y="6850"/>
                  </a:moveTo>
                  <a:lnTo>
                    <a:pt x="88803" y="6850"/>
                  </a:lnTo>
                  <a:lnTo>
                    <a:pt x="88803" y="3057"/>
                  </a:lnTo>
                  <a:lnTo>
                    <a:pt x="88009" y="1940"/>
                  </a:lnTo>
                  <a:lnTo>
                    <a:pt x="86686" y="1196"/>
                  </a:lnTo>
                  <a:lnTo>
                    <a:pt x="78860" y="0"/>
                  </a:lnTo>
                  <a:lnTo>
                    <a:pt x="74330" y="1953"/>
                  </a:lnTo>
                  <a:lnTo>
                    <a:pt x="44100" y="20299"/>
                  </a:lnTo>
                  <a:lnTo>
                    <a:pt x="23499" y="43020"/>
                  </a:lnTo>
                  <a:lnTo>
                    <a:pt x="3298" y="76058"/>
                  </a:lnTo>
                  <a:lnTo>
                    <a:pt x="843" y="79182"/>
                  </a:lnTo>
                  <a:lnTo>
                    <a:pt x="0" y="82059"/>
                  </a:lnTo>
                  <a:lnTo>
                    <a:pt x="233" y="84770"/>
                  </a:lnTo>
                  <a:lnTo>
                    <a:pt x="2607" y="89900"/>
                  </a:lnTo>
                  <a:lnTo>
                    <a:pt x="6309" y="94825"/>
                  </a:lnTo>
                  <a:lnTo>
                    <a:pt x="9200" y="95663"/>
                  </a:lnTo>
                  <a:lnTo>
                    <a:pt x="16647" y="94476"/>
                  </a:lnTo>
                  <a:lnTo>
                    <a:pt x="43705" y="82799"/>
                  </a:lnTo>
                  <a:lnTo>
                    <a:pt x="51032" y="76059"/>
                  </a:lnTo>
                  <a:lnTo>
                    <a:pt x="75783" y="41027"/>
                  </a:lnTo>
                  <a:lnTo>
                    <a:pt x="90248" y="7603"/>
                  </a:lnTo>
                  <a:lnTo>
                    <a:pt x="92148" y="4970"/>
                  </a:lnTo>
                  <a:lnTo>
                    <a:pt x="93414" y="4009"/>
                  </a:lnTo>
                  <a:lnTo>
                    <a:pt x="94258" y="4162"/>
                  </a:lnTo>
                  <a:lnTo>
                    <a:pt x="94821" y="5058"/>
                  </a:lnTo>
                  <a:lnTo>
                    <a:pt x="94402" y="5655"/>
                  </a:lnTo>
                  <a:lnTo>
                    <a:pt x="91820" y="6319"/>
                  </a:lnTo>
                  <a:lnTo>
                    <a:pt x="90815" y="8083"/>
                  </a:lnTo>
                  <a:lnTo>
                    <a:pt x="88979" y="31982"/>
                  </a:lnTo>
                  <a:lnTo>
                    <a:pt x="89612" y="65765"/>
                  </a:lnTo>
                  <a:lnTo>
                    <a:pt x="92602" y="75632"/>
                  </a:lnTo>
                  <a:lnTo>
                    <a:pt x="98694" y="83193"/>
                  </a:lnTo>
                  <a:lnTo>
                    <a:pt x="111747" y="94514"/>
                  </a:lnTo>
                  <a:lnTo>
                    <a:pt x="115212" y="95455"/>
                  </a:lnTo>
                  <a:lnTo>
                    <a:pt x="128465" y="92987"/>
                  </a:lnTo>
                  <a:lnTo>
                    <a:pt x="146328" y="86435"/>
                  </a:lnTo>
                  <a:lnTo>
                    <a:pt x="175939" y="66198"/>
                  </a:lnTo>
                  <a:lnTo>
                    <a:pt x="188815" y="49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141"/>
            <p:cNvSpPr/>
            <p:nvPr>
              <p:custDataLst>
                <p:tags r:id="rId113"/>
              </p:custDataLst>
            </p:nvPr>
          </p:nvSpPr>
          <p:spPr>
            <a:xfrm>
              <a:off x="6043860" y="1228725"/>
              <a:ext cx="106852" cy="228437"/>
            </a:xfrm>
            <a:custGeom>
              <a:avLst/>
              <a:gdLst/>
              <a:ahLst/>
              <a:cxnLst/>
              <a:rect l="0" t="0" r="0" b="0"/>
              <a:pathLst>
                <a:path w="106852" h="228437">
                  <a:moveTo>
                    <a:pt x="92621" y="0"/>
                  </a:moveTo>
                  <a:lnTo>
                    <a:pt x="92621" y="0"/>
                  </a:lnTo>
                  <a:lnTo>
                    <a:pt x="65886" y="0"/>
                  </a:lnTo>
                  <a:lnTo>
                    <a:pt x="56662" y="4233"/>
                  </a:lnTo>
                  <a:lnTo>
                    <a:pt x="23551" y="33585"/>
                  </a:lnTo>
                  <a:lnTo>
                    <a:pt x="6100" y="57346"/>
                  </a:lnTo>
                  <a:lnTo>
                    <a:pt x="1633" y="73171"/>
                  </a:lnTo>
                  <a:lnTo>
                    <a:pt x="0" y="97546"/>
                  </a:lnTo>
                  <a:lnTo>
                    <a:pt x="1505" y="100749"/>
                  </a:lnTo>
                  <a:lnTo>
                    <a:pt x="4096" y="102885"/>
                  </a:lnTo>
                  <a:lnTo>
                    <a:pt x="11208" y="105258"/>
                  </a:lnTo>
                  <a:lnTo>
                    <a:pt x="33344" y="106906"/>
                  </a:lnTo>
                  <a:lnTo>
                    <a:pt x="47453" y="103290"/>
                  </a:lnTo>
                  <a:lnTo>
                    <a:pt x="61687" y="97191"/>
                  </a:lnTo>
                  <a:lnTo>
                    <a:pt x="69083" y="90556"/>
                  </a:lnTo>
                  <a:lnTo>
                    <a:pt x="86934" y="67958"/>
                  </a:lnTo>
                  <a:lnTo>
                    <a:pt x="97031" y="33973"/>
                  </a:lnTo>
                  <a:lnTo>
                    <a:pt x="99659" y="15148"/>
                  </a:lnTo>
                  <a:lnTo>
                    <a:pt x="100557" y="46414"/>
                  </a:lnTo>
                  <a:lnTo>
                    <a:pt x="105419" y="74256"/>
                  </a:lnTo>
                  <a:lnTo>
                    <a:pt x="106615" y="106302"/>
                  </a:lnTo>
                  <a:lnTo>
                    <a:pt x="106851" y="140472"/>
                  </a:lnTo>
                  <a:lnTo>
                    <a:pt x="104780" y="170975"/>
                  </a:lnTo>
                  <a:lnTo>
                    <a:pt x="98838" y="201403"/>
                  </a:lnTo>
                  <a:lnTo>
                    <a:pt x="92474" y="211485"/>
                  </a:lnTo>
                  <a:lnTo>
                    <a:pt x="79965" y="222294"/>
                  </a:lnTo>
                  <a:lnTo>
                    <a:pt x="69998" y="226732"/>
                  </a:lnTo>
                  <a:lnTo>
                    <a:pt x="48475" y="228436"/>
                  </a:lnTo>
                  <a:lnTo>
                    <a:pt x="43103" y="226410"/>
                  </a:lnTo>
                  <a:lnTo>
                    <a:pt x="28328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1679"/>
          <p:cNvGrpSpPr/>
          <p:nvPr/>
        </p:nvGrpSpPr>
        <p:grpSpPr>
          <a:xfrm>
            <a:off x="7450958" y="1164431"/>
            <a:ext cx="728637" cy="241021"/>
            <a:chOff x="7450958" y="1164431"/>
            <a:chExt cx="728637" cy="241021"/>
          </a:xfrm>
        </p:grpSpPr>
        <p:sp>
          <p:nvSpPr>
            <p:cNvPr id="583" name="SMARTInkShape-5142"/>
            <p:cNvSpPr/>
            <p:nvPr>
              <p:custDataLst>
                <p:tags r:id="rId100"/>
              </p:custDataLst>
            </p:nvPr>
          </p:nvSpPr>
          <p:spPr>
            <a:xfrm>
              <a:off x="7479506" y="1164431"/>
              <a:ext cx="57151" cy="199532"/>
            </a:xfrm>
            <a:custGeom>
              <a:avLst/>
              <a:gdLst/>
              <a:ahLst/>
              <a:cxnLst/>
              <a:rect l="0" t="0" r="0" b="0"/>
              <a:pathLst>
                <a:path w="57151" h="199532">
                  <a:moveTo>
                    <a:pt x="57150" y="0"/>
                  </a:moveTo>
                  <a:lnTo>
                    <a:pt x="57150" y="0"/>
                  </a:lnTo>
                  <a:lnTo>
                    <a:pt x="56357" y="13773"/>
                  </a:lnTo>
                  <a:lnTo>
                    <a:pt x="47207" y="43736"/>
                  </a:lnTo>
                  <a:lnTo>
                    <a:pt x="37224" y="77313"/>
                  </a:lnTo>
                  <a:lnTo>
                    <a:pt x="26023" y="105105"/>
                  </a:lnTo>
                  <a:lnTo>
                    <a:pt x="14724" y="140824"/>
                  </a:lnTo>
                  <a:lnTo>
                    <a:pt x="4850" y="171045"/>
                  </a:lnTo>
                  <a:lnTo>
                    <a:pt x="37" y="199531"/>
                  </a:lnTo>
                  <a:lnTo>
                    <a:pt x="0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143"/>
            <p:cNvSpPr/>
            <p:nvPr>
              <p:custDataLst>
                <p:tags r:id="rId101"/>
              </p:custDataLst>
            </p:nvPr>
          </p:nvSpPr>
          <p:spPr>
            <a:xfrm>
              <a:off x="7450958" y="1215554"/>
              <a:ext cx="300012" cy="156047"/>
            </a:xfrm>
            <a:custGeom>
              <a:avLst/>
              <a:gdLst/>
              <a:ahLst/>
              <a:cxnLst/>
              <a:rect l="0" t="0" r="0" b="0"/>
              <a:pathLst>
                <a:path w="300012" h="156047">
                  <a:moveTo>
                    <a:pt x="7117" y="48890"/>
                  </a:moveTo>
                  <a:lnTo>
                    <a:pt x="7117" y="48890"/>
                  </a:lnTo>
                  <a:lnTo>
                    <a:pt x="0" y="48890"/>
                  </a:lnTo>
                  <a:lnTo>
                    <a:pt x="31038" y="48890"/>
                  </a:lnTo>
                  <a:lnTo>
                    <a:pt x="50717" y="46773"/>
                  </a:lnTo>
                  <a:lnTo>
                    <a:pt x="82492" y="42739"/>
                  </a:lnTo>
                  <a:lnTo>
                    <a:pt x="113640" y="41148"/>
                  </a:lnTo>
                  <a:lnTo>
                    <a:pt x="142723" y="34014"/>
                  </a:lnTo>
                  <a:lnTo>
                    <a:pt x="172054" y="22618"/>
                  </a:lnTo>
                  <a:lnTo>
                    <a:pt x="191282" y="7435"/>
                  </a:lnTo>
                  <a:lnTo>
                    <a:pt x="192155" y="4536"/>
                  </a:lnTo>
                  <a:lnTo>
                    <a:pt x="192717" y="0"/>
                  </a:lnTo>
                  <a:lnTo>
                    <a:pt x="192843" y="8925"/>
                  </a:lnTo>
                  <a:lnTo>
                    <a:pt x="181463" y="42996"/>
                  </a:lnTo>
                  <a:lnTo>
                    <a:pt x="175156" y="77629"/>
                  </a:lnTo>
                  <a:lnTo>
                    <a:pt x="165600" y="110399"/>
                  </a:lnTo>
                  <a:lnTo>
                    <a:pt x="164314" y="137560"/>
                  </a:lnTo>
                  <a:lnTo>
                    <a:pt x="165097" y="138166"/>
                  </a:lnTo>
                  <a:lnTo>
                    <a:pt x="166411" y="137776"/>
                  </a:lnTo>
                  <a:lnTo>
                    <a:pt x="170433" y="135239"/>
                  </a:lnTo>
                  <a:lnTo>
                    <a:pt x="175128" y="114783"/>
                  </a:lnTo>
                  <a:lnTo>
                    <a:pt x="192906" y="79551"/>
                  </a:lnTo>
                  <a:lnTo>
                    <a:pt x="198434" y="73629"/>
                  </a:lnTo>
                  <a:lnTo>
                    <a:pt x="206182" y="68352"/>
                  </a:lnTo>
                  <a:lnTo>
                    <a:pt x="209678" y="67421"/>
                  </a:lnTo>
                  <a:lnTo>
                    <a:pt x="212801" y="67594"/>
                  </a:lnTo>
                  <a:lnTo>
                    <a:pt x="225997" y="70756"/>
                  </a:lnTo>
                  <a:lnTo>
                    <a:pt x="237795" y="80138"/>
                  </a:lnTo>
                  <a:lnTo>
                    <a:pt x="248504" y="92544"/>
                  </a:lnTo>
                  <a:lnTo>
                    <a:pt x="259233" y="110959"/>
                  </a:lnTo>
                  <a:lnTo>
                    <a:pt x="269699" y="143355"/>
                  </a:lnTo>
                  <a:lnTo>
                    <a:pt x="274104" y="149876"/>
                  </a:lnTo>
                  <a:lnTo>
                    <a:pt x="278707" y="153304"/>
                  </a:lnTo>
                  <a:lnTo>
                    <a:pt x="284192" y="154827"/>
                  </a:lnTo>
                  <a:lnTo>
                    <a:pt x="300011" y="156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144"/>
            <p:cNvSpPr/>
            <p:nvPr>
              <p:custDataLst>
                <p:tags r:id="rId102"/>
              </p:custDataLst>
            </p:nvPr>
          </p:nvSpPr>
          <p:spPr>
            <a:xfrm>
              <a:off x="8036719" y="1236862"/>
              <a:ext cx="14288" cy="168590"/>
            </a:xfrm>
            <a:custGeom>
              <a:avLst/>
              <a:gdLst/>
              <a:ahLst/>
              <a:cxnLst/>
              <a:rect l="0" t="0" r="0" b="0"/>
              <a:pathLst>
                <a:path w="14288" h="168590">
                  <a:moveTo>
                    <a:pt x="0" y="6151"/>
                  </a:moveTo>
                  <a:lnTo>
                    <a:pt x="0" y="6151"/>
                  </a:lnTo>
                  <a:lnTo>
                    <a:pt x="0" y="2358"/>
                  </a:lnTo>
                  <a:lnTo>
                    <a:pt x="794" y="1241"/>
                  </a:lnTo>
                  <a:lnTo>
                    <a:pt x="2117" y="496"/>
                  </a:lnTo>
                  <a:lnTo>
                    <a:pt x="3793" y="0"/>
                  </a:lnTo>
                  <a:lnTo>
                    <a:pt x="4910" y="462"/>
                  </a:lnTo>
                  <a:lnTo>
                    <a:pt x="5654" y="1565"/>
                  </a:lnTo>
                  <a:lnTo>
                    <a:pt x="6702" y="6908"/>
                  </a:lnTo>
                  <a:lnTo>
                    <a:pt x="7920" y="38209"/>
                  </a:lnTo>
                  <a:lnTo>
                    <a:pt x="11254" y="57983"/>
                  </a:lnTo>
                  <a:lnTo>
                    <a:pt x="8191" y="90590"/>
                  </a:lnTo>
                  <a:lnTo>
                    <a:pt x="7350" y="120197"/>
                  </a:lnTo>
                  <a:lnTo>
                    <a:pt x="7161" y="153348"/>
                  </a:lnTo>
                  <a:lnTo>
                    <a:pt x="7149" y="164153"/>
                  </a:lnTo>
                  <a:lnTo>
                    <a:pt x="7940" y="166254"/>
                  </a:lnTo>
                  <a:lnTo>
                    <a:pt x="9263" y="167655"/>
                  </a:lnTo>
                  <a:lnTo>
                    <a:pt x="10937" y="168589"/>
                  </a:lnTo>
                  <a:lnTo>
                    <a:pt x="12054" y="168418"/>
                  </a:lnTo>
                  <a:lnTo>
                    <a:pt x="12798" y="167510"/>
                  </a:lnTo>
                  <a:lnTo>
                    <a:pt x="14287" y="16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145"/>
            <p:cNvSpPr/>
            <p:nvPr>
              <p:custDataLst>
                <p:tags r:id="rId103"/>
              </p:custDataLst>
            </p:nvPr>
          </p:nvSpPr>
          <p:spPr>
            <a:xfrm>
              <a:off x="7801516" y="1285875"/>
              <a:ext cx="170910" cy="85300"/>
            </a:xfrm>
            <a:custGeom>
              <a:avLst/>
              <a:gdLst/>
              <a:ahLst/>
              <a:cxnLst/>
              <a:rect l="0" t="0" r="0" b="0"/>
              <a:pathLst>
                <a:path w="170910" h="85300">
                  <a:moveTo>
                    <a:pt x="78040" y="0"/>
                  </a:moveTo>
                  <a:lnTo>
                    <a:pt x="78040" y="0"/>
                  </a:lnTo>
                  <a:lnTo>
                    <a:pt x="68097" y="0"/>
                  </a:lnTo>
                  <a:lnTo>
                    <a:pt x="57455" y="3792"/>
                  </a:lnTo>
                  <a:lnTo>
                    <a:pt x="25563" y="26408"/>
                  </a:lnTo>
                  <a:lnTo>
                    <a:pt x="12133" y="38869"/>
                  </a:lnTo>
                  <a:lnTo>
                    <a:pt x="3567" y="51822"/>
                  </a:lnTo>
                  <a:lnTo>
                    <a:pt x="676" y="61039"/>
                  </a:lnTo>
                  <a:lnTo>
                    <a:pt x="0" y="66287"/>
                  </a:lnTo>
                  <a:lnTo>
                    <a:pt x="1816" y="71265"/>
                  </a:lnTo>
                  <a:lnTo>
                    <a:pt x="3411" y="73704"/>
                  </a:lnTo>
                  <a:lnTo>
                    <a:pt x="6063" y="75330"/>
                  </a:lnTo>
                  <a:lnTo>
                    <a:pt x="13243" y="77136"/>
                  </a:lnTo>
                  <a:lnTo>
                    <a:pt x="16585" y="76824"/>
                  </a:lnTo>
                  <a:lnTo>
                    <a:pt x="47427" y="61751"/>
                  </a:lnTo>
                  <a:lnTo>
                    <a:pt x="54645" y="54962"/>
                  </a:lnTo>
                  <a:lnTo>
                    <a:pt x="61292" y="47446"/>
                  </a:lnTo>
                  <a:lnTo>
                    <a:pt x="72372" y="38753"/>
                  </a:lnTo>
                  <a:lnTo>
                    <a:pt x="83969" y="22868"/>
                  </a:lnTo>
                  <a:lnTo>
                    <a:pt x="84375" y="23183"/>
                  </a:lnTo>
                  <a:lnTo>
                    <a:pt x="85078" y="27708"/>
                  </a:lnTo>
                  <a:lnTo>
                    <a:pt x="85976" y="59550"/>
                  </a:lnTo>
                  <a:lnTo>
                    <a:pt x="90887" y="68356"/>
                  </a:lnTo>
                  <a:lnTo>
                    <a:pt x="101977" y="80870"/>
                  </a:lnTo>
                  <a:lnTo>
                    <a:pt x="108787" y="83567"/>
                  </a:lnTo>
                  <a:lnTo>
                    <a:pt x="126095" y="85299"/>
                  </a:lnTo>
                  <a:lnTo>
                    <a:pt x="140080" y="81806"/>
                  </a:lnTo>
                  <a:lnTo>
                    <a:pt x="170909" y="6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146"/>
            <p:cNvSpPr/>
            <p:nvPr>
              <p:custDataLst>
                <p:tags r:id="rId104"/>
              </p:custDataLst>
            </p:nvPr>
          </p:nvSpPr>
          <p:spPr>
            <a:xfrm>
              <a:off x="8022431" y="1289314"/>
              <a:ext cx="157164" cy="17993"/>
            </a:xfrm>
            <a:custGeom>
              <a:avLst/>
              <a:gdLst/>
              <a:ahLst/>
              <a:cxnLst/>
              <a:rect l="0" t="0" r="0" b="0"/>
              <a:pathLst>
                <a:path w="157164" h="17993">
                  <a:moveTo>
                    <a:pt x="0" y="10849"/>
                  </a:moveTo>
                  <a:lnTo>
                    <a:pt x="0" y="10849"/>
                  </a:lnTo>
                  <a:lnTo>
                    <a:pt x="3793" y="10849"/>
                  </a:lnTo>
                  <a:lnTo>
                    <a:pt x="4910" y="10055"/>
                  </a:lnTo>
                  <a:lnTo>
                    <a:pt x="5655" y="8732"/>
                  </a:lnTo>
                  <a:lnTo>
                    <a:pt x="6849" y="4698"/>
                  </a:lnTo>
                  <a:lnTo>
                    <a:pt x="9130" y="4146"/>
                  </a:lnTo>
                  <a:lnTo>
                    <a:pt x="10849" y="3999"/>
                  </a:lnTo>
                  <a:lnTo>
                    <a:pt x="20853" y="0"/>
                  </a:lnTo>
                  <a:lnTo>
                    <a:pt x="31494" y="206"/>
                  </a:lnTo>
                  <a:lnTo>
                    <a:pt x="65472" y="4038"/>
                  </a:lnTo>
                  <a:lnTo>
                    <a:pt x="98599" y="9268"/>
                  </a:lnTo>
                  <a:lnTo>
                    <a:pt x="128309" y="14329"/>
                  </a:lnTo>
                  <a:lnTo>
                    <a:pt x="157163" y="17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1680"/>
          <p:cNvGrpSpPr/>
          <p:nvPr/>
        </p:nvGrpSpPr>
        <p:grpSpPr>
          <a:xfrm>
            <a:off x="6283790" y="1516377"/>
            <a:ext cx="709942" cy="212243"/>
            <a:chOff x="6283790" y="1516377"/>
            <a:chExt cx="709942" cy="212243"/>
          </a:xfrm>
        </p:grpSpPr>
        <p:sp>
          <p:nvSpPr>
            <p:cNvPr id="589" name="SMARTInkShape-5147"/>
            <p:cNvSpPr/>
            <p:nvPr>
              <p:custDataLst>
                <p:tags r:id="rId95"/>
              </p:custDataLst>
            </p:nvPr>
          </p:nvSpPr>
          <p:spPr>
            <a:xfrm>
              <a:off x="6886575" y="1643063"/>
              <a:ext cx="107157" cy="14288"/>
            </a:xfrm>
            <a:custGeom>
              <a:avLst/>
              <a:gdLst/>
              <a:ahLst/>
              <a:cxnLst/>
              <a:rect l="0" t="0" r="0" b="0"/>
              <a:pathLst>
                <a:path w="107157" h="14288">
                  <a:moveTo>
                    <a:pt x="0" y="14287"/>
                  </a:moveTo>
                  <a:lnTo>
                    <a:pt x="0" y="14287"/>
                  </a:lnTo>
                  <a:lnTo>
                    <a:pt x="6152" y="14287"/>
                  </a:lnTo>
                  <a:lnTo>
                    <a:pt x="22554" y="8633"/>
                  </a:lnTo>
                  <a:lnTo>
                    <a:pt x="57876" y="5157"/>
                  </a:lnTo>
                  <a:lnTo>
                    <a:pt x="89661" y="1018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148"/>
            <p:cNvSpPr/>
            <p:nvPr>
              <p:custDataLst>
                <p:tags r:id="rId96"/>
              </p:custDataLst>
            </p:nvPr>
          </p:nvSpPr>
          <p:spPr>
            <a:xfrm>
              <a:off x="6283790" y="1516377"/>
              <a:ext cx="316583" cy="212243"/>
            </a:xfrm>
            <a:custGeom>
              <a:avLst/>
              <a:gdLst/>
              <a:ahLst/>
              <a:cxnLst/>
              <a:rect l="0" t="0" r="0" b="0"/>
              <a:pathLst>
                <a:path w="316583" h="212243">
                  <a:moveTo>
                    <a:pt x="138441" y="126686"/>
                  </a:moveTo>
                  <a:lnTo>
                    <a:pt x="138441" y="126686"/>
                  </a:lnTo>
                  <a:lnTo>
                    <a:pt x="126257" y="115294"/>
                  </a:lnTo>
                  <a:lnTo>
                    <a:pt x="116955" y="110854"/>
                  </a:lnTo>
                  <a:lnTo>
                    <a:pt x="112223" y="107743"/>
                  </a:lnTo>
                  <a:lnTo>
                    <a:pt x="105097" y="105992"/>
                  </a:lnTo>
                  <a:lnTo>
                    <a:pt x="89404" y="105351"/>
                  </a:lnTo>
                  <a:lnTo>
                    <a:pt x="72318" y="109075"/>
                  </a:lnTo>
                  <a:lnTo>
                    <a:pt x="40305" y="125386"/>
                  </a:lnTo>
                  <a:lnTo>
                    <a:pt x="29737" y="132458"/>
                  </a:lnTo>
                  <a:lnTo>
                    <a:pt x="8993" y="159372"/>
                  </a:lnTo>
                  <a:lnTo>
                    <a:pt x="779" y="177910"/>
                  </a:lnTo>
                  <a:lnTo>
                    <a:pt x="0" y="189404"/>
                  </a:lnTo>
                  <a:lnTo>
                    <a:pt x="2299" y="199010"/>
                  </a:lnTo>
                  <a:lnTo>
                    <a:pt x="5967" y="205926"/>
                  </a:lnTo>
                  <a:lnTo>
                    <a:pt x="8850" y="208087"/>
                  </a:lnTo>
                  <a:lnTo>
                    <a:pt x="16287" y="210489"/>
                  </a:lnTo>
                  <a:lnTo>
                    <a:pt x="43339" y="212242"/>
                  </a:lnTo>
                  <a:lnTo>
                    <a:pt x="61315" y="204776"/>
                  </a:lnTo>
                  <a:lnTo>
                    <a:pt x="77930" y="192510"/>
                  </a:lnTo>
                  <a:lnTo>
                    <a:pt x="96973" y="168439"/>
                  </a:lnTo>
                  <a:lnTo>
                    <a:pt x="115597" y="133683"/>
                  </a:lnTo>
                  <a:lnTo>
                    <a:pt x="128167" y="99522"/>
                  </a:lnTo>
                  <a:lnTo>
                    <a:pt x="135045" y="71630"/>
                  </a:lnTo>
                  <a:lnTo>
                    <a:pt x="139887" y="37993"/>
                  </a:lnTo>
                  <a:lnTo>
                    <a:pt x="150272" y="2377"/>
                  </a:lnTo>
                  <a:lnTo>
                    <a:pt x="151637" y="0"/>
                  </a:lnTo>
                  <a:lnTo>
                    <a:pt x="152001" y="160"/>
                  </a:lnTo>
                  <a:lnTo>
                    <a:pt x="152513" y="4177"/>
                  </a:lnTo>
                  <a:lnTo>
                    <a:pt x="151930" y="38098"/>
                  </a:lnTo>
                  <a:lnTo>
                    <a:pt x="147073" y="70852"/>
                  </a:lnTo>
                  <a:lnTo>
                    <a:pt x="145879" y="104103"/>
                  </a:lnTo>
                  <a:lnTo>
                    <a:pt x="146437" y="133602"/>
                  </a:lnTo>
                  <a:lnTo>
                    <a:pt x="151306" y="153606"/>
                  </a:lnTo>
                  <a:lnTo>
                    <a:pt x="160062" y="168280"/>
                  </a:lnTo>
                  <a:lnTo>
                    <a:pt x="162380" y="171084"/>
                  </a:lnTo>
                  <a:lnTo>
                    <a:pt x="169189" y="174199"/>
                  </a:lnTo>
                  <a:lnTo>
                    <a:pt x="182703" y="176199"/>
                  </a:lnTo>
                  <a:lnTo>
                    <a:pt x="188011" y="174356"/>
                  </a:lnTo>
                  <a:lnTo>
                    <a:pt x="201678" y="162913"/>
                  </a:lnTo>
                  <a:lnTo>
                    <a:pt x="211241" y="149943"/>
                  </a:lnTo>
                  <a:lnTo>
                    <a:pt x="224197" y="115048"/>
                  </a:lnTo>
                  <a:lnTo>
                    <a:pt x="230216" y="106701"/>
                  </a:lnTo>
                  <a:lnTo>
                    <a:pt x="230581" y="107012"/>
                  </a:lnTo>
                  <a:lnTo>
                    <a:pt x="231267" y="114130"/>
                  </a:lnTo>
                  <a:lnTo>
                    <a:pt x="232102" y="143701"/>
                  </a:lnTo>
                  <a:lnTo>
                    <a:pt x="237013" y="156951"/>
                  </a:lnTo>
                  <a:lnTo>
                    <a:pt x="248103" y="171525"/>
                  </a:lnTo>
                  <a:lnTo>
                    <a:pt x="258952" y="178953"/>
                  </a:lnTo>
                  <a:lnTo>
                    <a:pt x="268428" y="182389"/>
                  </a:lnTo>
                  <a:lnTo>
                    <a:pt x="275853" y="181076"/>
                  </a:lnTo>
                  <a:lnTo>
                    <a:pt x="297412" y="171566"/>
                  </a:lnTo>
                  <a:lnTo>
                    <a:pt x="303816" y="167005"/>
                  </a:lnTo>
                  <a:lnTo>
                    <a:pt x="311883" y="156183"/>
                  </a:lnTo>
                  <a:lnTo>
                    <a:pt x="315508" y="142922"/>
                  </a:lnTo>
                  <a:lnTo>
                    <a:pt x="316582" y="128939"/>
                  </a:lnTo>
                  <a:lnTo>
                    <a:pt x="314717" y="121602"/>
                  </a:lnTo>
                  <a:lnTo>
                    <a:pt x="307088" y="110892"/>
                  </a:lnTo>
                  <a:lnTo>
                    <a:pt x="303260" y="106631"/>
                  </a:lnTo>
                  <a:lnTo>
                    <a:pt x="292657" y="101897"/>
                  </a:lnTo>
                  <a:lnTo>
                    <a:pt x="260253" y="92789"/>
                  </a:lnTo>
                  <a:lnTo>
                    <a:pt x="231310" y="9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149"/>
            <p:cNvSpPr/>
            <p:nvPr>
              <p:custDataLst>
                <p:tags r:id="rId97"/>
              </p:custDataLst>
            </p:nvPr>
          </p:nvSpPr>
          <p:spPr>
            <a:xfrm>
              <a:off x="6658065" y="1586755"/>
              <a:ext cx="99924" cy="92027"/>
            </a:xfrm>
            <a:custGeom>
              <a:avLst/>
              <a:gdLst/>
              <a:ahLst/>
              <a:cxnLst/>
              <a:rect l="0" t="0" r="0" b="0"/>
              <a:pathLst>
                <a:path w="99924" h="92027">
                  <a:moveTo>
                    <a:pt x="14198" y="20589"/>
                  </a:moveTo>
                  <a:lnTo>
                    <a:pt x="14198" y="20589"/>
                  </a:lnTo>
                  <a:lnTo>
                    <a:pt x="13404" y="51906"/>
                  </a:lnTo>
                  <a:lnTo>
                    <a:pt x="6456" y="82232"/>
                  </a:lnTo>
                  <a:lnTo>
                    <a:pt x="212" y="91598"/>
                  </a:lnTo>
                  <a:lnTo>
                    <a:pt x="0" y="88107"/>
                  </a:lnTo>
                  <a:lnTo>
                    <a:pt x="2066" y="84199"/>
                  </a:lnTo>
                  <a:lnTo>
                    <a:pt x="3729" y="82045"/>
                  </a:lnTo>
                  <a:lnTo>
                    <a:pt x="5576" y="75420"/>
                  </a:lnTo>
                  <a:lnTo>
                    <a:pt x="6069" y="71430"/>
                  </a:lnTo>
                  <a:lnTo>
                    <a:pt x="19269" y="38115"/>
                  </a:lnTo>
                  <a:lnTo>
                    <a:pt x="37253" y="8758"/>
                  </a:lnTo>
                  <a:lnTo>
                    <a:pt x="40680" y="5558"/>
                  </a:lnTo>
                  <a:lnTo>
                    <a:pt x="48723" y="2002"/>
                  </a:lnTo>
                  <a:lnTo>
                    <a:pt x="58382" y="0"/>
                  </a:lnTo>
                  <a:lnTo>
                    <a:pt x="63733" y="1649"/>
                  </a:lnTo>
                  <a:lnTo>
                    <a:pt x="73636" y="9175"/>
                  </a:lnTo>
                  <a:lnTo>
                    <a:pt x="80845" y="19764"/>
                  </a:lnTo>
                  <a:lnTo>
                    <a:pt x="89007" y="53070"/>
                  </a:lnTo>
                  <a:lnTo>
                    <a:pt x="92631" y="84222"/>
                  </a:lnTo>
                  <a:lnTo>
                    <a:pt x="92680" y="86823"/>
                  </a:lnTo>
                  <a:lnTo>
                    <a:pt x="93507" y="88557"/>
                  </a:lnTo>
                  <a:lnTo>
                    <a:pt x="94851" y="89714"/>
                  </a:lnTo>
                  <a:lnTo>
                    <a:pt x="99923" y="9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150"/>
            <p:cNvSpPr/>
            <p:nvPr>
              <p:custDataLst>
                <p:tags r:id="rId98"/>
              </p:custDataLst>
            </p:nvPr>
          </p:nvSpPr>
          <p:spPr>
            <a:xfrm>
              <a:off x="6865240" y="1535906"/>
              <a:ext cx="21336" cy="142418"/>
            </a:xfrm>
            <a:custGeom>
              <a:avLst/>
              <a:gdLst/>
              <a:ahLst/>
              <a:cxnLst/>
              <a:rect l="0" t="0" r="0" b="0"/>
              <a:pathLst>
                <a:path w="21336" h="142418">
                  <a:moveTo>
                    <a:pt x="21335" y="0"/>
                  </a:moveTo>
                  <a:lnTo>
                    <a:pt x="21335" y="0"/>
                  </a:lnTo>
                  <a:lnTo>
                    <a:pt x="20541" y="18354"/>
                  </a:lnTo>
                  <a:lnTo>
                    <a:pt x="15680" y="38169"/>
                  </a:lnTo>
                  <a:lnTo>
                    <a:pt x="9478" y="71760"/>
                  </a:lnTo>
                  <a:lnTo>
                    <a:pt x="3576" y="103407"/>
                  </a:lnTo>
                  <a:lnTo>
                    <a:pt x="0" y="137659"/>
                  </a:lnTo>
                  <a:lnTo>
                    <a:pt x="761" y="139398"/>
                  </a:lnTo>
                  <a:lnTo>
                    <a:pt x="2063" y="140557"/>
                  </a:lnTo>
                  <a:lnTo>
                    <a:pt x="6063" y="142417"/>
                  </a:lnTo>
                  <a:lnTo>
                    <a:pt x="6391" y="141776"/>
                  </a:lnTo>
                  <a:lnTo>
                    <a:pt x="7048" y="135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151"/>
            <p:cNvSpPr/>
            <p:nvPr>
              <p:custDataLst>
                <p:tags r:id="rId99"/>
              </p:custDataLst>
            </p:nvPr>
          </p:nvSpPr>
          <p:spPr>
            <a:xfrm>
              <a:off x="6836569" y="1535906"/>
              <a:ext cx="7145" cy="28576"/>
            </a:xfrm>
            <a:custGeom>
              <a:avLst/>
              <a:gdLst/>
              <a:ahLst/>
              <a:cxnLst/>
              <a:rect l="0" t="0" r="0" b="0"/>
              <a:pathLst>
                <a:path w="7145" h="28576">
                  <a:moveTo>
                    <a:pt x="7144" y="0"/>
                  </a:moveTo>
                  <a:lnTo>
                    <a:pt x="7144" y="0"/>
                  </a:lnTo>
                  <a:lnTo>
                    <a:pt x="993" y="6151"/>
                  </a:lnTo>
                  <a:lnTo>
                    <a:pt x="294" y="1064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1681"/>
          <p:cNvGrpSpPr/>
          <p:nvPr/>
        </p:nvGrpSpPr>
        <p:grpSpPr>
          <a:xfrm>
            <a:off x="7250906" y="1575687"/>
            <a:ext cx="648522" cy="103095"/>
            <a:chOff x="7250906" y="1575687"/>
            <a:chExt cx="648522" cy="103095"/>
          </a:xfrm>
        </p:grpSpPr>
        <p:sp>
          <p:nvSpPr>
            <p:cNvPr id="595" name="SMARTInkShape-5152"/>
            <p:cNvSpPr/>
            <p:nvPr>
              <p:custDataLst>
                <p:tags r:id="rId91"/>
              </p:custDataLst>
            </p:nvPr>
          </p:nvSpPr>
          <p:spPr>
            <a:xfrm>
              <a:off x="7687694" y="1578769"/>
              <a:ext cx="84707" cy="78157"/>
            </a:xfrm>
            <a:custGeom>
              <a:avLst/>
              <a:gdLst/>
              <a:ahLst/>
              <a:cxnLst/>
              <a:rect l="0" t="0" r="0" b="0"/>
              <a:pathLst>
                <a:path w="84707" h="78157">
                  <a:moveTo>
                    <a:pt x="13269" y="28575"/>
                  </a:moveTo>
                  <a:lnTo>
                    <a:pt x="13269" y="28575"/>
                  </a:lnTo>
                  <a:lnTo>
                    <a:pt x="9476" y="32367"/>
                  </a:lnTo>
                  <a:lnTo>
                    <a:pt x="7614" y="36346"/>
                  </a:lnTo>
                  <a:lnTo>
                    <a:pt x="4139" y="55715"/>
                  </a:lnTo>
                  <a:lnTo>
                    <a:pt x="1273" y="61275"/>
                  </a:lnTo>
                  <a:lnTo>
                    <a:pt x="0" y="66391"/>
                  </a:lnTo>
                  <a:lnTo>
                    <a:pt x="454" y="68867"/>
                  </a:lnTo>
                  <a:lnTo>
                    <a:pt x="5221" y="77145"/>
                  </a:lnTo>
                  <a:lnTo>
                    <a:pt x="7840" y="77943"/>
                  </a:lnTo>
                  <a:lnTo>
                    <a:pt x="9649" y="78156"/>
                  </a:lnTo>
                  <a:lnTo>
                    <a:pt x="10856" y="77504"/>
                  </a:lnTo>
                  <a:lnTo>
                    <a:pt x="11660" y="76275"/>
                  </a:lnTo>
                  <a:lnTo>
                    <a:pt x="12196" y="74663"/>
                  </a:lnTo>
                  <a:lnTo>
                    <a:pt x="13348" y="73588"/>
                  </a:lnTo>
                  <a:lnTo>
                    <a:pt x="16743" y="72393"/>
                  </a:lnTo>
                  <a:lnTo>
                    <a:pt x="20898" y="67629"/>
                  </a:lnTo>
                  <a:lnTo>
                    <a:pt x="49627" y="35178"/>
                  </a:lnTo>
                  <a:lnTo>
                    <a:pt x="84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153"/>
            <p:cNvSpPr/>
            <p:nvPr>
              <p:custDataLst>
                <p:tags r:id="rId92"/>
              </p:custDataLst>
            </p:nvPr>
          </p:nvSpPr>
          <p:spPr>
            <a:xfrm>
              <a:off x="7551351" y="1593056"/>
              <a:ext cx="77722" cy="70769"/>
            </a:xfrm>
            <a:custGeom>
              <a:avLst/>
              <a:gdLst/>
              <a:ahLst/>
              <a:cxnLst/>
              <a:rect l="0" t="0" r="0" b="0"/>
              <a:pathLst>
                <a:path w="77722" h="70769">
                  <a:moveTo>
                    <a:pt x="21024" y="0"/>
                  </a:moveTo>
                  <a:lnTo>
                    <a:pt x="21024" y="0"/>
                  </a:lnTo>
                  <a:lnTo>
                    <a:pt x="21024" y="3793"/>
                  </a:lnTo>
                  <a:lnTo>
                    <a:pt x="18907" y="7771"/>
                  </a:lnTo>
                  <a:lnTo>
                    <a:pt x="4231" y="27642"/>
                  </a:lnTo>
                  <a:lnTo>
                    <a:pt x="968" y="37118"/>
                  </a:lnTo>
                  <a:lnTo>
                    <a:pt x="0" y="48745"/>
                  </a:lnTo>
                  <a:lnTo>
                    <a:pt x="1890" y="55531"/>
                  </a:lnTo>
                  <a:lnTo>
                    <a:pt x="9572" y="66356"/>
                  </a:lnTo>
                  <a:lnTo>
                    <a:pt x="14082" y="69179"/>
                  </a:lnTo>
                  <a:lnTo>
                    <a:pt x="23201" y="70768"/>
                  </a:lnTo>
                  <a:lnTo>
                    <a:pt x="45123" y="70556"/>
                  </a:lnTo>
                  <a:lnTo>
                    <a:pt x="58416" y="65708"/>
                  </a:lnTo>
                  <a:lnTo>
                    <a:pt x="64894" y="61483"/>
                  </a:lnTo>
                  <a:lnTo>
                    <a:pt x="73005" y="50849"/>
                  </a:lnTo>
                  <a:lnTo>
                    <a:pt x="76642" y="37644"/>
                  </a:lnTo>
                  <a:lnTo>
                    <a:pt x="77721" y="23678"/>
                  </a:lnTo>
                  <a:lnTo>
                    <a:pt x="75856" y="16344"/>
                  </a:lnTo>
                  <a:lnTo>
                    <a:pt x="68192" y="5169"/>
                  </a:lnTo>
                  <a:lnTo>
                    <a:pt x="61566" y="2298"/>
                  </a:lnTo>
                  <a:lnTo>
                    <a:pt x="49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154"/>
            <p:cNvSpPr/>
            <p:nvPr>
              <p:custDataLst>
                <p:tags r:id="rId93"/>
              </p:custDataLst>
            </p:nvPr>
          </p:nvSpPr>
          <p:spPr>
            <a:xfrm>
              <a:off x="7800975" y="1579964"/>
              <a:ext cx="98453" cy="98818"/>
            </a:xfrm>
            <a:custGeom>
              <a:avLst/>
              <a:gdLst/>
              <a:ahLst/>
              <a:cxnLst/>
              <a:rect l="0" t="0" r="0" b="0"/>
              <a:pathLst>
                <a:path w="98453" h="98818">
                  <a:moveTo>
                    <a:pt x="0" y="27380"/>
                  </a:moveTo>
                  <a:lnTo>
                    <a:pt x="0" y="27380"/>
                  </a:lnTo>
                  <a:lnTo>
                    <a:pt x="3793" y="31172"/>
                  </a:lnTo>
                  <a:lnTo>
                    <a:pt x="9888" y="33034"/>
                  </a:lnTo>
                  <a:lnTo>
                    <a:pt x="40642" y="34436"/>
                  </a:lnTo>
                  <a:lnTo>
                    <a:pt x="64473" y="33713"/>
                  </a:lnTo>
                  <a:lnTo>
                    <a:pt x="89353" y="27246"/>
                  </a:lnTo>
                  <a:lnTo>
                    <a:pt x="94746" y="23881"/>
                  </a:lnTo>
                  <a:lnTo>
                    <a:pt x="96502" y="21079"/>
                  </a:lnTo>
                  <a:lnTo>
                    <a:pt x="98452" y="13731"/>
                  </a:lnTo>
                  <a:lnTo>
                    <a:pt x="98179" y="11137"/>
                  </a:lnTo>
                  <a:lnTo>
                    <a:pt x="97203" y="9407"/>
                  </a:lnTo>
                  <a:lnTo>
                    <a:pt x="89932" y="2839"/>
                  </a:lnTo>
                  <a:lnTo>
                    <a:pt x="83362" y="598"/>
                  </a:lnTo>
                  <a:lnTo>
                    <a:pt x="79387" y="0"/>
                  </a:lnTo>
                  <a:lnTo>
                    <a:pt x="70738" y="1453"/>
                  </a:lnTo>
                  <a:lnTo>
                    <a:pt x="61602" y="5538"/>
                  </a:lnTo>
                  <a:lnTo>
                    <a:pt x="34104" y="26027"/>
                  </a:lnTo>
                  <a:lnTo>
                    <a:pt x="25540" y="41796"/>
                  </a:lnTo>
                  <a:lnTo>
                    <a:pt x="22648" y="52994"/>
                  </a:lnTo>
                  <a:lnTo>
                    <a:pt x="21972" y="61518"/>
                  </a:lnTo>
                  <a:lnTo>
                    <a:pt x="25905" y="70598"/>
                  </a:lnTo>
                  <a:lnTo>
                    <a:pt x="29177" y="75242"/>
                  </a:lnTo>
                  <a:lnTo>
                    <a:pt x="39161" y="82519"/>
                  </a:lnTo>
                  <a:lnTo>
                    <a:pt x="78581" y="9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155"/>
            <p:cNvSpPr/>
            <p:nvPr>
              <p:custDataLst>
                <p:tags r:id="rId94"/>
              </p:custDataLst>
            </p:nvPr>
          </p:nvSpPr>
          <p:spPr>
            <a:xfrm>
              <a:off x="7250906" y="1575687"/>
              <a:ext cx="228601" cy="88377"/>
            </a:xfrm>
            <a:custGeom>
              <a:avLst/>
              <a:gdLst/>
              <a:ahLst/>
              <a:cxnLst/>
              <a:rect l="0" t="0" r="0" b="0"/>
              <a:pathLst>
                <a:path w="228601" h="88377">
                  <a:moveTo>
                    <a:pt x="0" y="3082"/>
                  </a:moveTo>
                  <a:lnTo>
                    <a:pt x="0" y="3082"/>
                  </a:lnTo>
                  <a:lnTo>
                    <a:pt x="0" y="36874"/>
                  </a:lnTo>
                  <a:lnTo>
                    <a:pt x="794" y="54765"/>
                  </a:lnTo>
                  <a:lnTo>
                    <a:pt x="6849" y="72988"/>
                  </a:lnTo>
                  <a:lnTo>
                    <a:pt x="10849" y="77858"/>
                  </a:lnTo>
                  <a:lnTo>
                    <a:pt x="11996" y="78332"/>
                  </a:lnTo>
                  <a:lnTo>
                    <a:pt x="12759" y="77855"/>
                  </a:lnTo>
                  <a:lnTo>
                    <a:pt x="13986" y="75178"/>
                  </a:lnTo>
                  <a:lnTo>
                    <a:pt x="15022" y="64037"/>
                  </a:lnTo>
                  <a:lnTo>
                    <a:pt x="28757" y="32602"/>
                  </a:lnTo>
                  <a:lnTo>
                    <a:pt x="34213" y="23346"/>
                  </a:lnTo>
                  <a:lnTo>
                    <a:pt x="50650" y="10936"/>
                  </a:lnTo>
                  <a:lnTo>
                    <a:pt x="65391" y="841"/>
                  </a:lnTo>
                  <a:lnTo>
                    <a:pt x="68994" y="0"/>
                  </a:lnTo>
                  <a:lnTo>
                    <a:pt x="77231" y="1183"/>
                  </a:lnTo>
                  <a:lnTo>
                    <a:pt x="90793" y="6311"/>
                  </a:lnTo>
                  <a:lnTo>
                    <a:pt x="98031" y="12719"/>
                  </a:lnTo>
                  <a:lnTo>
                    <a:pt x="104688" y="20065"/>
                  </a:lnTo>
                  <a:lnTo>
                    <a:pt x="112939" y="25976"/>
                  </a:lnTo>
                  <a:lnTo>
                    <a:pt x="115774" y="30251"/>
                  </a:lnTo>
                  <a:lnTo>
                    <a:pt x="119763" y="46851"/>
                  </a:lnTo>
                  <a:lnTo>
                    <a:pt x="121415" y="81452"/>
                  </a:lnTo>
                  <a:lnTo>
                    <a:pt x="121442" y="88376"/>
                  </a:lnTo>
                  <a:lnTo>
                    <a:pt x="122238" y="70893"/>
                  </a:lnTo>
                  <a:lnTo>
                    <a:pt x="135918" y="38728"/>
                  </a:lnTo>
                  <a:lnTo>
                    <a:pt x="145047" y="24491"/>
                  </a:lnTo>
                  <a:lnTo>
                    <a:pt x="157806" y="12336"/>
                  </a:lnTo>
                  <a:lnTo>
                    <a:pt x="166974" y="7195"/>
                  </a:lnTo>
                  <a:lnTo>
                    <a:pt x="176340" y="4910"/>
                  </a:lnTo>
                  <a:lnTo>
                    <a:pt x="183677" y="6011"/>
                  </a:lnTo>
                  <a:lnTo>
                    <a:pt x="205499" y="17626"/>
                  </a:lnTo>
                  <a:lnTo>
                    <a:pt x="216364" y="26945"/>
                  </a:lnTo>
                  <a:lnTo>
                    <a:pt x="223740" y="37845"/>
                  </a:lnTo>
                  <a:lnTo>
                    <a:pt x="227160" y="51129"/>
                  </a:lnTo>
                  <a:lnTo>
                    <a:pt x="228600" y="7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1682"/>
          <p:cNvGrpSpPr/>
          <p:nvPr/>
        </p:nvGrpSpPr>
        <p:grpSpPr>
          <a:xfrm>
            <a:off x="2600325" y="2571758"/>
            <a:ext cx="2300289" cy="2347211"/>
            <a:chOff x="2600325" y="2571758"/>
            <a:chExt cx="2300289" cy="2347211"/>
          </a:xfrm>
        </p:grpSpPr>
        <p:sp>
          <p:nvSpPr>
            <p:cNvPr id="600" name="SMARTInkShape-5156"/>
            <p:cNvSpPr/>
            <p:nvPr>
              <p:custDataLst>
                <p:tags r:id="rId88"/>
              </p:custDataLst>
            </p:nvPr>
          </p:nvSpPr>
          <p:spPr>
            <a:xfrm>
              <a:off x="2700338" y="2571758"/>
              <a:ext cx="2200276" cy="1210413"/>
            </a:xfrm>
            <a:custGeom>
              <a:avLst/>
              <a:gdLst/>
              <a:ahLst/>
              <a:cxnLst/>
              <a:rect l="0" t="0" r="0" b="0"/>
              <a:pathLst>
                <a:path w="2200276" h="1210413">
                  <a:moveTo>
                    <a:pt x="0" y="1100130"/>
                  </a:moveTo>
                  <a:lnTo>
                    <a:pt x="0" y="1100130"/>
                  </a:lnTo>
                  <a:lnTo>
                    <a:pt x="33792" y="1100130"/>
                  </a:lnTo>
                  <a:lnTo>
                    <a:pt x="64980" y="1105784"/>
                  </a:lnTo>
                  <a:lnTo>
                    <a:pt x="93004" y="1106979"/>
                  </a:lnTo>
                  <a:lnTo>
                    <a:pt x="127174" y="1108009"/>
                  </a:lnTo>
                  <a:lnTo>
                    <a:pt x="155861" y="1112165"/>
                  </a:lnTo>
                  <a:lnTo>
                    <a:pt x="189144" y="1113750"/>
                  </a:lnTo>
                  <a:lnTo>
                    <a:pt x="224141" y="1115013"/>
                  </a:lnTo>
                  <a:lnTo>
                    <a:pt x="247785" y="1118121"/>
                  </a:lnTo>
                  <a:lnTo>
                    <a:pt x="275755" y="1120032"/>
                  </a:lnTo>
                  <a:lnTo>
                    <a:pt x="305914" y="1120881"/>
                  </a:lnTo>
                  <a:lnTo>
                    <a:pt x="335193" y="1121259"/>
                  </a:lnTo>
                  <a:lnTo>
                    <a:pt x="366197" y="1123543"/>
                  </a:lnTo>
                  <a:lnTo>
                    <a:pt x="399291" y="1126410"/>
                  </a:lnTo>
                  <a:lnTo>
                    <a:pt x="417007" y="1127175"/>
                  </a:lnTo>
                  <a:lnTo>
                    <a:pt x="435167" y="1127685"/>
                  </a:lnTo>
                  <a:lnTo>
                    <a:pt x="453624" y="1128818"/>
                  </a:lnTo>
                  <a:lnTo>
                    <a:pt x="472278" y="1130368"/>
                  </a:lnTo>
                  <a:lnTo>
                    <a:pt x="491064" y="1132195"/>
                  </a:lnTo>
                  <a:lnTo>
                    <a:pt x="509939" y="1134206"/>
                  </a:lnTo>
                  <a:lnTo>
                    <a:pt x="528871" y="1136341"/>
                  </a:lnTo>
                  <a:lnTo>
                    <a:pt x="547843" y="1138558"/>
                  </a:lnTo>
                  <a:lnTo>
                    <a:pt x="566841" y="1140830"/>
                  </a:lnTo>
                  <a:lnTo>
                    <a:pt x="585856" y="1143138"/>
                  </a:lnTo>
                  <a:lnTo>
                    <a:pt x="604883" y="1145471"/>
                  </a:lnTo>
                  <a:lnTo>
                    <a:pt x="623918" y="1147819"/>
                  </a:lnTo>
                  <a:lnTo>
                    <a:pt x="642958" y="1150179"/>
                  </a:lnTo>
                  <a:lnTo>
                    <a:pt x="662001" y="1152546"/>
                  </a:lnTo>
                  <a:lnTo>
                    <a:pt x="681046" y="1154124"/>
                  </a:lnTo>
                  <a:lnTo>
                    <a:pt x="700093" y="1155176"/>
                  </a:lnTo>
                  <a:lnTo>
                    <a:pt x="719141" y="1155877"/>
                  </a:lnTo>
                  <a:lnTo>
                    <a:pt x="738983" y="1157138"/>
                  </a:lnTo>
                  <a:lnTo>
                    <a:pt x="759355" y="1158773"/>
                  </a:lnTo>
                  <a:lnTo>
                    <a:pt x="780081" y="1160656"/>
                  </a:lnTo>
                  <a:lnTo>
                    <a:pt x="801041" y="1162706"/>
                  </a:lnTo>
                  <a:lnTo>
                    <a:pt x="822159" y="1164866"/>
                  </a:lnTo>
                  <a:lnTo>
                    <a:pt x="843381" y="1167099"/>
                  </a:lnTo>
                  <a:lnTo>
                    <a:pt x="864672" y="1169383"/>
                  </a:lnTo>
                  <a:lnTo>
                    <a:pt x="886011" y="1171698"/>
                  </a:lnTo>
                  <a:lnTo>
                    <a:pt x="907380" y="1174035"/>
                  </a:lnTo>
                  <a:lnTo>
                    <a:pt x="927976" y="1176388"/>
                  </a:lnTo>
                  <a:lnTo>
                    <a:pt x="948057" y="1178750"/>
                  </a:lnTo>
                  <a:lnTo>
                    <a:pt x="967794" y="1181118"/>
                  </a:lnTo>
                  <a:lnTo>
                    <a:pt x="988096" y="1182697"/>
                  </a:lnTo>
                  <a:lnTo>
                    <a:pt x="1008774" y="1183749"/>
                  </a:lnTo>
                  <a:lnTo>
                    <a:pt x="1029703" y="1184451"/>
                  </a:lnTo>
                  <a:lnTo>
                    <a:pt x="1049213" y="1185713"/>
                  </a:lnTo>
                  <a:lnTo>
                    <a:pt x="1067775" y="1187347"/>
                  </a:lnTo>
                  <a:lnTo>
                    <a:pt x="1103216" y="1190487"/>
                  </a:lnTo>
                  <a:lnTo>
                    <a:pt x="1137489" y="1191882"/>
                  </a:lnTo>
                  <a:lnTo>
                    <a:pt x="1171242" y="1192502"/>
                  </a:lnTo>
                  <a:lnTo>
                    <a:pt x="1205558" y="1192778"/>
                  </a:lnTo>
                  <a:lnTo>
                    <a:pt x="1223599" y="1192851"/>
                  </a:lnTo>
                  <a:lnTo>
                    <a:pt x="1241976" y="1192900"/>
                  </a:lnTo>
                  <a:lnTo>
                    <a:pt x="1260578" y="1192933"/>
                  </a:lnTo>
                  <a:lnTo>
                    <a:pt x="1279329" y="1192955"/>
                  </a:lnTo>
                  <a:lnTo>
                    <a:pt x="1298180" y="1192969"/>
                  </a:lnTo>
                  <a:lnTo>
                    <a:pt x="1316303" y="1192979"/>
                  </a:lnTo>
                  <a:lnTo>
                    <a:pt x="1351257" y="1192990"/>
                  </a:lnTo>
                  <a:lnTo>
                    <a:pt x="1369150" y="1193786"/>
                  </a:lnTo>
                  <a:lnTo>
                    <a:pt x="1387429" y="1195111"/>
                  </a:lnTo>
                  <a:lnTo>
                    <a:pt x="1405965" y="1196788"/>
                  </a:lnTo>
                  <a:lnTo>
                    <a:pt x="1424672" y="1197906"/>
                  </a:lnTo>
                  <a:lnTo>
                    <a:pt x="1443494" y="1198651"/>
                  </a:lnTo>
                  <a:lnTo>
                    <a:pt x="1462392" y="1199148"/>
                  </a:lnTo>
                  <a:lnTo>
                    <a:pt x="1480546" y="1199480"/>
                  </a:lnTo>
                  <a:lnTo>
                    <a:pt x="1515535" y="1199847"/>
                  </a:lnTo>
                  <a:lnTo>
                    <a:pt x="1549606" y="1200011"/>
                  </a:lnTo>
                  <a:lnTo>
                    <a:pt x="1582476" y="1200084"/>
                  </a:lnTo>
                  <a:lnTo>
                    <a:pt x="1612960" y="1200116"/>
                  </a:lnTo>
                  <a:lnTo>
                    <a:pt x="1642383" y="1200130"/>
                  </a:lnTo>
                  <a:lnTo>
                    <a:pt x="1671335" y="1200137"/>
                  </a:lnTo>
                  <a:lnTo>
                    <a:pt x="1700078" y="1200140"/>
                  </a:lnTo>
                  <a:lnTo>
                    <a:pt x="1728727" y="1202258"/>
                  </a:lnTo>
                  <a:lnTo>
                    <a:pt x="1757336" y="1205051"/>
                  </a:lnTo>
                  <a:lnTo>
                    <a:pt x="1785925" y="1206292"/>
                  </a:lnTo>
                  <a:lnTo>
                    <a:pt x="1814507" y="1208961"/>
                  </a:lnTo>
                  <a:lnTo>
                    <a:pt x="1842291" y="1210412"/>
                  </a:lnTo>
                  <a:lnTo>
                    <a:pt x="1867868" y="1205765"/>
                  </a:lnTo>
                  <a:lnTo>
                    <a:pt x="1892466" y="1202641"/>
                  </a:lnTo>
                  <a:lnTo>
                    <a:pt x="1926509" y="1200883"/>
                  </a:lnTo>
                  <a:lnTo>
                    <a:pt x="1956705" y="1200361"/>
                  </a:lnTo>
                  <a:lnTo>
                    <a:pt x="1985760" y="1200207"/>
                  </a:lnTo>
                  <a:lnTo>
                    <a:pt x="2016438" y="1200155"/>
                  </a:lnTo>
                  <a:lnTo>
                    <a:pt x="2049982" y="1200143"/>
                  </a:lnTo>
                  <a:lnTo>
                    <a:pt x="2085525" y="1200142"/>
                  </a:lnTo>
                  <a:lnTo>
                    <a:pt x="2086766" y="1187353"/>
                  </a:lnTo>
                  <a:lnTo>
                    <a:pt x="2090883" y="1180830"/>
                  </a:lnTo>
                  <a:lnTo>
                    <a:pt x="2093250" y="1173871"/>
                  </a:lnTo>
                  <a:lnTo>
                    <a:pt x="2097832" y="1165988"/>
                  </a:lnTo>
                  <a:lnTo>
                    <a:pt x="2099182" y="1158239"/>
                  </a:lnTo>
                  <a:lnTo>
                    <a:pt x="2101129" y="1154744"/>
                  </a:lnTo>
                  <a:lnTo>
                    <a:pt x="2109868" y="1145240"/>
                  </a:lnTo>
                  <a:lnTo>
                    <a:pt x="2122046" y="1112153"/>
                  </a:lnTo>
                  <a:lnTo>
                    <a:pt x="2133646" y="1079194"/>
                  </a:lnTo>
                  <a:lnTo>
                    <a:pt x="2145512" y="1045299"/>
                  </a:lnTo>
                  <a:lnTo>
                    <a:pt x="2155032" y="1014069"/>
                  </a:lnTo>
                  <a:lnTo>
                    <a:pt x="2164556" y="980266"/>
                  </a:lnTo>
                  <a:lnTo>
                    <a:pt x="2174081" y="946631"/>
                  </a:lnTo>
                  <a:lnTo>
                    <a:pt x="2177432" y="918829"/>
                  </a:lnTo>
                  <a:lnTo>
                    <a:pt x="2182217" y="890483"/>
                  </a:lnTo>
                  <a:lnTo>
                    <a:pt x="2188662" y="861976"/>
                  </a:lnTo>
                  <a:lnTo>
                    <a:pt x="2191807" y="833421"/>
                  </a:lnTo>
                  <a:lnTo>
                    <a:pt x="2192739" y="801060"/>
                  </a:lnTo>
                  <a:lnTo>
                    <a:pt x="2196807" y="770128"/>
                  </a:lnTo>
                  <a:lnTo>
                    <a:pt x="2199247" y="737062"/>
                  </a:lnTo>
                  <a:lnTo>
                    <a:pt x="2199971" y="705922"/>
                  </a:lnTo>
                  <a:lnTo>
                    <a:pt x="2200185" y="676587"/>
                  </a:lnTo>
                  <a:lnTo>
                    <a:pt x="2200248" y="647787"/>
                  </a:lnTo>
                  <a:lnTo>
                    <a:pt x="2196474" y="615353"/>
                  </a:lnTo>
                  <a:lnTo>
                    <a:pt x="2194121" y="584399"/>
                  </a:lnTo>
                  <a:lnTo>
                    <a:pt x="2197217" y="555120"/>
                  </a:lnTo>
                  <a:lnTo>
                    <a:pt x="2199368" y="526336"/>
                  </a:lnTo>
                  <a:lnTo>
                    <a:pt x="2200006" y="497699"/>
                  </a:lnTo>
                  <a:lnTo>
                    <a:pt x="2200195" y="469106"/>
                  </a:lnTo>
                  <a:lnTo>
                    <a:pt x="2200259" y="435909"/>
                  </a:lnTo>
                  <a:lnTo>
                    <a:pt x="2200270" y="408905"/>
                  </a:lnTo>
                  <a:lnTo>
                    <a:pt x="2200274" y="373453"/>
                  </a:lnTo>
                  <a:lnTo>
                    <a:pt x="2200275" y="339492"/>
                  </a:lnTo>
                  <a:lnTo>
                    <a:pt x="2200275" y="307119"/>
                  </a:lnTo>
                  <a:lnTo>
                    <a:pt x="2198158" y="273090"/>
                  </a:lnTo>
                  <a:lnTo>
                    <a:pt x="2194124" y="243203"/>
                  </a:lnTo>
                  <a:lnTo>
                    <a:pt x="2185491" y="212857"/>
                  </a:lnTo>
                  <a:lnTo>
                    <a:pt x="2180156" y="189236"/>
                  </a:lnTo>
                  <a:lnTo>
                    <a:pt x="2176900" y="158792"/>
                  </a:lnTo>
                  <a:lnTo>
                    <a:pt x="2172727" y="138428"/>
                  </a:lnTo>
                  <a:lnTo>
                    <a:pt x="2171726" y="105893"/>
                  </a:lnTo>
                  <a:lnTo>
                    <a:pt x="2171700" y="71573"/>
                  </a:lnTo>
                  <a:lnTo>
                    <a:pt x="2171700" y="47619"/>
                  </a:lnTo>
                  <a:lnTo>
                    <a:pt x="2170906" y="46031"/>
                  </a:lnTo>
                  <a:lnTo>
                    <a:pt x="2169583" y="44972"/>
                  </a:lnTo>
                  <a:lnTo>
                    <a:pt x="2165996" y="43796"/>
                  </a:lnTo>
                  <a:lnTo>
                    <a:pt x="2161757" y="43273"/>
                  </a:lnTo>
                  <a:lnTo>
                    <a:pt x="2157226" y="40924"/>
                  </a:lnTo>
                  <a:lnTo>
                    <a:pt x="2152567" y="38028"/>
                  </a:lnTo>
                  <a:lnTo>
                    <a:pt x="2144688" y="36397"/>
                  </a:lnTo>
                  <a:lnTo>
                    <a:pt x="2109662" y="35737"/>
                  </a:lnTo>
                  <a:lnTo>
                    <a:pt x="2077409" y="35713"/>
                  </a:lnTo>
                  <a:lnTo>
                    <a:pt x="2046462" y="37828"/>
                  </a:lnTo>
                  <a:lnTo>
                    <a:pt x="2030314" y="39826"/>
                  </a:lnTo>
                  <a:lnTo>
                    <a:pt x="1998427" y="36759"/>
                  </a:lnTo>
                  <a:lnTo>
                    <a:pt x="1971135" y="36022"/>
                  </a:lnTo>
                  <a:lnTo>
                    <a:pt x="1940823" y="35803"/>
                  </a:lnTo>
                  <a:lnTo>
                    <a:pt x="1906706" y="35738"/>
                  </a:lnTo>
                  <a:lnTo>
                    <a:pt x="1871462" y="35719"/>
                  </a:lnTo>
                  <a:lnTo>
                    <a:pt x="1846967" y="34921"/>
                  </a:lnTo>
                  <a:lnTo>
                    <a:pt x="1820205" y="31920"/>
                  </a:lnTo>
                  <a:lnTo>
                    <a:pt x="1792436" y="30057"/>
                  </a:lnTo>
                  <a:lnTo>
                    <a:pt x="1763426" y="29229"/>
                  </a:lnTo>
                  <a:lnTo>
                    <a:pt x="1732011" y="28862"/>
                  </a:lnTo>
                  <a:lnTo>
                    <a:pt x="1701645" y="26581"/>
                  </a:lnTo>
                  <a:lnTo>
                    <a:pt x="1670687" y="23716"/>
                  </a:lnTo>
                  <a:lnTo>
                    <a:pt x="1635761" y="22442"/>
                  </a:lnTo>
                  <a:lnTo>
                    <a:pt x="1601188" y="19759"/>
                  </a:lnTo>
                  <a:lnTo>
                    <a:pt x="1565714" y="16715"/>
                  </a:lnTo>
                  <a:lnTo>
                    <a:pt x="1546253" y="15903"/>
                  </a:lnTo>
                  <a:lnTo>
                    <a:pt x="1526135" y="15362"/>
                  </a:lnTo>
                  <a:lnTo>
                    <a:pt x="1506373" y="14207"/>
                  </a:lnTo>
                  <a:lnTo>
                    <a:pt x="1486849" y="12644"/>
                  </a:lnTo>
                  <a:lnTo>
                    <a:pt x="1467482" y="10808"/>
                  </a:lnTo>
                  <a:lnTo>
                    <a:pt x="1448221" y="9584"/>
                  </a:lnTo>
                  <a:lnTo>
                    <a:pt x="1429031" y="8768"/>
                  </a:lnTo>
                  <a:lnTo>
                    <a:pt x="1409887" y="8224"/>
                  </a:lnTo>
                  <a:lnTo>
                    <a:pt x="1390774" y="7861"/>
                  </a:lnTo>
                  <a:lnTo>
                    <a:pt x="1371683" y="7619"/>
                  </a:lnTo>
                  <a:lnTo>
                    <a:pt x="1352605" y="7458"/>
                  </a:lnTo>
                  <a:lnTo>
                    <a:pt x="1333537" y="6557"/>
                  </a:lnTo>
                  <a:lnTo>
                    <a:pt x="1314474" y="5162"/>
                  </a:lnTo>
                  <a:lnTo>
                    <a:pt x="1295416" y="3439"/>
                  </a:lnTo>
                  <a:lnTo>
                    <a:pt x="1275567" y="2290"/>
                  </a:lnTo>
                  <a:lnTo>
                    <a:pt x="1255190" y="1524"/>
                  </a:lnTo>
                  <a:lnTo>
                    <a:pt x="1234462" y="1013"/>
                  </a:lnTo>
                  <a:lnTo>
                    <a:pt x="1214294" y="673"/>
                  </a:lnTo>
                  <a:lnTo>
                    <a:pt x="1194498" y="446"/>
                  </a:lnTo>
                  <a:lnTo>
                    <a:pt x="1174950" y="295"/>
                  </a:lnTo>
                  <a:lnTo>
                    <a:pt x="1155569" y="194"/>
                  </a:lnTo>
                  <a:lnTo>
                    <a:pt x="1136298" y="126"/>
                  </a:lnTo>
                  <a:lnTo>
                    <a:pt x="1117100" y="82"/>
                  </a:lnTo>
                  <a:lnTo>
                    <a:pt x="1097158" y="52"/>
                  </a:lnTo>
                  <a:lnTo>
                    <a:pt x="1076720" y="32"/>
                  </a:lnTo>
                  <a:lnTo>
                    <a:pt x="1055951" y="19"/>
                  </a:lnTo>
                  <a:lnTo>
                    <a:pt x="1035754" y="10"/>
                  </a:lnTo>
                  <a:lnTo>
                    <a:pt x="1015940" y="4"/>
                  </a:lnTo>
                  <a:lnTo>
                    <a:pt x="996381" y="0"/>
                  </a:lnTo>
                  <a:lnTo>
                    <a:pt x="976991" y="791"/>
                  </a:lnTo>
                  <a:lnTo>
                    <a:pt x="957715" y="2112"/>
                  </a:lnTo>
                  <a:lnTo>
                    <a:pt x="938514" y="3787"/>
                  </a:lnTo>
                  <a:lnTo>
                    <a:pt x="919363" y="4903"/>
                  </a:lnTo>
                  <a:lnTo>
                    <a:pt x="900246" y="5647"/>
                  </a:lnTo>
                  <a:lnTo>
                    <a:pt x="881152" y="6143"/>
                  </a:lnTo>
                  <a:lnTo>
                    <a:pt x="862072" y="7268"/>
                  </a:lnTo>
                  <a:lnTo>
                    <a:pt x="843002" y="8812"/>
                  </a:lnTo>
                  <a:lnTo>
                    <a:pt x="823939" y="10634"/>
                  </a:lnTo>
                  <a:lnTo>
                    <a:pt x="804880" y="11849"/>
                  </a:lnTo>
                  <a:lnTo>
                    <a:pt x="785824" y="12659"/>
                  </a:lnTo>
                  <a:lnTo>
                    <a:pt x="766770" y="13199"/>
                  </a:lnTo>
                  <a:lnTo>
                    <a:pt x="746924" y="14353"/>
                  </a:lnTo>
                  <a:lnTo>
                    <a:pt x="726549" y="15916"/>
                  </a:lnTo>
                  <a:lnTo>
                    <a:pt x="705822" y="17752"/>
                  </a:lnTo>
                  <a:lnTo>
                    <a:pt x="685654" y="19769"/>
                  </a:lnTo>
                  <a:lnTo>
                    <a:pt x="665859" y="21908"/>
                  </a:lnTo>
                  <a:lnTo>
                    <a:pt x="646312" y="24128"/>
                  </a:lnTo>
                  <a:lnTo>
                    <a:pt x="626931" y="26401"/>
                  </a:lnTo>
                  <a:lnTo>
                    <a:pt x="607660" y="28711"/>
                  </a:lnTo>
                  <a:lnTo>
                    <a:pt x="588463" y="31044"/>
                  </a:lnTo>
                  <a:lnTo>
                    <a:pt x="570108" y="33393"/>
                  </a:lnTo>
                  <a:lnTo>
                    <a:pt x="534898" y="38120"/>
                  </a:lnTo>
                  <a:lnTo>
                    <a:pt x="516936" y="39698"/>
                  </a:lnTo>
                  <a:lnTo>
                    <a:pt x="498611" y="40751"/>
                  </a:lnTo>
                  <a:lnTo>
                    <a:pt x="480045" y="41452"/>
                  </a:lnTo>
                  <a:lnTo>
                    <a:pt x="444599" y="44348"/>
                  </a:lnTo>
                  <a:lnTo>
                    <a:pt x="410324" y="48281"/>
                  </a:lnTo>
                  <a:lnTo>
                    <a:pt x="376570" y="52674"/>
                  </a:lnTo>
                  <a:lnTo>
                    <a:pt x="345164" y="57273"/>
                  </a:lnTo>
                  <a:lnTo>
                    <a:pt x="315331" y="61963"/>
                  </a:lnTo>
                  <a:lnTo>
                    <a:pt x="286197" y="66693"/>
                  </a:lnTo>
                  <a:lnTo>
                    <a:pt x="257373" y="71441"/>
                  </a:lnTo>
                  <a:lnTo>
                    <a:pt x="229482" y="75403"/>
                  </a:lnTo>
                  <a:lnTo>
                    <a:pt x="203856" y="77164"/>
                  </a:lnTo>
                  <a:lnTo>
                    <a:pt x="170909" y="81948"/>
                  </a:lnTo>
                  <a:lnTo>
                    <a:pt x="141039" y="84600"/>
                  </a:lnTo>
                  <a:lnTo>
                    <a:pt x="112080" y="85386"/>
                  </a:lnTo>
                  <a:lnTo>
                    <a:pt x="80347" y="90561"/>
                  </a:lnTo>
                  <a:lnTo>
                    <a:pt x="45222" y="92726"/>
                  </a:lnTo>
                  <a:lnTo>
                    <a:pt x="28575" y="9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157"/>
            <p:cNvSpPr/>
            <p:nvPr>
              <p:custDataLst>
                <p:tags r:id="rId89"/>
              </p:custDataLst>
            </p:nvPr>
          </p:nvSpPr>
          <p:spPr>
            <a:xfrm>
              <a:off x="2600325" y="2693194"/>
              <a:ext cx="42768" cy="928688"/>
            </a:xfrm>
            <a:custGeom>
              <a:avLst/>
              <a:gdLst/>
              <a:ahLst/>
              <a:cxnLst/>
              <a:rect l="0" t="0" r="0" b="0"/>
              <a:pathLst>
                <a:path w="42768" h="928688">
                  <a:moveTo>
                    <a:pt x="28575" y="0"/>
                  </a:moveTo>
                  <a:lnTo>
                    <a:pt x="28575" y="0"/>
                  </a:lnTo>
                  <a:lnTo>
                    <a:pt x="28575" y="3792"/>
                  </a:lnTo>
                  <a:lnTo>
                    <a:pt x="26458" y="7771"/>
                  </a:lnTo>
                  <a:lnTo>
                    <a:pt x="24783" y="9943"/>
                  </a:lnTo>
                  <a:lnTo>
                    <a:pt x="22921" y="16590"/>
                  </a:lnTo>
                  <a:lnTo>
                    <a:pt x="21562" y="47298"/>
                  </a:lnTo>
                  <a:lnTo>
                    <a:pt x="23587" y="70635"/>
                  </a:lnTo>
                  <a:lnTo>
                    <a:pt x="27590" y="103646"/>
                  </a:lnTo>
                  <a:lnTo>
                    <a:pt x="32075" y="131340"/>
                  </a:lnTo>
                  <a:lnTo>
                    <a:pt x="34639" y="159653"/>
                  </a:lnTo>
                  <a:lnTo>
                    <a:pt x="39191" y="191943"/>
                  </a:lnTo>
                  <a:lnTo>
                    <a:pt x="41775" y="226646"/>
                  </a:lnTo>
                  <a:lnTo>
                    <a:pt x="42540" y="262064"/>
                  </a:lnTo>
                  <a:lnTo>
                    <a:pt x="42767" y="297694"/>
                  </a:lnTo>
                  <a:lnTo>
                    <a:pt x="39042" y="333386"/>
                  </a:lnTo>
                  <a:lnTo>
                    <a:pt x="32911" y="369097"/>
                  </a:lnTo>
                  <a:lnTo>
                    <a:pt x="28385" y="395024"/>
                  </a:lnTo>
                  <a:lnTo>
                    <a:pt x="23728" y="421629"/>
                  </a:lnTo>
                  <a:lnTo>
                    <a:pt x="19012" y="446682"/>
                  </a:lnTo>
                  <a:lnTo>
                    <a:pt x="16388" y="471046"/>
                  </a:lnTo>
                  <a:lnTo>
                    <a:pt x="14427" y="495104"/>
                  </a:lnTo>
                  <a:lnTo>
                    <a:pt x="10910" y="519025"/>
                  </a:lnTo>
                  <a:lnTo>
                    <a:pt x="6701" y="545003"/>
                  </a:lnTo>
                  <a:lnTo>
                    <a:pt x="2978" y="571629"/>
                  </a:lnTo>
                  <a:lnTo>
                    <a:pt x="1324" y="596693"/>
                  </a:lnTo>
                  <a:lnTo>
                    <a:pt x="588" y="621061"/>
                  </a:lnTo>
                  <a:lnTo>
                    <a:pt x="262" y="645121"/>
                  </a:lnTo>
                  <a:lnTo>
                    <a:pt x="78" y="680185"/>
                  </a:lnTo>
                  <a:lnTo>
                    <a:pt x="23" y="711829"/>
                  </a:lnTo>
                  <a:lnTo>
                    <a:pt x="7" y="745194"/>
                  </a:lnTo>
                  <a:lnTo>
                    <a:pt x="2" y="774747"/>
                  </a:lnTo>
                  <a:lnTo>
                    <a:pt x="0" y="808586"/>
                  </a:lnTo>
                  <a:lnTo>
                    <a:pt x="0" y="841817"/>
                  </a:lnTo>
                  <a:lnTo>
                    <a:pt x="0" y="871311"/>
                  </a:lnTo>
                  <a:lnTo>
                    <a:pt x="0" y="903434"/>
                  </a:lnTo>
                  <a:lnTo>
                    <a:pt x="0" y="928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158"/>
            <p:cNvSpPr/>
            <p:nvPr>
              <p:custDataLst>
                <p:tags r:id="rId90"/>
              </p:custDataLst>
            </p:nvPr>
          </p:nvSpPr>
          <p:spPr>
            <a:xfrm>
              <a:off x="2721769" y="3650456"/>
              <a:ext cx="2064545" cy="1268513"/>
            </a:xfrm>
            <a:custGeom>
              <a:avLst/>
              <a:gdLst/>
              <a:ahLst/>
              <a:cxnLst/>
              <a:rect l="0" t="0" r="0" b="0"/>
              <a:pathLst>
                <a:path w="2064545" h="1268513">
                  <a:moveTo>
                    <a:pt x="0" y="0"/>
                  </a:moveTo>
                  <a:lnTo>
                    <a:pt x="0" y="0"/>
                  </a:lnTo>
                  <a:lnTo>
                    <a:pt x="6151" y="0"/>
                  </a:lnTo>
                  <a:lnTo>
                    <a:pt x="6482" y="794"/>
                  </a:lnTo>
                  <a:lnTo>
                    <a:pt x="7920" y="12651"/>
                  </a:lnTo>
                  <a:lnTo>
                    <a:pt x="18533" y="31169"/>
                  </a:lnTo>
                  <a:lnTo>
                    <a:pt x="20572" y="40633"/>
                  </a:lnTo>
                  <a:lnTo>
                    <a:pt x="21398" y="76299"/>
                  </a:lnTo>
                  <a:lnTo>
                    <a:pt x="21427" y="107797"/>
                  </a:lnTo>
                  <a:lnTo>
                    <a:pt x="21430" y="138050"/>
                  </a:lnTo>
                  <a:lnTo>
                    <a:pt x="23548" y="164765"/>
                  </a:lnTo>
                  <a:lnTo>
                    <a:pt x="27582" y="192972"/>
                  </a:lnTo>
                  <a:lnTo>
                    <a:pt x="23469" y="226384"/>
                  </a:lnTo>
                  <a:lnTo>
                    <a:pt x="21834" y="258854"/>
                  </a:lnTo>
                  <a:lnTo>
                    <a:pt x="23667" y="284131"/>
                  </a:lnTo>
                  <a:lnTo>
                    <a:pt x="25600" y="300112"/>
                  </a:lnTo>
                  <a:lnTo>
                    <a:pt x="24606" y="334125"/>
                  </a:lnTo>
                  <a:lnTo>
                    <a:pt x="27791" y="367802"/>
                  </a:lnTo>
                  <a:lnTo>
                    <a:pt x="28343" y="395610"/>
                  </a:lnTo>
                  <a:lnTo>
                    <a:pt x="28529" y="428542"/>
                  </a:lnTo>
                  <a:lnTo>
                    <a:pt x="29355" y="455500"/>
                  </a:lnTo>
                  <a:lnTo>
                    <a:pt x="33480" y="483596"/>
                  </a:lnTo>
                  <a:lnTo>
                    <a:pt x="35849" y="512029"/>
                  </a:lnTo>
                  <a:lnTo>
                    <a:pt x="40432" y="539768"/>
                  </a:lnTo>
                  <a:lnTo>
                    <a:pt x="42382" y="572993"/>
                  </a:lnTo>
                  <a:lnTo>
                    <a:pt x="44837" y="600517"/>
                  </a:lnTo>
                  <a:lnTo>
                    <a:pt x="48985" y="634470"/>
                  </a:lnTo>
                  <a:lnTo>
                    <a:pt x="55508" y="669017"/>
                  </a:lnTo>
                  <a:lnTo>
                    <a:pt x="62323" y="701711"/>
                  </a:lnTo>
                  <a:lnTo>
                    <a:pt x="63904" y="734716"/>
                  </a:lnTo>
                  <a:lnTo>
                    <a:pt x="65010" y="764166"/>
                  </a:lnTo>
                  <a:lnTo>
                    <a:pt x="69932" y="792914"/>
                  </a:lnTo>
                  <a:lnTo>
                    <a:pt x="74932" y="821523"/>
                  </a:lnTo>
                  <a:lnTo>
                    <a:pt x="80217" y="855133"/>
                  </a:lnTo>
                  <a:lnTo>
                    <a:pt x="87358" y="887756"/>
                  </a:lnTo>
                  <a:lnTo>
                    <a:pt x="94501" y="917549"/>
                  </a:lnTo>
                  <a:lnTo>
                    <a:pt x="99286" y="944037"/>
                  </a:lnTo>
                  <a:lnTo>
                    <a:pt x="100591" y="954578"/>
                  </a:lnTo>
                  <a:lnTo>
                    <a:pt x="106475" y="975554"/>
                  </a:lnTo>
                  <a:lnTo>
                    <a:pt x="107890" y="994650"/>
                  </a:lnTo>
                  <a:lnTo>
                    <a:pt x="109233" y="996475"/>
                  </a:lnTo>
                  <a:lnTo>
                    <a:pt x="110922" y="997692"/>
                  </a:lnTo>
                  <a:lnTo>
                    <a:pt x="112048" y="999297"/>
                  </a:lnTo>
                  <a:lnTo>
                    <a:pt x="113299" y="1003196"/>
                  </a:lnTo>
                  <a:lnTo>
                    <a:pt x="114896" y="1012168"/>
                  </a:lnTo>
                  <a:lnTo>
                    <a:pt x="123107" y="1023054"/>
                  </a:lnTo>
                  <a:lnTo>
                    <a:pt x="139134" y="1039245"/>
                  </a:lnTo>
                  <a:lnTo>
                    <a:pt x="143329" y="1041324"/>
                  </a:lnTo>
                  <a:lnTo>
                    <a:pt x="161943" y="1043716"/>
                  </a:lnTo>
                  <a:lnTo>
                    <a:pt x="169868" y="1047878"/>
                  </a:lnTo>
                  <a:lnTo>
                    <a:pt x="204911" y="1056195"/>
                  </a:lnTo>
                  <a:lnTo>
                    <a:pt x="228616" y="1059250"/>
                  </a:lnTo>
                  <a:lnTo>
                    <a:pt x="245009" y="1062887"/>
                  </a:lnTo>
                  <a:lnTo>
                    <a:pt x="278885" y="1069127"/>
                  </a:lnTo>
                  <a:lnTo>
                    <a:pt x="314362" y="1075034"/>
                  </a:lnTo>
                  <a:lnTo>
                    <a:pt x="343701" y="1078775"/>
                  </a:lnTo>
                  <a:lnTo>
                    <a:pt x="377131" y="1084217"/>
                  </a:lnTo>
                  <a:lnTo>
                    <a:pt x="410692" y="1085528"/>
                  </a:lnTo>
                  <a:lnTo>
                    <a:pt x="438481" y="1085755"/>
                  </a:lnTo>
                  <a:lnTo>
                    <a:pt x="466823" y="1089614"/>
                  </a:lnTo>
                  <a:lnTo>
                    <a:pt x="495329" y="1091993"/>
                  </a:lnTo>
                  <a:lnTo>
                    <a:pt x="523883" y="1096490"/>
                  </a:lnTo>
                  <a:lnTo>
                    <a:pt x="556244" y="1102849"/>
                  </a:lnTo>
                  <a:lnTo>
                    <a:pt x="587176" y="1105968"/>
                  </a:lnTo>
                  <a:lnTo>
                    <a:pt x="620242" y="1106892"/>
                  </a:lnTo>
                  <a:lnTo>
                    <a:pt x="655174" y="1107166"/>
                  </a:lnTo>
                  <a:lnTo>
                    <a:pt x="686868" y="1107247"/>
                  </a:lnTo>
                  <a:lnTo>
                    <a:pt x="720160" y="1111064"/>
                  </a:lnTo>
                  <a:lnTo>
                    <a:pt x="755159" y="1113429"/>
                  </a:lnTo>
                  <a:lnTo>
                    <a:pt x="790665" y="1117922"/>
                  </a:lnTo>
                  <a:lnTo>
                    <a:pt x="826320" y="1120488"/>
                  </a:lnTo>
                  <a:lnTo>
                    <a:pt x="862020" y="1125041"/>
                  </a:lnTo>
                  <a:lnTo>
                    <a:pt x="897733" y="1131417"/>
                  </a:lnTo>
                  <a:lnTo>
                    <a:pt x="923661" y="1133883"/>
                  </a:lnTo>
                  <a:lnTo>
                    <a:pt x="950266" y="1135774"/>
                  </a:lnTo>
                  <a:lnTo>
                    <a:pt x="975320" y="1139259"/>
                  </a:lnTo>
                  <a:lnTo>
                    <a:pt x="999684" y="1143454"/>
                  </a:lnTo>
                  <a:lnTo>
                    <a:pt x="1023741" y="1147171"/>
                  </a:lnTo>
                  <a:lnTo>
                    <a:pt x="1047663" y="1148822"/>
                  </a:lnTo>
                  <a:lnTo>
                    <a:pt x="1071523" y="1151673"/>
                  </a:lnTo>
                  <a:lnTo>
                    <a:pt x="1096151" y="1155586"/>
                  </a:lnTo>
                  <a:lnTo>
                    <a:pt x="1122972" y="1159971"/>
                  </a:lnTo>
                  <a:lnTo>
                    <a:pt x="1148651" y="1164566"/>
                  </a:lnTo>
                  <a:lnTo>
                    <a:pt x="1173292" y="1168460"/>
                  </a:lnTo>
                  <a:lnTo>
                    <a:pt x="1197474" y="1170191"/>
                  </a:lnTo>
                  <a:lnTo>
                    <a:pt x="1221450" y="1173076"/>
                  </a:lnTo>
                  <a:lnTo>
                    <a:pt x="1245335" y="1177005"/>
                  </a:lnTo>
                  <a:lnTo>
                    <a:pt x="1269180" y="1181397"/>
                  </a:lnTo>
                  <a:lnTo>
                    <a:pt x="1295124" y="1185995"/>
                  </a:lnTo>
                  <a:lnTo>
                    <a:pt x="1321735" y="1189890"/>
                  </a:lnTo>
                  <a:lnTo>
                    <a:pt x="1346792" y="1191621"/>
                  </a:lnTo>
                  <a:lnTo>
                    <a:pt x="1371158" y="1196624"/>
                  </a:lnTo>
                  <a:lnTo>
                    <a:pt x="1396010" y="1203346"/>
                  </a:lnTo>
                  <a:lnTo>
                    <a:pt x="1422930" y="1208979"/>
                  </a:lnTo>
                  <a:lnTo>
                    <a:pt x="1448653" y="1212012"/>
                  </a:lnTo>
                  <a:lnTo>
                    <a:pt x="1474108" y="1214153"/>
                  </a:lnTo>
                  <a:lnTo>
                    <a:pt x="1501296" y="1217751"/>
                  </a:lnTo>
                  <a:lnTo>
                    <a:pt x="1527139" y="1221996"/>
                  </a:lnTo>
                  <a:lnTo>
                    <a:pt x="1552647" y="1226528"/>
                  </a:lnTo>
                  <a:lnTo>
                    <a:pt x="1579859" y="1231189"/>
                  </a:lnTo>
                  <a:lnTo>
                    <a:pt x="1605711" y="1233789"/>
                  </a:lnTo>
                  <a:lnTo>
                    <a:pt x="1631224" y="1235738"/>
                  </a:lnTo>
                  <a:lnTo>
                    <a:pt x="1658439" y="1239250"/>
                  </a:lnTo>
                  <a:lnTo>
                    <a:pt x="1684292" y="1243458"/>
                  </a:lnTo>
                  <a:lnTo>
                    <a:pt x="1709012" y="1247179"/>
                  </a:lnTo>
                  <a:lnTo>
                    <a:pt x="1744448" y="1250068"/>
                  </a:lnTo>
                  <a:lnTo>
                    <a:pt x="1776201" y="1255599"/>
                  </a:lnTo>
                  <a:lnTo>
                    <a:pt x="1809599" y="1260677"/>
                  </a:lnTo>
                  <a:lnTo>
                    <a:pt x="1840749" y="1259447"/>
                  </a:lnTo>
                  <a:lnTo>
                    <a:pt x="1873968" y="1262611"/>
                  </a:lnTo>
                  <a:lnTo>
                    <a:pt x="1903478" y="1263901"/>
                  </a:lnTo>
                  <a:lnTo>
                    <a:pt x="1935185" y="1266454"/>
                  </a:lnTo>
                  <a:lnTo>
                    <a:pt x="1949901" y="1268512"/>
                  </a:lnTo>
                  <a:lnTo>
                    <a:pt x="1978751" y="1265483"/>
                  </a:lnTo>
                  <a:lnTo>
                    <a:pt x="2013904" y="1264535"/>
                  </a:lnTo>
                  <a:lnTo>
                    <a:pt x="2022987" y="1263691"/>
                  </a:lnTo>
                  <a:lnTo>
                    <a:pt x="2037895" y="1258299"/>
                  </a:lnTo>
                  <a:lnTo>
                    <a:pt x="2045359" y="1257596"/>
                  </a:lnTo>
                  <a:lnTo>
                    <a:pt x="2046991" y="1256704"/>
                  </a:lnTo>
                  <a:lnTo>
                    <a:pt x="2048079" y="1255315"/>
                  </a:lnTo>
                  <a:lnTo>
                    <a:pt x="2050082" y="1251655"/>
                  </a:lnTo>
                  <a:lnTo>
                    <a:pt x="2054879" y="1245132"/>
                  </a:lnTo>
                  <a:lnTo>
                    <a:pt x="2056280" y="1240515"/>
                  </a:lnTo>
                  <a:lnTo>
                    <a:pt x="2057371" y="1208556"/>
                  </a:lnTo>
                  <a:lnTo>
                    <a:pt x="2057398" y="1175479"/>
                  </a:lnTo>
                  <a:lnTo>
                    <a:pt x="2059516" y="1149504"/>
                  </a:lnTo>
                  <a:lnTo>
                    <a:pt x="2063882" y="1118457"/>
                  </a:lnTo>
                  <a:lnTo>
                    <a:pt x="2062296" y="1086882"/>
                  </a:lnTo>
                  <a:lnTo>
                    <a:pt x="2058367" y="1053686"/>
                  </a:lnTo>
                  <a:lnTo>
                    <a:pt x="2061479" y="1025961"/>
                  </a:lnTo>
                  <a:lnTo>
                    <a:pt x="2059843" y="997638"/>
                  </a:lnTo>
                  <a:lnTo>
                    <a:pt x="2058124" y="969138"/>
                  </a:lnTo>
                  <a:lnTo>
                    <a:pt x="2057614" y="940585"/>
                  </a:lnTo>
                  <a:lnTo>
                    <a:pt x="2057463" y="912016"/>
                  </a:lnTo>
                  <a:lnTo>
                    <a:pt x="2057419" y="879650"/>
                  </a:lnTo>
                  <a:lnTo>
                    <a:pt x="2057406" y="848718"/>
                  </a:lnTo>
                  <a:lnTo>
                    <a:pt x="2057401" y="815652"/>
                  </a:lnTo>
                  <a:lnTo>
                    <a:pt x="2057401" y="780719"/>
                  </a:lnTo>
                  <a:lnTo>
                    <a:pt x="2057400" y="745233"/>
                  </a:lnTo>
                  <a:lnTo>
                    <a:pt x="2061192" y="713376"/>
                  </a:lnTo>
                  <a:lnTo>
                    <a:pt x="2063551" y="680036"/>
                  </a:lnTo>
                  <a:lnTo>
                    <a:pt x="2064249" y="645023"/>
                  </a:lnTo>
                  <a:lnTo>
                    <a:pt x="2064457" y="609513"/>
                  </a:lnTo>
                  <a:lnTo>
                    <a:pt x="2064518" y="573855"/>
                  </a:lnTo>
                  <a:lnTo>
                    <a:pt x="2064536" y="541947"/>
                  </a:lnTo>
                  <a:lnTo>
                    <a:pt x="2064541" y="508592"/>
                  </a:lnTo>
                  <a:lnTo>
                    <a:pt x="2064543" y="473574"/>
                  </a:lnTo>
                  <a:lnTo>
                    <a:pt x="2064543" y="441855"/>
                  </a:lnTo>
                  <a:lnTo>
                    <a:pt x="2064544" y="412349"/>
                  </a:lnTo>
                  <a:lnTo>
                    <a:pt x="2064544" y="383498"/>
                  </a:lnTo>
                  <a:lnTo>
                    <a:pt x="2064544" y="354841"/>
                  </a:lnTo>
                  <a:lnTo>
                    <a:pt x="2060751" y="326242"/>
                  </a:lnTo>
                  <a:lnTo>
                    <a:pt x="2058062" y="293043"/>
                  </a:lnTo>
                  <a:lnTo>
                    <a:pt x="2057530" y="260968"/>
                  </a:lnTo>
                  <a:lnTo>
                    <a:pt x="2056664" y="249336"/>
                  </a:lnTo>
                  <a:lnTo>
                    <a:pt x="205025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4" name="SMARTInkShape-5159"/>
          <p:cNvSpPr/>
          <p:nvPr>
            <p:custDataLst>
              <p:tags r:id="rId26"/>
            </p:custDataLst>
          </p:nvPr>
        </p:nvSpPr>
        <p:spPr>
          <a:xfrm>
            <a:off x="4929188" y="2587031"/>
            <a:ext cx="1707327" cy="1312461"/>
          </a:xfrm>
          <a:custGeom>
            <a:avLst/>
            <a:gdLst/>
            <a:ahLst/>
            <a:cxnLst/>
            <a:rect l="0" t="0" r="0" b="0"/>
            <a:pathLst>
              <a:path w="1707327" h="1312461">
                <a:moveTo>
                  <a:pt x="0" y="13294"/>
                </a:moveTo>
                <a:lnTo>
                  <a:pt x="0" y="13294"/>
                </a:lnTo>
                <a:lnTo>
                  <a:pt x="7584" y="9502"/>
                </a:lnTo>
                <a:lnTo>
                  <a:pt x="36717" y="6592"/>
                </a:lnTo>
                <a:lnTo>
                  <a:pt x="68283" y="6237"/>
                </a:lnTo>
                <a:lnTo>
                  <a:pt x="99518" y="6176"/>
                </a:lnTo>
                <a:lnTo>
                  <a:pt x="133909" y="6158"/>
                </a:lnTo>
                <a:lnTo>
                  <a:pt x="169234" y="6153"/>
                </a:lnTo>
                <a:lnTo>
                  <a:pt x="195071" y="4034"/>
                </a:lnTo>
                <a:lnTo>
                  <a:pt x="222429" y="1241"/>
                </a:lnTo>
                <a:lnTo>
                  <a:pt x="250463" y="0"/>
                </a:lnTo>
                <a:lnTo>
                  <a:pt x="278798" y="1565"/>
                </a:lnTo>
                <a:lnTo>
                  <a:pt x="308060" y="4112"/>
                </a:lnTo>
                <a:lnTo>
                  <a:pt x="339587" y="5244"/>
                </a:lnTo>
                <a:lnTo>
                  <a:pt x="370002" y="5748"/>
                </a:lnTo>
                <a:lnTo>
                  <a:pt x="400188" y="5972"/>
                </a:lnTo>
                <a:lnTo>
                  <a:pt x="432126" y="6071"/>
                </a:lnTo>
                <a:lnTo>
                  <a:pt x="462724" y="6115"/>
                </a:lnTo>
                <a:lnTo>
                  <a:pt x="492993" y="6135"/>
                </a:lnTo>
                <a:lnTo>
                  <a:pt x="524966" y="6143"/>
                </a:lnTo>
                <a:lnTo>
                  <a:pt x="555580" y="6147"/>
                </a:lnTo>
                <a:lnTo>
                  <a:pt x="585856" y="6149"/>
                </a:lnTo>
                <a:lnTo>
                  <a:pt x="617832" y="6150"/>
                </a:lnTo>
                <a:lnTo>
                  <a:pt x="648448" y="6150"/>
                </a:lnTo>
                <a:lnTo>
                  <a:pt x="678724" y="6150"/>
                </a:lnTo>
                <a:lnTo>
                  <a:pt x="710701" y="6150"/>
                </a:lnTo>
                <a:lnTo>
                  <a:pt x="743433" y="6150"/>
                </a:lnTo>
                <a:lnTo>
                  <a:pt x="775709" y="6150"/>
                </a:lnTo>
                <a:lnTo>
                  <a:pt x="805928" y="6150"/>
                </a:lnTo>
                <a:lnTo>
                  <a:pt x="837350" y="8267"/>
                </a:lnTo>
                <a:lnTo>
                  <a:pt x="869043" y="10266"/>
                </a:lnTo>
                <a:lnTo>
                  <a:pt x="899004" y="8509"/>
                </a:lnTo>
                <a:lnTo>
                  <a:pt x="926078" y="7198"/>
                </a:lnTo>
                <a:lnTo>
                  <a:pt x="952134" y="6616"/>
                </a:lnTo>
                <a:lnTo>
                  <a:pt x="979589" y="6357"/>
                </a:lnTo>
                <a:lnTo>
                  <a:pt x="1007667" y="6242"/>
                </a:lnTo>
                <a:lnTo>
                  <a:pt x="1036020" y="6985"/>
                </a:lnTo>
                <a:lnTo>
                  <a:pt x="1064497" y="9961"/>
                </a:lnTo>
                <a:lnTo>
                  <a:pt x="1090911" y="11812"/>
                </a:lnTo>
                <a:lnTo>
                  <a:pt x="1116674" y="12636"/>
                </a:lnTo>
                <a:lnTo>
                  <a:pt x="1143999" y="13001"/>
                </a:lnTo>
                <a:lnTo>
                  <a:pt x="1169902" y="13164"/>
                </a:lnTo>
                <a:lnTo>
                  <a:pt x="1194644" y="14030"/>
                </a:lnTo>
                <a:lnTo>
                  <a:pt x="1218869" y="17061"/>
                </a:lnTo>
                <a:lnTo>
                  <a:pt x="1242865" y="16820"/>
                </a:lnTo>
                <a:lnTo>
                  <a:pt x="1276570" y="16455"/>
                </a:lnTo>
                <a:lnTo>
                  <a:pt x="1306665" y="19258"/>
                </a:lnTo>
                <a:lnTo>
                  <a:pt x="1335691" y="20088"/>
                </a:lnTo>
                <a:lnTo>
                  <a:pt x="1364399" y="20334"/>
                </a:lnTo>
                <a:lnTo>
                  <a:pt x="1393014" y="20407"/>
                </a:lnTo>
                <a:lnTo>
                  <a:pt x="1427335" y="20432"/>
                </a:lnTo>
                <a:lnTo>
                  <a:pt x="1462165" y="18320"/>
                </a:lnTo>
                <a:lnTo>
                  <a:pt x="1486856" y="14287"/>
                </a:lnTo>
                <a:lnTo>
                  <a:pt x="1518903" y="13381"/>
                </a:lnTo>
                <a:lnTo>
                  <a:pt x="1526497" y="11216"/>
                </a:lnTo>
                <a:lnTo>
                  <a:pt x="1533312" y="8402"/>
                </a:lnTo>
                <a:lnTo>
                  <a:pt x="1560612" y="6176"/>
                </a:lnTo>
                <a:lnTo>
                  <a:pt x="1561902" y="6961"/>
                </a:lnTo>
                <a:lnTo>
                  <a:pt x="1562761" y="8278"/>
                </a:lnTo>
                <a:lnTo>
                  <a:pt x="1563335" y="9950"/>
                </a:lnTo>
                <a:lnTo>
                  <a:pt x="1564510" y="11065"/>
                </a:lnTo>
                <a:lnTo>
                  <a:pt x="1567933" y="12303"/>
                </a:lnTo>
                <a:lnTo>
                  <a:pt x="1569163" y="13427"/>
                </a:lnTo>
                <a:lnTo>
                  <a:pt x="1570531" y="16793"/>
                </a:lnTo>
                <a:lnTo>
                  <a:pt x="1573597" y="29845"/>
                </a:lnTo>
                <a:lnTo>
                  <a:pt x="1576470" y="38113"/>
                </a:lnTo>
                <a:lnTo>
                  <a:pt x="1580750" y="70503"/>
                </a:lnTo>
                <a:lnTo>
                  <a:pt x="1584383" y="86866"/>
                </a:lnTo>
                <a:lnTo>
                  <a:pt x="1590620" y="119937"/>
                </a:lnTo>
                <a:lnTo>
                  <a:pt x="1596528" y="153848"/>
                </a:lnTo>
                <a:lnTo>
                  <a:pt x="1605177" y="185079"/>
                </a:lnTo>
                <a:lnTo>
                  <a:pt x="1612169" y="211743"/>
                </a:lnTo>
                <a:lnTo>
                  <a:pt x="1619269" y="239751"/>
                </a:lnTo>
                <a:lnTo>
                  <a:pt x="1626399" y="268952"/>
                </a:lnTo>
                <a:lnTo>
                  <a:pt x="1633539" y="301593"/>
                </a:lnTo>
                <a:lnTo>
                  <a:pt x="1640682" y="332519"/>
                </a:lnTo>
                <a:lnTo>
                  <a:pt x="1647825" y="366465"/>
                </a:lnTo>
                <a:lnTo>
                  <a:pt x="1654968" y="401659"/>
                </a:lnTo>
                <a:lnTo>
                  <a:pt x="1662112" y="436428"/>
                </a:lnTo>
                <a:lnTo>
                  <a:pt x="1669256" y="468779"/>
                </a:lnTo>
                <a:lnTo>
                  <a:pt x="1674018" y="494338"/>
                </a:lnTo>
                <a:lnTo>
                  <a:pt x="1681162" y="527918"/>
                </a:lnTo>
                <a:lnTo>
                  <a:pt x="1688306" y="561768"/>
                </a:lnTo>
                <a:lnTo>
                  <a:pt x="1695450" y="596933"/>
                </a:lnTo>
                <a:lnTo>
                  <a:pt x="1698801" y="628696"/>
                </a:lnTo>
                <a:lnTo>
                  <a:pt x="1703586" y="662007"/>
                </a:lnTo>
                <a:lnTo>
                  <a:pt x="1706239" y="693221"/>
                </a:lnTo>
                <a:lnTo>
                  <a:pt x="1707025" y="722577"/>
                </a:lnTo>
                <a:lnTo>
                  <a:pt x="1707257" y="751384"/>
                </a:lnTo>
                <a:lnTo>
                  <a:pt x="1707326" y="780027"/>
                </a:lnTo>
                <a:lnTo>
                  <a:pt x="1702441" y="813241"/>
                </a:lnTo>
                <a:lnTo>
                  <a:pt x="1698535" y="847436"/>
                </a:lnTo>
                <a:lnTo>
                  <a:pt x="1694149" y="881149"/>
                </a:lnTo>
                <a:lnTo>
                  <a:pt x="1692488" y="913473"/>
                </a:lnTo>
                <a:lnTo>
                  <a:pt x="1687456" y="947492"/>
                </a:lnTo>
                <a:lnTo>
                  <a:pt x="1686227" y="977378"/>
                </a:lnTo>
                <a:lnTo>
                  <a:pt x="1681075" y="1006212"/>
                </a:lnTo>
                <a:lnTo>
                  <a:pt x="1677117" y="1034837"/>
                </a:lnTo>
                <a:lnTo>
                  <a:pt x="1668927" y="1063423"/>
                </a:lnTo>
                <a:lnTo>
                  <a:pt x="1664575" y="1091999"/>
                </a:lnTo>
                <a:lnTo>
                  <a:pt x="1658458" y="1123927"/>
                </a:lnTo>
                <a:lnTo>
                  <a:pt x="1651841" y="1156735"/>
                </a:lnTo>
                <a:lnTo>
                  <a:pt x="1648574" y="1175739"/>
                </a:lnTo>
                <a:lnTo>
                  <a:pt x="1639592" y="1210946"/>
                </a:lnTo>
                <a:lnTo>
                  <a:pt x="1630430" y="1243600"/>
                </a:lnTo>
                <a:lnTo>
                  <a:pt x="1624591" y="1253776"/>
                </a:lnTo>
                <a:lnTo>
                  <a:pt x="1621714" y="1265699"/>
                </a:lnTo>
                <a:lnTo>
                  <a:pt x="1614034" y="1277241"/>
                </a:lnTo>
                <a:lnTo>
                  <a:pt x="1601727" y="1289579"/>
                </a:lnTo>
                <a:lnTo>
                  <a:pt x="1579206" y="1304192"/>
                </a:lnTo>
                <a:lnTo>
                  <a:pt x="1545020" y="1312427"/>
                </a:lnTo>
                <a:lnTo>
                  <a:pt x="1526300" y="1312460"/>
                </a:lnTo>
                <a:lnTo>
                  <a:pt x="1492096" y="1302047"/>
                </a:lnTo>
                <a:lnTo>
                  <a:pt x="1457200" y="1295756"/>
                </a:lnTo>
                <a:lnTo>
                  <a:pt x="1427931" y="1287853"/>
                </a:lnTo>
                <a:lnTo>
                  <a:pt x="1392399" y="1283352"/>
                </a:lnTo>
                <a:lnTo>
                  <a:pt x="1364269" y="1279401"/>
                </a:lnTo>
                <a:lnTo>
                  <a:pt x="1330111" y="1274274"/>
                </a:lnTo>
                <a:lnTo>
                  <a:pt x="1303921" y="1271684"/>
                </a:lnTo>
                <a:lnTo>
                  <a:pt x="1272260" y="1270917"/>
                </a:lnTo>
                <a:lnTo>
                  <a:pt x="1241536" y="1270690"/>
                </a:lnTo>
                <a:lnTo>
                  <a:pt x="1212324" y="1270623"/>
                </a:lnTo>
                <a:lnTo>
                  <a:pt x="1183561" y="1270603"/>
                </a:lnTo>
                <a:lnTo>
                  <a:pt x="1151137" y="1270597"/>
                </a:lnTo>
                <a:lnTo>
                  <a:pt x="1120187" y="1270595"/>
                </a:lnTo>
                <a:lnTo>
                  <a:pt x="1087116" y="1266802"/>
                </a:lnTo>
                <a:lnTo>
                  <a:pt x="1052182" y="1264444"/>
                </a:lnTo>
                <a:lnTo>
                  <a:pt x="1016696" y="1263744"/>
                </a:lnTo>
                <a:lnTo>
                  <a:pt x="981045" y="1259745"/>
                </a:lnTo>
                <a:lnTo>
                  <a:pt x="945347" y="1257325"/>
                </a:lnTo>
                <a:lnTo>
                  <a:pt x="913427" y="1252816"/>
                </a:lnTo>
                <a:lnTo>
                  <a:pt x="889361" y="1248670"/>
                </a:lnTo>
                <a:lnTo>
                  <a:pt x="863584" y="1244975"/>
                </a:lnTo>
                <a:lnTo>
                  <a:pt x="838898" y="1243332"/>
                </a:lnTo>
                <a:lnTo>
                  <a:pt x="812581" y="1240486"/>
                </a:lnTo>
                <a:lnTo>
                  <a:pt x="785803" y="1236575"/>
                </a:lnTo>
                <a:lnTo>
                  <a:pt x="760673" y="1232191"/>
                </a:lnTo>
                <a:lnTo>
                  <a:pt x="734158" y="1229714"/>
                </a:lnTo>
                <a:lnTo>
                  <a:pt x="707292" y="1227819"/>
                </a:lnTo>
                <a:lnTo>
                  <a:pt x="682122" y="1224331"/>
                </a:lnTo>
                <a:lnTo>
                  <a:pt x="655590" y="1222251"/>
                </a:lnTo>
                <a:lnTo>
                  <a:pt x="627923" y="1220533"/>
                </a:lnTo>
                <a:lnTo>
                  <a:pt x="599752" y="1217124"/>
                </a:lnTo>
                <a:lnTo>
                  <a:pt x="573473" y="1212963"/>
                </a:lnTo>
                <a:lnTo>
                  <a:pt x="548564" y="1209261"/>
                </a:lnTo>
                <a:lnTo>
                  <a:pt x="524264" y="1207616"/>
                </a:lnTo>
                <a:lnTo>
                  <a:pt x="498119" y="1206885"/>
                </a:lnTo>
                <a:lnTo>
                  <a:pt x="470623" y="1206560"/>
                </a:lnTo>
                <a:lnTo>
                  <a:pt x="442528" y="1206416"/>
                </a:lnTo>
                <a:lnTo>
                  <a:pt x="414166" y="1204235"/>
                </a:lnTo>
                <a:lnTo>
                  <a:pt x="386480" y="1201414"/>
                </a:lnTo>
                <a:lnTo>
                  <a:pt x="360946" y="1200160"/>
                </a:lnTo>
                <a:lnTo>
                  <a:pt x="334251" y="1197486"/>
                </a:lnTo>
                <a:lnTo>
                  <a:pt x="306512" y="1194445"/>
                </a:lnTo>
                <a:lnTo>
                  <a:pt x="278309" y="1193094"/>
                </a:lnTo>
                <a:lnTo>
                  <a:pt x="252016" y="1190376"/>
                </a:lnTo>
                <a:lnTo>
                  <a:pt x="217017" y="1186501"/>
                </a:lnTo>
                <a:lnTo>
                  <a:pt x="185737" y="11848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SMARTInkShape-5160"/>
          <p:cNvSpPr/>
          <p:nvPr>
            <p:custDataLst>
              <p:tags r:id="rId27"/>
            </p:custDataLst>
          </p:nvPr>
        </p:nvSpPr>
        <p:spPr>
          <a:xfrm>
            <a:off x="3436144" y="2907507"/>
            <a:ext cx="77432" cy="14287"/>
          </a:xfrm>
          <a:custGeom>
            <a:avLst/>
            <a:gdLst/>
            <a:ahLst/>
            <a:cxnLst/>
            <a:rect l="0" t="0" r="0" b="0"/>
            <a:pathLst>
              <a:path w="77432" h="14287">
                <a:moveTo>
                  <a:pt x="0" y="7143"/>
                </a:moveTo>
                <a:lnTo>
                  <a:pt x="0" y="7143"/>
                </a:lnTo>
                <a:lnTo>
                  <a:pt x="0" y="3351"/>
                </a:lnTo>
                <a:lnTo>
                  <a:pt x="794" y="2233"/>
                </a:lnTo>
                <a:lnTo>
                  <a:pt x="2116" y="1489"/>
                </a:lnTo>
                <a:lnTo>
                  <a:pt x="7275" y="195"/>
                </a:lnTo>
                <a:lnTo>
                  <a:pt x="21109" y="0"/>
                </a:lnTo>
                <a:lnTo>
                  <a:pt x="27553" y="6150"/>
                </a:lnTo>
                <a:lnTo>
                  <a:pt x="27100" y="6481"/>
                </a:lnTo>
                <a:lnTo>
                  <a:pt x="24480" y="6849"/>
                </a:lnTo>
                <a:lnTo>
                  <a:pt x="23463" y="7741"/>
                </a:lnTo>
                <a:lnTo>
                  <a:pt x="21510" y="13985"/>
                </a:lnTo>
                <a:lnTo>
                  <a:pt x="14314" y="14286"/>
                </a:lnTo>
                <a:lnTo>
                  <a:pt x="14290" y="8136"/>
                </a:lnTo>
                <a:lnTo>
                  <a:pt x="15083" y="7805"/>
                </a:lnTo>
                <a:lnTo>
                  <a:pt x="18080" y="7437"/>
                </a:lnTo>
                <a:lnTo>
                  <a:pt x="19197" y="6545"/>
                </a:lnTo>
                <a:lnTo>
                  <a:pt x="20438" y="3438"/>
                </a:lnTo>
                <a:lnTo>
                  <a:pt x="21563" y="2292"/>
                </a:lnTo>
                <a:lnTo>
                  <a:pt x="24929" y="1018"/>
                </a:lnTo>
                <a:lnTo>
                  <a:pt x="59035" y="17"/>
                </a:lnTo>
                <a:lnTo>
                  <a:pt x="65397" y="7"/>
                </a:lnTo>
                <a:lnTo>
                  <a:pt x="67410" y="798"/>
                </a:lnTo>
                <a:lnTo>
                  <a:pt x="68753" y="2119"/>
                </a:lnTo>
                <a:lnTo>
                  <a:pt x="69647" y="3794"/>
                </a:lnTo>
                <a:lnTo>
                  <a:pt x="71038" y="4910"/>
                </a:lnTo>
                <a:lnTo>
                  <a:pt x="77431" y="6849"/>
                </a:lnTo>
                <a:lnTo>
                  <a:pt x="72329" y="7117"/>
                </a:lnTo>
                <a:lnTo>
                  <a:pt x="50006" y="71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SMARTInkShape-Group1685"/>
          <p:cNvGrpSpPr/>
          <p:nvPr/>
        </p:nvGrpSpPr>
        <p:grpSpPr>
          <a:xfrm>
            <a:off x="4071938" y="2764925"/>
            <a:ext cx="405739" cy="335464"/>
            <a:chOff x="4071938" y="2764925"/>
            <a:chExt cx="405739" cy="335464"/>
          </a:xfrm>
        </p:grpSpPr>
        <p:sp>
          <p:nvSpPr>
            <p:cNvPr id="606" name="SMARTInkShape-5161"/>
            <p:cNvSpPr/>
            <p:nvPr>
              <p:custDataLst>
                <p:tags r:id="rId86"/>
              </p:custDataLst>
            </p:nvPr>
          </p:nvSpPr>
          <p:spPr>
            <a:xfrm>
              <a:off x="4071938" y="2764925"/>
              <a:ext cx="76756" cy="42570"/>
            </a:xfrm>
            <a:custGeom>
              <a:avLst/>
              <a:gdLst/>
              <a:ahLst/>
              <a:cxnLst/>
              <a:rect l="0" t="0" r="0" b="0"/>
              <a:pathLst>
                <a:path w="76756" h="42570">
                  <a:moveTo>
                    <a:pt x="0" y="6850"/>
                  </a:moveTo>
                  <a:lnTo>
                    <a:pt x="0" y="6850"/>
                  </a:lnTo>
                  <a:lnTo>
                    <a:pt x="0" y="3058"/>
                  </a:lnTo>
                  <a:lnTo>
                    <a:pt x="793" y="1940"/>
                  </a:lnTo>
                  <a:lnTo>
                    <a:pt x="2116" y="1196"/>
                  </a:lnTo>
                  <a:lnTo>
                    <a:pt x="9942" y="0"/>
                  </a:lnTo>
                  <a:lnTo>
                    <a:pt x="43064" y="12074"/>
                  </a:lnTo>
                  <a:lnTo>
                    <a:pt x="57209" y="15542"/>
                  </a:lnTo>
                  <a:lnTo>
                    <a:pt x="69338" y="21596"/>
                  </a:lnTo>
                  <a:lnTo>
                    <a:pt x="76755" y="26961"/>
                  </a:lnTo>
                  <a:lnTo>
                    <a:pt x="76570" y="28195"/>
                  </a:lnTo>
                  <a:lnTo>
                    <a:pt x="73311" y="33724"/>
                  </a:lnTo>
                  <a:lnTo>
                    <a:pt x="72270" y="38109"/>
                  </a:lnTo>
                  <a:lnTo>
                    <a:pt x="71198" y="39595"/>
                  </a:lnTo>
                  <a:lnTo>
                    <a:pt x="69691" y="40586"/>
                  </a:lnTo>
                  <a:lnTo>
                    <a:pt x="63776" y="41981"/>
                  </a:lnTo>
                  <a:lnTo>
                    <a:pt x="28575" y="42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162"/>
            <p:cNvSpPr/>
            <p:nvPr>
              <p:custDataLst>
                <p:tags r:id="rId87"/>
              </p:custDataLst>
            </p:nvPr>
          </p:nvSpPr>
          <p:spPr>
            <a:xfrm>
              <a:off x="4386696" y="3057620"/>
              <a:ext cx="90981" cy="42769"/>
            </a:xfrm>
            <a:custGeom>
              <a:avLst/>
              <a:gdLst/>
              <a:ahLst/>
              <a:cxnLst/>
              <a:rect l="0" t="0" r="0" b="0"/>
              <a:pathLst>
                <a:path w="90981" h="42769">
                  <a:moveTo>
                    <a:pt x="28142" y="14193"/>
                  </a:moveTo>
                  <a:lnTo>
                    <a:pt x="28142" y="14193"/>
                  </a:lnTo>
                  <a:lnTo>
                    <a:pt x="14716" y="8538"/>
                  </a:lnTo>
                  <a:lnTo>
                    <a:pt x="12048" y="8042"/>
                  </a:lnTo>
                  <a:lnTo>
                    <a:pt x="6966" y="5374"/>
                  </a:lnTo>
                  <a:lnTo>
                    <a:pt x="0" y="225"/>
                  </a:lnTo>
                  <a:lnTo>
                    <a:pt x="3487" y="0"/>
                  </a:lnTo>
                  <a:lnTo>
                    <a:pt x="37648" y="8728"/>
                  </a:lnTo>
                  <a:lnTo>
                    <a:pt x="64818" y="19176"/>
                  </a:lnTo>
                  <a:lnTo>
                    <a:pt x="77396" y="26407"/>
                  </a:lnTo>
                  <a:lnTo>
                    <a:pt x="82576" y="28352"/>
                  </a:lnTo>
                  <a:lnTo>
                    <a:pt x="90980" y="34509"/>
                  </a:lnTo>
                  <a:lnTo>
                    <a:pt x="90671" y="35675"/>
                  </a:lnTo>
                  <a:lnTo>
                    <a:pt x="85292" y="42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9" name="SMARTInkShape-5163"/>
          <p:cNvSpPr/>
          <p:nvPr>
            <p:custDataLst>
              <p:tags r:id="rId28"/>
            </p:custDataLst>
          </p:nvPr>
        </p:nvSpPr>
        <p:spPr>
          <a:xfrm>
            <a:off x="3550444" y="3336131"/>
            <a:ext cx="71410" cy="28479"/>
          </a:xfrm>
          <a:custGeom>
            <a:avLst/>
            <a:gdLst/>
            <a:ahLst/>
            <a:cxnLst/>
            <a:rect l="0" t="0" r="0" b="0"/>
            <a:pathLst>
              <a:path w="71410" h="28479">
                <a:moveTo>
                  <a:pt x="57150" y="0"/>
                </a:moveTo>
                <a:lnTo>
                  <a:pt x="57150" y="0"/>
                </a:lnTo>
                <a:lnTo>
                  <a:pt x="60942" y="0"/>
                </a:lnTo>
                <a:lnTo>
                  <a:pt x="62060" y="794"/>
                </a:lnTo>
                <a:lnTo>
                  <a:pt x="62804" y="2117"/>
                </a:lnTo>
                <a:lnTo>
                  <a:pt x="63301" y="3792"/>
                </a:lnTo>
                <a:lnTo>
                  <a:pt x="64425" y="4910"/>
                </a:lnTo>
                <a:lnTo>
                  <a:pt x="67792" y="6151"/>
                </a:lnTo>
                <a:lnTo>
                  <a:pt x="69007" y="7276"/>
                </a:lnTo>
                <a:lnTo>
                  <a:pt x="70357" y="10642"/>
                </a:lnTo>
                <a:lnTo>
                  <a:pt x="71409" y="24835"/>
                </a:lnTo>
                <a:lnTo>
                  <a:pt x="70625" y="26082"/>
                </a:lnTo>
                <a:lnTo>
                  <a:pt x="69308" y="26913"/>
                </a:lnTo>
                <a:lnTo>
                  <a:pt x="63663" y="28083"/>
                </a:lnTo>
                <a:lnTo>
                  <a:pt x="50852" y="28478"/>
                </a:lnTo>
                <a:lnTo>
                  <a:pt x="44296" y="26415"/>
                </a:lnTo>
                <a:lnTo>
                  <a:pt x="37943" y="23646"/>
                </a:lnTo>
                <a:lnTo>
                  <a:pt x="26235" y="21294"/>
                </a:lnTo>
                <a:lnTo>
                  <a:pt x="16593" y="16717"/>
                </a:lnTo>
                <a:lnTo>
                  <a:pt x="0" y="142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SMARTInkShape-5164"/>
          <p:cNvSpPr/>
          <p:nvPr>
            <p:custDataLst>
              <p:tags r:id="rId29"/>
            </p:custDataLst>
          </p:nvPr>
        </p:nvSpPr>
        <p:spPr>
          <a:xfrm>
            <a:off x="2993231" y="3122113"/>
            <a:ext cx="78310" cy="21138"/>
          </a:xfrm>
          <a:custGeom>
            <a:avLst/>
            <a:gdLst/>
            <a:ahLst/>
            <a:cxnLst/>
            <a:rect l="0" t="0" r="0" b="0"/>
            <a:pathLst>
              <a:path w="78310" h="21138">
                <a:moveTo>
                  <a:pt x="0" y="6850"/>
                </a:moveTo>
                <a:lnTo>
                  <a:pt x="0" y="6850"/>
                </a:lnTo>
                <a:lnTo>
                  <a:pt x="3793" y="6850"/>
                </a:lnTo>
                <a:lnTo>
                  <a:pt x="7771" y="4733"/>
                </a:lnTo>
                <a:lnTo>
                  <a:pt x="9943" y="3057"/>
                </a:lnTo>
                <a:lnTo>
                  <a:pt x="16590" y="1195"/>
                </a:lnTo>
                <a:lnTo>
                  <a:pt x="33793" y="0"/>
                </a:lnTo>
                <a:lnTo>
                  <a:pt x="68103" y="5883"/>
                </a:lnTo>
                <a:lnTo>
                  <a:pt x="71596" y="6999"/>
                </a:lnTo>
                <a:lnTo>
                  <a:pt x="73924" y="8536"/>
                </a:lnTo>
                <a:lnTo>
                  <a:pt x="77662" y="12915"/>
                </a:lnTo>
                <a:lnTo>
                  <a:pt x="78309" y="17466"/>
                </a:lnTo>
                <a:lnTo>
                  <a:pt x="77606" y="18690"/>
                </a:lnTo>
                <a:lnTo>
                  <a:pt x="76344" y="19506"/>
                </a:lnTo>
                <a:lnTo>
                  <a:pt x="72031" y="20412"/>
                </a:lnTo>
                <a:lnTo>
                  <a:pt x="38932" y="21118"/>
                </a:lnTo>
                <a:lnTo>
                  <a:pt x="28575" y="211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SMARTInkShape-5165"/>
          <p:cNvSpPr/>
          <p:nvPr>
            <p:custDataLst>
              <p:tags r:id="rId30"/>
            </p:custDataLst>
          </p:nvPr>
        </p:nvSpPr>
        <p:spPr>
          <a:xfrm>
            <a:off x="5457825" y="3314700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7144"/>
                </a:moveTo>
                <a:lnTo>
                  <a:pt x="7144" y="7144"/>
                </a:lnTo>
                <a:lnTo>
                  <a:pt x="714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SMARTInkShape-5166"/>
          <p:cNvSpPr/>
          <p:nvPr>
            <p:custDataLst>
              <p:tags r:id="rId31"/>
            </p:custDataLst>
          </p:nvPr>
        </p:nvSpPr>
        <p:spPr>
          <a:xfrm>
            <a:off x="5893594" y="2878931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SMARTInkShape-5167"/>
          <p:cNvSpPr/>
          <p:nvPr>
            <p:custDataLst>
              <p:tags r:id="rId32"/>
            </p:custDataLst>
          </p:nvPr>
        </p:nvSpPr>
        <p:spPr>
          <a:xfrm>
            <a:off x="5272382" y="4264819"/>
            <a:ext cx="27260" cy="14288"/>
          </a:xfrm>
          <a:custGeom>
            <a:avLst/>
            <a:gdLst/>
            <a:ahLst/>
            <a:cxnLst/>
            <a:rect l="0" t="0" r="0" b="0"/>
            <a:pathLst>
              <a:path w="27260" h="14288">
                <a:moveTo>
                  <a:pt x="6849" y="14287"/>
                </a:moveTo>
                <a:lnTo>
                  <a:pt x="6849" y="14287"/>
                </a:lnTo>
                <a:lnTo>
                  <a:pt x="6849" y="3645"/>
                </a:lnTo>
                <a:lnTo>
                  <a:pt x="6056" y="2430"/>
                </a:lnTo>
                <a:lnTo>
                  <a:pt x="4732" y="1620"/>
                </a:lnTo>
                <a:lnTo>
                  <a:pt x="0" y="94"/>
                </a:lnTo>
                <a:lnTo>
                  <a:pt x="27259" y="0"/>
                </a:lnTo>
                <a:lnTo>
                  <a:pt x="2113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SMARTInkShape-5168"/>
          <p:cNvSpPr/>
          <p:nvPr>
            <p:custDataLst>
              <p:tags r:id="rId33"/>
            </p:custDataLst>
          </p:nvPr>
        </p:nvSpPr>
        <p:spPr>
          <a:xfrm>
            <a:off x="5715000" y="4629150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SMARTInkShape-5169"/>
          <p:cNvSpPr/>
          <p:nvPr>
            <p:custDataLst>
              <p:tags r:id="rId34"/>
            </p:custDataLst>
          </p:nvPr>
        </p:nvSpPr>
        <p:spPr>
          <a:xfrm>
            <a:off x="5893594" y="415766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8" name="SMARTInkShape-Group1693"/>
          <p:cNvGrpSpPr/>
          <p:nvPr/>
        </p:nvGrpSpPr>
        <p:grpSpPr>
          <a:xfrm>
            <a:off x="472935" y="2486025"/>
            <a:ext cx="305735" cy="400051"/>
            <a:chOff x="472935" y="2486025"/>
            <a:chExt cx="305735" cy="400051"/>
          </a:xfrm>
        </p:grpSpPr>
        <p:sp>
          <p:nvSpPr>
            <p:cNvPr id="616" name="SMARTInkShape-5170"/>
            <p:cNvSpPr/>
            <p:nvPr>
              <p:custDataLst>
                <p:tags r:id="rId84"/>
              </p:custDataLst>
            </p:nvPr>
          </p:nvSpPr>
          <p:spPr>
            <a:xfrm>
              <a:off x="472935" y="2507456"/>
              <a:ext cx="305735" cy="157138"/>
            </a:xfrm>
            <a:custGeom>
              <a:avLst/>
              <a:gdLst/>
              <a:ahLst/>
              <a:cxnLst/>
              <a:rect l="0" t="0" r="0" b="0"/>
              <a:pathLst>
                <a:path w="305735" h="157138">
                  <a:moveTo>
                    <a:pt x="127140" y="0"/>
                  </a:moveTo>
                  <a:lnTo>
                    <a:pt x="127140" y="0"/>
                  </a:lnTo>
                  <a:lnTo>
                    <a:pt x="119555" y="3793"/>
                  </a:lnTo>
                  <a:lnTo>
                    <a:pt x="117321" y="5703"/>
                  </a:lnTo>
                  <a:lnTo>
                    <a:pt x="109649" y="20585"/>
                  </a:lnTo>
                  <a:lnTo>
                    <a:pt x="96340" y="48719"/>
                  </a:lnTo>
                  <a:lnTo>
                    <a:pt x="85735" y="66029"/>
                  </a:lnTo>
                  <a:lnTo>
                    <a:pt x="75449" y="84123"/>
                  </a:lnTo>
                  <a:lnTo>
                    <a:pt x="43698" y="118969"/>
                  </a:lnTo>
                  <a:lnTo>
                    <a:pt x="16156" y="145898"/>
                  </a:lnTo>
                  <a:lnTo>
                    <a:pt x="10874" y="148187"/>
                  </a:lnTo>
                  <a:lnTo>
                    <a:pt x="3438" y="149476"/>
                  </a:lnTo>
                  <a:lnTo>
                    <a:pt x="1810" y="150451"/>
                  </a:lnTo>
                  <a:lnTo>
                    <a:pt x="724" y="151894"/>
                  </a:lnTo>
                  <a:lnTo>
                    <a:pt x="0" y="153651"/>
                  </a:lnTo>
                  <a:lnTo>
                    <a:pt x="311" y="154821"/>
                  </a:lnTo>
                  <a:lnTo>
                    <a:pt x="1313" y="155602"/>
                  </a:lnTo>
                  <a:lnTo>
                    <a:pt x="4542" y="156469"/>
                  </a:lnTo>
                  <a:lnTo>
                    <a:pt x="15383" y="157071"/>
                  </a:lnTo>
                  <a:lnTo>
                    <a:pt x="49788" y="150676"/>
                  </a:lnTo>
                  <a:lnTo>
                    <a:pt x="79493" y="150149"/>
                  </a:lnTo>
                  <a:lnTo>
                    <a:pt x="108525" y="150057"/>
                  </a:lnTo>
                  <a:lnTo>
                    <a:pt x="140145" y="150030"/>
                  </a:lnTo>
                  <a:lnTo>
                    <a:pt x="169622" y="150022"/>
                  </a:lnTo>
                  <a:lnTo>
                    <a:pt x="198465" y="152137"/>
                  </a:lnTo>
                  <a:lnTo>
                    <a:pt x="232863" y="156170"/>
                  </a:lnTo>
                  <a:lnTo>
                    <a:pt x="267090" y="157076"/>
                  </a:lnTo>
                  <a:lnTo>
                    <a:pt x="277968" y="157137"/>
                  </a:lnTo>
                  <a:lnTo>
                    <a:pt x="283604" y="155035"/>
                  </a:lnTo>
                  <a:lnTo>
                    <a:pt x="288754" y="152248"/>
                  </a:lnTo>
                  <a:lnTo>
                    <a:pt x="298529" y="150459"/>
                  </a:lnTo>
                  <a:lnTo>
                    <a:pt x="305734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171"/>
            <p:cNvSpPr/>
            <p:nvPr>
              <p:custDataLst>
                <p:tags r:id="rId85"/>
              </p:custDataLst>
            </p:nvPr>
          </p:nvSpPr>
          <p:spPr>
            <a:xfrm>
              <a:off x="678656" y="2486025"/>
              <a:ext cx="71439" cy="400051"/>
            </a:xfrm>
            <a:custGeom>
              <a:avLst/>
              <a:gdLst/>
              <a:ahLst/>
              <a:cxnLst/>
              <a:rect l="0" t="0" r="0" b="0"/>
              <a:pathLst>
                <a:path w="71439" h="400051">
                  <a:moveTo>
                    <a:pt x="71438" y="0"/>
                  </a:moveTo>
                  <a:lnTo>
                    <a:pt x="71438" y="0"/>
                  </a:lnTo>
                  <a:lnTo>
                    <a:pt x="67645" y="0"/>
                  </a:lnTo>
                  <a:lnTo>
                    <a:pt x="66528" y="794"/>
                  </a:lnTo>
                  <a:lnTo>
                    <a:pt x="65784" y="2117"/>
                  </a:lnTo>
                  <a:lnTo>
                    <a:pt x="64735" y="9887"/>
                  </a:lnTo>
                  <a:lnTo>
                    <a:pt x="62216" y="40193"/>
                  </a:lnTo>
                  <a:lnTo>
                    <a:pt x="58151" y="74702"/>
                  </a:lnTo>
                  <a:lnTo>
                    <a:pt x="53654" y="102656"/>
                  </a:lnTo>
                  <a:lnTo>
                    <a:pt x="51087" y="134839"/>
                  </a:lnTo>
                  <a:lnTo>
                    <a:pt x="50327" y="169510"/>
                  </a:lnTo>
                  <a:lnTo>
                    <a:pt x="46309" y="201126"/>
                  </a:lnTo>
                  <a:lnTo>
                    <a:pt x="40092" y="234394"/>
                  </a:lnTo>
                  <a:lnTo>
                    <a:pt x="33222" y="265595"/>
                  </a:lnTo>
                  <a:lnTo>
                    <a:pt x="23790" y="298878"/>
                  </a:lnTo>
                  <a:lnTo>
                    <a:pt x="14283" y="328383"/>
                  </a:lnTo>
                  <a:lnTo>
                    <a:pt x="5654" y="363684"/>
                  </a:lnTo>
                  <a:lnTo>
                    <a:pt x="1676" y="378427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1694"/>
          <p:cNvGrpSpPr/>
          <p:nvPr/>
        </p:nvGrpSpPr>
        <p:grpSpPr>
          <a:xfrm>
            <a:off x="207169" y="2621756"/>
            <a:ext cx="2786063" cy="1113141"/>
            <a:chOff x="207169" y="2621756"/>
            <a:chExt cx="2786063" cy="1113141"/>
          </a:xfrm>
        </p:grpSpPr>
        <p:sp>
          <p:nvSpPr>
            <p:cNvPr id="619" name="SMARTInkShape-5172"/>
            <p:cNvSpPr/>
            <p:nvPr>
              <p:custDataLst>
                <p:tags r:id="rId55"/>
              </p:custDataLst>
            </p:nvPr>
          </p:nvSpPr>
          <p:spPr>
            <a:xfrm>
              <a:off x="1759159" y="3550444"/>
              <a:ext cx="202486" cy="184453"/>
            </a:xfrm>
            <a:custGeom>
              <a:avLst/>
              <a:gdLst/>
              <a:ahLst/>
              <a:cxnLst/>
              <a:rect l="0" t="0" r="0" b="0"/>
              <a:pathLst>
                <a:path w="202486" h="184453">
                  <a:moveTo>
                    <a:pt x="55354" y="0"/>
                  </a:moveTo>
                  <a:lnTo>
                    <a:pt x="55354" y="0"/>
                  </a:lnTo>
                  <a:lnTo>
                    <a:pt x="51561" y="3792"/>
                  </a:lnTo>
                  <a:lnTo>
                    <a:pt x="49699" y="7771"/>
                  </a:lnTo>
                  <a:lnTo>
                    <a:pt x="49203" y="9943"/>
                  </a:lnTo>
                  <a:lnTo>
                    <a:pt x="24956" y="45181"/>
                  </a:lnTo>
                  <a:lnTo>
                    <a:pt x="8429" y="78886"/>
                  </a:lnTo>
                  <a:lnTo>
                    <a:pt x="459" y="107216"/>
                  </a:lnTo>
                  <a:lnTo>
                    <a:pt x="0" y="120677"/>
                  </a:lnTo>
                  <a:lnTo>
                    <a:pt x="8279" y="151015"/>
                  </a:lnTo>
                  <a:lnTo>
                    <a:pt x="16969" y="162632"/>
                  </a:lnTo>
                  <a:lnTo>
                    <a:pt x="28769" y="172293"/>
                  </a:lnTo>
                  <a:lnTo>
                    <a:pt x="41950" y="179233"/>
                  </a:lnTo>
                  <a:lnTo>
                    <a:pt x="75519" y="184452"/>
                  </a:lnTo>
                  <a:lnTo>
                    <a:pt x="110607" y="183367"/>
                  </a:lnTo>
                  <a:lnTo>
                    <a:pt x="144496" y="171952"/>
                  </a:lnTo>
                  <a:lnTo>
                    <a:pt x="164757" y="158987"/>
                  </a:lnTo>
                  <a:lnTo>
                    <a:pt x="190754" y="127887"/>
                  </a:lnTo>
                  <a:lnTo>
                    <a:pt x="198875" y="113989"/>
                  </a:lnTo>
                  <a:lnTo>
                    <a:pt x="202485" y="99874"/>
                  </a:lnTo>
                  <a:lnTo>
                    <a:pt x="201972" y="87780"/>
                  </a:lnTo>
                  <a:lnTo>
                    <a:pt x="198305" y="76320"/>
                  </a:lnTo>
                  <a:lnTo>
                    <a:pt x="178561" y="42564"/>
                  </a:lnTo>
                  <a:lnTo>
                    <a:pt x="165146" y="32676"/>
                  </a:lnTo>
                  <a:lnTo>
                    <a:pt x="134455" y="16067"/>
                  </a:lnTo>
                  <a:lnTo>
                    <a:pt x="105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173"/>
            <p:cNvSpPr/>
            <p:nvPr>
              <p:custDataLst>
                <p:tags r:id="rId56"/>
              </p:custDataLst>
            </p:nvPr>
          </p:nvSpPr>
          <p:spPr>
            <a:xfrm>
              <a:off x="2336006" y="2964656"/>
              <a:ext cx="392908" cy="42864"/>
            </a:xfrm>
            <a:custGeom>
              <a:avLst/>
              <a:gdLst/>
              <a:ahLst/>
              <a:cxnLst/>
              <a:rect l="0" t="0" r="0" b="0"/>
              <a:pathLst>
                <a:path w="392908" h="42864">
                  <a:moveTo>
                    <a:pt x="392907" y="0"/>
                  </a:moveTo>
                  <a:lnTo>
                    <a:pt x="392907" y="0"/>
                  </a:lnTo>
                  <a:lnTo>
                    <a:pt x="360452" y="0"/>
                  </a:lnTo>
                  <a:lnTo>
                    <a:pt x="325347" y="0"/>
                  </a:lnTo>
                  <a:lnTo>
                    <a:pt x="298586" y="0"/>
                  </a:lnTo>
                  <a:lnTo>
                    <a:pt x="266584" y="2117"/>
                  </a:lnTo>
                  <a:lnTo>
                    <a:pt x="231988" y="4910"/>
                  </a:lnTo>
                  <a:lnTo>
                    <a:pt x="198091" y="6151"/>
                  </a:lnTo>
                  <a:lnTo>
                    <a:pt x="166622" y="8819"/>
                  </a:lnTo>
                  <a:lnTo>
                    <a:pt x="136761" y="12651"/>
                  </a:lnTo>
                  <a:lnTo>
                    <a:pt x="107614" y="17000"/>
                  </a:lnTo>
                  <a:lnTo>
                    <a:pt x="72014" y="23911"/>
                  </a:lnTo>
                  <a:lnTo>
                    <a:pt x="41358" y="30986"/>
                  </a:lnTo>
                  <a:lnTo>
                    <a:pt x="0" y="4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174"/>
            <p:cNvSpPr/>
            <p:nvPr>
              <p:custDataLst>
                <p:tags r:id="rId57"/>
              </p:custDataLst>
            </p:nvPr>
          </p:nvSpPr>
          <p:spPr>
            <a:xfrm>
              <a:off x="2986088" y="2964656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175"/>
            <p:cNvSpPr/>
            <p:nvPr>
              <p:custDataLst>
                <p:tags r:id="rId58"/>
              </p:custDataLst>
            </p:nvPr>
          </p:nvSpPr>
          <p:spPr>
            <a:xfrm>
              <a:off x="1117732" y="3486150"/>
              <a:ext cx="246725" cy="92775"/>
            </a:xfrm>
            <a:custGeom>
              <a:avLst/>
              <a:gdLst/>
              <a:ahLst/>
              <a:cxnLst/>
              <a:rect l="0" t="0" r="0" b="0"/>
              <a:pathLst>
                <a:path w="246725" h="92775">
                  <a:moveTo>
                    <a:pt x="46699" y="0"/>
                  </a:moveTo>
                  <a:lnTo>
                    <a:pt x="46699" y="0"/>
                  </a:lnTo>
                  <a:lnTo>
                    <a:pt x="46699" y="9943"/>
                  </a:lnTo>
                  <a:lnTo>
                    <a:pt x="44583" y="14473"/>
                  </a:lnTo>
                  <a:lnTo>
                    <a:pt x="20481" y="44599"/>
                  </a:lnTo>
                  <a:lnTo>
                    <a:pt x="8596" y="53086"/>
                  </a:lnTo>
                  <a:lnTo>
                    <a:pt x="5952" y="57460"/>
                  </a:lnTo>
                  <a:lnTo>
                    <a:pt x="5247" y="59738"/>
                  </a:lnTo>
                  <a:lnTo>
                    <a:pt x="3983" y="61257"/>
                  </a:lnTo>
                  <a:lnTo>
                    <a:pt x="462" y="62944"/>
                  </a:lnTo>
                  <a:lnTo>
                    <a:pt x="0" y="64188"/>
                  </a:lnTo>
                  <a:lnTo>
                    <a:pt x="485" y="65810"/>
                  </a:lnTo>
                  <a:lnTo>
                    <a:pt x="1602" y="67686"/>
                  </a:lnTo>
                  <a:lnTo>
                    <a:pt x="3141" y="68936"/>
                  </a:lnTo>
                  <a:lnTo>
                    <a:pt x="6967" y="70326"/>
                  </a:lnTo>
                  <a:lnTo>
                    <a:pt x="20340" y="73408"/>
                  </a:lnTo>
                  <a:lnTo>
                    <a:pt x="30221" y="76282"/>
                  </a:lnTo>
                  <a:lnTo>
                    <a:pt x="60319" y="78127"/>
                  </a:lnTo>
                  <a:lnTo>
                    <a:pt x="93222" y="78492"/>
                  </a:lnTo>
                  <a:lnTo>
                    <a:pt x="120897" y="78555"/>
                  </a:lnTo>
                  <a:lnTo>
                    <a:pt x="149205" y="82366"/>
                  </a:lnTo>
                  <a:lnTo>
                    <a:pt x="177701" y="84730"/>
                  </a:lnTo>
                  <a:lnTo>
                    <a:pt x="209278" y="90438"/>
                  </a:lnTo>
                  <a:lnTo>
                    <a:pt x="243742" y="92774"/>
                  </a:lnTo>
                  <a:lnTo>
                    <a:pt x="244736" y="92012"/>
                  </a:lnTo>
                  <a:lnTo>
                    <a:pt x="24672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176"/>
            <p:cNvSpPr/>
            <p:nvPr>
              <p:custDataLst>
                <p:tags r:id="rId59"/>
              </p:custDataLst>
            </p:nvPr>
          </p:nvSpPr>
          <p:spPr>
            <a:xfrm>
              <a:off x="1564933" y="3536156"/>
              <a:ext cx="140600" cy="192358"/>
            </a:xfrm>
            <a:custGeom>
              <a:avLst/>
              <a:gdLst/>
              <a:ahLst/>
              <a:cxnLst/>
              <a:rect l="0" t="0" r="0" b="0"/>
              <a:pathLst>
                <a:path w="140600" h="192358">
                  <a:moveTo>
                    <a:pt x="70986" y="35719"/>
                  </a:moveTo>
                  <a:lnTo>
                    <a:pt x="70986" y="35719"/>
                  </a:lnTo>
                  <a:lnTo>
                    <a:pt x="70986" y="41870"/>
                  </a:lnTo>
                  <a:lnTo>
                    <a:pt x="66076" y="48370"/>
                  </a:lnTo>
                  <a:lnTo>
                    <a:pt x="64835" y="52719"/>
                  </a:lnTo>
                  <a:lnTo>
                    <a:pt x="60050" y="57298"/>
                  </a:lnTo>
                  <a:lnTo>
                    <a:pt x="53425" y="62772"/>
                  </a:lnTo>
                  <a:lnTo>
                    <a:pt x="23001" y="97758"/>
                  </a:lnTo>
                  <a:lnTo>
                    <a:pt x="4697" y="132368"/>
                  </a:lnTo>
                  <a:lnTo>
                    <a:pt x="0" y="164198"/>
                  </a:lnTo>
                  <a:lnTo>
                    <a:pt x="3982" y="172460"/>
                  </a:lnTo>
                  <a:lnTo>
                    <a:pt x="7267" y="176886"/>
                  </a:lnTo>
                  <a:lnTo>
                    <a:pt x="17266" y="183920"/>
                  </a:lnTo>
                  <a:lnTo>
                    <a:pt x="29648" y="188899"/>
                  </a:lnTo>
                  <a:lnTo>
                    <a:pt x="64043" y="192357"/>
                  </a:lnTo>
                  <a:lnTo>
                    <a:pt x="85333" y="188934"/>
                  </a:lnTo>
                  <a:lnTo>
                    <a:pt x="102930" y="179100"/>
                  </a:lnTo>
                  <a:lnTo>
                    <a:pt x="118198" y="166132"/>
                  </a:lnTo>
                  <a:lnTo>
                    <a:pt x="128984" y="148443"/>
                  </a:lnTo>
                  <a:lnTo>
                    <a:pt x="138945" y="116223"/>
                  </a:lnTo>
                  <a:lnTo>
                    <a:pt x="140599" y="93439"/>
                  </a:lnTo>
                  <a:lnTo>
                    <a:pt x="134449" y="64406"/>
                  </a:lnTo>
                  <a:lnTo>
                    <a:pt x="129354" y="50850"/>
                  </a:lnTo>
                  <a:lnTo>
                    <a:pt x="108922" y="20127"/>
                  </a:lnTo>
                  <a:lnTo>
                    <a:pt x="87319" y="5218"/>
                  </a:lnTo>
                  <a:lnTo>
                    <a:pt x="73268" y="1546"/>
                  </a:lnTo>
                  <a:lnTo>
                    <a:pt x="56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177"/>
            <p:cNvSpPr/>
            <p:nvPr>
              <p:custDataLst>
                <p:tags r:id="rId60"/>
              </p:custDataLst>
            </p:nvPr>
          </p:nvSpPr>
          <p:spPr>
            <a:xfrm>
              <a:off x="1379461" y="3543428"/>
              <a:ext cx="133191" cy="185234"/>
            </a:xfrm>
            <a:custGeom>
              <a:avLst/>
              <a:gdLst/>
              <a:ahLst/>
              <a:cxnLst/>
              <a:rect l="0" t="0" r="0" b="0"/>
              <a:pathLst>
                <a:path w="133191" h="185234">
                  <a:moveTo>
                    <a:pt x="49289" y="7016"/>
                  </a:moveTo>
                  <a:lnTo>
                    <a:pt x="49289" y="7016"/>
                  </a:lnTo>
                  <a:lnTo>
                    <a:pt x="49289" y="10808"/>
                  </a:lnTo>
                  <a:lnTo>
                    <a:pt x="47172" y="14787"/>
                  </a:lnTo>
                  <a:lnTo>
                    <a:pt x="45497" y="16959"/>
                  </a:lnTo>
                  <a:lnTo>
                    <a:pt x="43635" y="23606"/>
                  </a:lnTo>
                  <a:lnTo>
                    <a:pt x="43138" y="27601"/>
                  </a:lnTo>
                  <a:lnTo>
                    <a:pt x="28851" y="57851"/>
                  </a:lnTo>
                  <a:lnTo>
                    <a:pt x="15289" y="92850"/>
                  </a:lnTo>
                  <a:lnTo>
                    <a:pt x="4731" y="114204"/>
                  </a:lnTo>
                  <a:lnTo>
                    <a:pt x="0" y="146103"/>
                  </a:lnTo>
                  <a:lnTo>
                    <a:pt x="3288" y="161380"/>
                  </a:lnTo>
                  <a:lnTo>
                    <a:pt x="9289" y="175961"/>
                  </a:lnTo>
                  <a:lnTo>
                    <a:pt x="12303" y="179177"/>
                  </a:lnTo>
                  <a:lnTo>
                    <a:pt x="19886" y="182751"/>
                  </a:lnTo>
                  <a:lnTo>
                    <a:pt x="50121" y="185233"/>
                  </a:lnTo>
                  <a:lnTo>
                    <a:pt x="70967" y="183381"/>
                  </a:lnTo>
                  <a:lnTo>
                    <a:pt x="84323" y="179063"/>
                  </a:lnTo>
                  <a:lnTo>
                    <a:pt x="110798" y="158867"/>
                  </a:lnTo>
                  <a:lnTo>
                    <a:pt x="121577" y="141173"/>
                  </a:lnTo>
                  <a:lnTo>
                    <a:pt x="131537" y="113067"/>
                  </a:lnTo>
                  <a:lnTo>
                    <a:pt x="133190" y="87740"/>
                  </a:lnTo>
                  <a:lnTo>
                    <a:pt x="127040" y="57445"/>
                  </a:lnTo>
                  <a:lnTo>
                    <a:pt x="121945" y="43717"/>
                  </a:lnTo>
                  <a:lnTo>
                    <a:pt x="114389" y="32323"/>
                  </a:lnTo>
                  <a:lnTo>
                    <a:pt x="103622" y="24084"/>
                  </a:lnTo>
                  <a:lnTo>
                    <a:pt x="68983" y="7260"/>
                  </a:lnTo>
                  <a:lnTo>
                    <a:pt x="46179" y="845"/>
                  </a:lnTo>
                  <a:lnTo>
                    <a:pt x="32838" y="0"/>
                  </a:lnTo>
                  <a:lnTo>
                    <a:pt x="31972" y="751"/>
                  </a:lnTo>
                  <a:lnTo>
                    <a:pt x="32188" y="2046"/>
                  </a:lnTo>
                  <a:lnTo>
                    <a:pt x="33126" y="3702"/>
                  </a:lnTo>
                  <a:lnTo>
                    <a:pt x="34545" y="4807"/>
                  </a:lnTo>
                  <a:lnTo>
                    <a:pt x="38238" y="6034"/>
                  </a:lnTo>
                  <a:lnTo>
                    <a:pt x="51986" y="7615"/>
                  </a:lnTo>
                  <a:lnTo>
                    <a:pt x="63577" y="14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178"/>
            <p:cNvSpPr/>
            <p:nvPr>
              <p:custDataLst>
                <p:tags r:id="rId61"/>
              </p:custDataLst>
            </p:nvPr>
          </p:nvSpPr>
          <p:spPr>
            <a:xfrm>
              <a:off x="2607569" y="3007519"/>
              <a:ext cx="228366" cy="100013"/>
            </a:xfrm>
            <a:custGeom>
              <a:avLst/>
              <a:gdLst/>
              <a:ahLst/>
              <a:cxnLst/>
              <a:rect l="0" t="0" r="0" b="0"/>
              <a:pathLst>
                <a:path w="228366" h="100013">
                  <a:moveTo>
                    <a:pt x="64194" y="0"/>
                  </a:moveTo>
                  <a:lnTo>
                    <a:pt x="64194" y="0"/>
                  </a:lnTo>
                  <a:lnTo>
                    <a:pt x="64194" y="3792"/>
                  </a:lnTo>
                  <a:lnTo>
                    <a:pt x="63400" y="4909"/>
                  </a:lnTo>
                  <a:lnTo>
                    <a:pt x="62077" y="5654"/>
                  </a:lnTo>
                  <a:lnTo>
                    <a:pt x="60401" y="6151"/>
                  </a:lnTo>
                  <a:lnTo>
                    <a:pt x="59284" y="7275"/>
                  </a:lnTo>
                  <a:lnTo>
                    <a:pt x="55375" y="14783"/>
                  </a:lnTo>
                  <a:lnTo>
                    <a:pt x="50749" y="19270"/>
                  </a:lnTo>
                  <a:lnTo>
                    <a:pt x="15795" y="48520"/>
                  </a:lnTo>
                  <a:lnTo>
                    <a:pt x="8772" y="55445"/>
                  </a:lnTo>
                  <a:lnTo>
                    <a:pt x="5695" y="56392"/>
                  </a:lnTo>
                  <a:lnTo>
                    <a:pt x="0" y="57137"/>
                  </a:lnTo>
                  <a:lnTo>
                    <a:pt x="7684" y="47260"/>
                  </a:lnTo>
                  <a:lnTo>
                    <a:pt x="20487" y="30414"/>
                  </a:lnTo>
                  <a:lnTo>
                    <a:pt x="47660" y="8484"/>
                  </a:lnTo>
                  <a:lnTo>
                    <a:pt x="59226" y="3771"/>
                  </a:lnTo>
                  <a:lnTo>
                    <a:pt x="92332" y="331"/>
                  </a:lnTo>
                  <a:lnTo>
                    <a:pt x="101306" y="941"/>
                  </a:lnTo>
                  <a:lnTo>
                    <a:pt x="119930" y="9962"/>
                  </a:lnTo>
                  <a:lnTo>
                    <a:pt x="122782" y="12991"/>
                  </a:lnTo>
                  <a:lnTo>
                    <a:pt x="132896" y="33495"/>
                  </a:lnTo>
                  <a:lnTo>
                    <a:pt x="135271" y="51311"/>
                  </a:lnTo>
                  <a:lnTo>
                    <a:pt x="133354" y="56671"/>
                  </a:lnTo>
                  <a:lnTo>
                    <a:pt x="130650" y="61699"/>
                  </a:lnTo>
                  <a:lnTo>
                    <a:pt x="129448" y="66580"/>
                  </a:lnTo>
                  <a:lnTo>
                    <a:pt x="128334" y="68199"/>
                  </a:lnTo>
                  <a:lnTo>
                    <a:pt x="126798" y="69278"/>
                  </a:lnTo>
                  <a:lnTo>
                    <a:pt x="121438" y="71400"/>
                  </a:lnTo>
                  <a:lnTo>
                    <a:pt x="153265" y="40309"/>
                  </a:lnTo>
                  <a:lnTo>
                    <a:pt x="185694" y="21560"/>
                  </a:lnTo>
                  <a:lnTo>
                    <a:pt x="195187" y="17520"/>
                  </a:lnTo>
                  <a:lnTo>
                    <a:pt x="204698" y="15724"/>
                  </a:lnTo>
                  <a:lnTo>
                    <a:pt x="212100" y="17042"/>
                  </a:lnTo>
                  <a:lnTo>
                    <a:pt x="220730" y="22247"/>
                  </a:lnTo>
                  <a:lnTo>
                    <a:pt x="225047" y="26556"/>
                  </a:lnTo>
                  <a:lnTo>
                    <a:pt x="226965" y="31117"/>
                  </a:lnTo>
                  <a:lnTo>
                    <a:pt x="228365" y="49050"/>
                  </a:lnTo>
                  <a:lnTo>
                    <a:pt x="226323" y="55667"/>
                  </a:lnTo>
                  <a:lnTo>
                    <a:pt x="223564" y="61253"/>
                  </a:lnTo>
                  <a:lnTo>
                    <a:pt x="221216" y="68861"/>
                  </a:lnTo>
                  <a:lnTo>
                    <a:pt x="216640" y="76142"/>
                  </a:lnTo>
                  <a:lnTo>
                    <a:pt x="214138" y="83326"/>
                  </a:lnTo>
                  <a:lnTo>
                    <a:pt x="209516" y="90482"/>
                  </a:lnTo>
                  <a:lnTo>
                    <a:pt x="207069" y="100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179"/>
            <p:cNvSpPr/>
            <p:nvPr>
              <p:custDataLst>
                <p:tags r:id="rId62"/>
              </p:custDataLst>
            </p:nvPr>
          </p:nvSpPr>
          <p:spPr>
            <a:xfrm>
              <a:off x="471488" y="3171833"/>
              <a:ext cx="78582" cy="92771"/>
            </a:xfrm>
            <a:custGeom>
              <a:avLst/>
              <a:gdLst/>
              <a:ahLst/>
              <a:cxnLst/>
              <a:rect l="0" t="0" r="0" b="0"/>
              <a:pathLst>
                <a:path w="78582" h="92771">
                  <a:moveTo>
                    <a:pt x="78581" y="7136"/>
                  </a:moveTo>
                  <a:lnTo>
                    <a:pt x="78581" y="7136"/>
                  </a:lnTo>
                  <a:lnTo>
                    <a:pt x="74788" y="7136"/>
                  </a:lnTo>
                  <a:lnTo>
                    <a:pt x="73671" y="6342"/>
                  </a:lnTo>
                  <a:lnTo>
                    <a:pt x="72926" y="5019"/>
                  </a:lnTo>
                  <a:lnTo>
                    <a:pt x="72430" y="3344"/>
                  </a:lnTo>
                  <a:lnTo>
                    <a:pt x="71305" y="2226"/>
                  </a:lnTo>
                  <a:lnTo>
                    <a:pt x="67939" y="985"/>
                  </a:lnTo>
                  <a:lnTo>
                    <a:pt x="33833" y="9"/>
                  </a:lnTo>
                  <a:lnTo>
                    <a:pt x="27472" y="0"/>
                  </a:lnTo>
                  <a:lnTo>
                    <a:pt x="21999" y="2112"/>
                  </a:lnTo>
                  <a:lnTo>
                    <a:pt x="1420" y="20049"/>
                  </a:lnTo>
                  <a:lnTo>
                    <a:pt x="2748" y="25046"/>
                  </a:lnTo>
                  <a:lnTo>
                    <a:pt x="7958" y="34667"/>
                  </a:lnTo>
                  <a:lnTo>
                    <a:pt x="13061" y="40010"/>
                  </a:lnTo>
                  <a:lnTo>
                    <a:pt x="41612" y="59505"/>
                  </a:lnTo>
                  <a:lnTo>
                    <a:pt x="58167" y="64135"/>
                  </a:lnTo>
                  <a:lnTo>
                    <a:pt x="60209" y="65773"/>
                  </a:lnTo>
                  <a:lnTo>
                    <a:pt x="62478" y="69709"/>
                  </a:lnTo>
                  <a:lnTo>
                    <a:pt x="64054" y="81042"/>
                  </a:lnTo>
                  <a:lnTo>
                    <a:pt x="63340" y="82600"/>
                  </a:lnTo>
                  <a:lnTo>
                    <a:pt x="62070" y="83639"/>
                  </a:lnTo>
                  <a:lnTo>
                    <a:pt x="58543" y="84793"/>
                  </a:lnTo>
                  <a:lnTo>
                    <a:pt x="51301" y="86237"/>
                  </a:lnTo>
                  <a:lnTo>
                    <a:pt x="35033" y="91317"/>
                  </a:lnTo>
                  <a:lnTo>
                    <a:pt x="12284" y="92770"/>
                  </a:lnTo>
                  <a:lnTo>
                    <a:pt x="7311" y="90704"/>
                  </a:lnTo>
                  <a:lnTo>
                    <a:pt x="0" y="8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180"/>
            <p:cNvSpPr/>
            <p:nvPr>
              <p:custDataLst>
                <p:tags r:id="rId63"/>
              </p:custDataLst>
            </p:nvPr>
          </p:nvSpPr>
          <p:spPr>
            <a:xfrm>
              <a:off x="2382896" y="2943322"/>
              <a:ext cx="95539" cy="164210"/>
            </a:xfrm>
            <a:custGeom>
              <a:avLst/>
              <a:gdLst/>
              <a:ahLst/>
              <a:cxnLst/>
              <a:rect l="0" t="0" r="0" b="0"/>
              <a:pathLst>
                <a:path w="95539" h="164210">
                  <a:moveTo>
                    <a:pt x="60267" y="21334"/>
                  </a:moveTo>
                  <a:lnTo>
                    <a:pt x="60267" y="21334"/>
                  </a:lnTo>
                  <a:lnTo>
                    <a:pt x="64059" y="21334"/>
                  </a:lnTo>
                  <a:lnTo>
                    <a:pt x="64382" y="20541"/>
                  </a:lnTo>
                  <a:lnTo>
                    <a:pt x="61315" y="13563"/>
                  </a:lnTo>
                  <a:lnTo>
                    <a:pt x="60474" y="8334"/>
                  </a:lnTo>
                  <a:lnTo>
                    <a:pt x="56536" y="3636"/>
                  </a:lnTo>
                  <a:lnTo>
                    <a:pt x="52523" y="1562"/>
                  </a:lnTo>
                  <a:lnTo>
                    <a:pt x="38783" y="49"/>
                  </a:lnTo>
                  <a:lnTo>
                    <a:pt x="36419" y="0"/>
                  </a:lnTo>
                  <a:lnTo>
                    <a:pt x="25508" y="3724"/>
                  </a:lnTo>
                  <a:lnTo>
                    <a:pt x="10700" y="14380"/>
                  </a:lnTo>
                  <a:lnTo>
                    <a:pt x="5693" y="18243"/>
                  </a:lnTo>
                  <a:lnTo>
                    <a:pt x="822" y="19960"/>
                  </a:lnTo>
                  <a:lnTo>
                    <a:pt x="0" y="21212"/>
                  </a:lnTo>
                  <a:lnTo>
                    <a:pt x="245" y="22840"/>
                  </a:lnTo>
                  <a:lnTo>
                    <a:pt x="2549" y="27365"/>
                  </a:lnTo>
                  <a:lnTo>
                    <a:pt x="13617" y="33168"/>
                  </a:lnTo>
                  <a:lnTo>
                    <a:pt x="23338" y="34894"/>
                  </a:lnTo>
                  <a:lnTo>
                    <a:pt x="39800" y="34613"/>
                  </a:lnTo>
                  <a:lnTo>
                    <a:pt x="73110" y="28764"/>
                  </a:lnTo>
                  <a:lnTo>
                    <a:pt x="79998" y="26488"/>
                  </a:lnTo>
                  <a:lnTo>
                    <a:pt x="85705" y="23625"/>
                  </a:lnTo>
                  <a:lnTo>
                    <a:pt x="94474" y="21636"/>
                  </a:lnTo>
                  <a:lnTo>
                    <a:pt x="94978" y="22329"/>
                  </a:lnTo>
                  <a:lnTo>
                    <a:pt x="95538" y="25216"/>
                  </a:lnTo>
                  <a:lnTo>
                    <a:pt x="94893" y="26303"/>
                  </a:lnTo>
                  <a:lnTo>
                    <a:pt x="93670" y="27028"/>
                  </a:lnTo>
                  <a:lnTo>
                    <a:pt x="92060" y="27511"/>
                  </a:lnTo>
                  <a:lnTo>
                    <a:pt x="90987" y="28627"/>
                  </a:lnTo>
                  <a:lnTo>
                    <a:pt x="84120" y="46310"/>
                  </a:lnTo>
                  <a:lnTo>
                    <a:pt x="80828" y="59779"/>
                  </a:lnTo>
                  <a:lnTo>
                    <a:pt x="58447" y="92792"/>
                  </a:lnTo>
                  <a:lnTo>
                    <a:pt x="39303" y="121348"/>
                  </a:lnTo>
                  <a:lnTo>
                    <a:pt x="26991" y="139456"/>
                  </a:lnTo>
                  <a:lnTo>
                    <a:pt x="13441" y="154602"/>
                  </a:lnTo>
                  <a:lnTo>
                    <a:pt x="11674" y="159410"/>
                  </a:lnTo>
                  <a:lnTo>
                    <a:pt x="10409" y="161010"/>
                  </a:lnTo>
                  <a:lnTo>
                    <a:pt x="3117" y="16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181"/>
            <p:cNvSpPr/>
            <p:nvPr>
              <p:custDataLst>
                <p:tags r:id="rId64"/>
              </p:custDataLst>
            </p:nvPr>
          </p:nvSpPr>
          <p:spPr>
            <a:xfrm>
              <a:off x="721519" y="3114675"/>
              <a:ext cx="371476" cy="178595"/>
            </a:xfrm>
            <a:custGeom>
              <a:avLst/>
              <a:gdLst/>
              <a:ahLst/>
              <a:cxnLst/>
              <a:rect l="0" t="0" r="0" b="0"/>
              <a:pathLst>
                <a:path w="371476" h="178595">
                  <a:moveTo>
                    <a:pt x="371475" y="0"/>
                  </a:moveTo>
                  <a:lnTo>
                    <a:pt x="371475" y="0"/>
                  </a:lnTo>
                  <a:lnTo>
                    <a:pt x="367682" y="0"/>
                  </a:lnTo>
                  <a:lnTo>
                    <a:pt x="363704" y="2117"/>
                  </a:lnTo>
                  <a:lnTo>
                    <a:pt x="357702" y="5703"/>
                  </a:lnTo>
                  <a:lnTo>
                    <a:pt x="340936" y="13772"/>
                  </a:lnTo>
                  <a:lnTo>
                    <a:pt x="309703" y="34911"/>
                  </a:lnTo>
                  <a:lnTo>
                    <a:pt x="277237" y="49767"/>
                  </a:lnTo>
                  <a:lnTo>
                    <a:pt x="242482" y="64223"/>
                  </a:lnTo>
                  <a:lnTo>
                    <a:pt x="207048" y="80677"/>
                  </a:lnTo>
                  <a:lnTo>
                    <a:pt x="171414" y="98517"/>
                  </a:lnTo>
                  <a:lnTo>
                    <a:pt x="135720" y="115974"/>
                  </a:lnTo>
                  <a:lnTo>
                    <a:pt x="102126" y="131994"/>
                  </a:lnTo>
                  <a:lnTo>
                    <a:pt x="72063" y="143884"/>
                  </a:lnTo>
                  <a:lnTo>
                    <a:pt x="37253" y="158332"/>
                  </a:lnTo>
                  <a:lnTo>
                    <a:pt x="10089" y="171290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182"/>
            <p:cNvSpPr/>
            <p:nvPr>
              <p:custDataLst>
                <p:tags r:id="rId65"/>
              </p:custDataLst>
            </p:nvPr>
          </p:nvSpPr>
          <p:spPr>
            <a:xfrm>
              <a:off x="2936081" y="3086100"/>
              <a:ext cx="21433" cy="35720"/>
            </a:xfrm>
            <a:custGeom>
              <a:avLst/>
              <a:gdLst/>
              <a:ahLst/>
              <a:cxnLst/>
              <a:rect l="0" t="0" r="0" b="0"/>
              <a:pathLst>
                <a:path w="21433" h="35720">
                  <a:moveTo>
                    <a:pt x="21432" y="0"/>
                  </a:moveTo>
                  <a:lnTo>
                    <a:pt x="21432" y="0"/>
                  </a:lnTo>
                  <a:lnTo>
                    <a:pt x="21432" y="9943"/>
                  </a:lnTo>
                  <a:lnTo>
                    <a:pt x="19315" y="14473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183"/>
            <p:cNvSpPr/>
            <p:nvPr>
              <p:custDataLst>
                <p:tags r:id="rId66"/>
              </p:custDataLst>
            </p:nvPr>
          </p:nvSpPr>
          <p:spPr>
            <a:xfrm>
              <a:off x="1143000" y="2628900"/>
              <a:ext cx="164307" cy="142876"/>
            </a:xfrm>
            <a:custGeom>
              <a:avLst/>
              <a:gdLst/>
              <a:ahLst/>
              <a:cxnLst/>
              <a:rect l="0" t="0" r="0" b="0"/>
              <a:pathLst>
                <a:path w="164307" h="142876">
                  <a:moveTo>
                    <a:pt x="164306" y="0"/>
                  </a:moveTo>
                  <a:lnTo>
                    <a:pt x="164306" y="0"/>
                  </a:lnTo>
                  <a:lnTo>
                    <a:pt x="132385" y="31922"/>
                  </a:lnTo>
                  <a:lnTo>
                    <a:pt x="97839" y="64350"/>
                  </a:lnTo>
                  <a:lnTo>
                    <a:pt x="62613" y="92874"/>
                  </a:lnTo>
                  <a:lnTo>
                    <a:pt x="29055" y="11932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184"/>
            <p:cNvSpPr/>
            <p:nvPr>
              <p:custDataLst>
                <p:tags r:id="rId67"/>
              </p:custDataLst>
            </p:nvPr>
          </p:nvSpPr>
          <p:spPr>
            <a:xfrm>
              <a:off x="564809" y="3186414"/>
              <a:ext cx="99561" cy="171150"/>
            </a:xfrm>
            <a:custGeom>
              <a:avLst/>
              <a:gdLst/>
              <a:ahLst/>
              <a:cxnLst/>
              <a:rect l="0" t="0" r="0" b="0"/>
              <a:pathLst>
                <a:path w="99561" h="171150">
                  <a:moveTo>
                    <a:pt x="99560" y="13986"/>
                  </a:moveTo>
                  <a:lnTo>
                    <a:pt x="99560" y="13986"/>
                  </a:lnTo>
                  <a:lnTo>
                    <a:pt x="99560" y="10194"/>
                  </a:lnTo>
                  <a:lnTo>
                    <a:pt x="98766" y="9077"/>
                  </a:lnTo>
                  <a:lnTo>
                    <a:pt x="97443" y="8332"/>
                  </a:lnTo>
                  <a:lnTo>
                    <a:pt x="87375" y="6245"/>
                  </a:lnTo>
                  <a:lnTo>
                    <a:pt x="80427" y="1991"/>
                  </a:lnTo>
                  <a:lnTo>
                    <a:pt x="75711" y="717"/>
                  </a:lnTo>
                  <a:lnTo>
                    <a:pt x="61008" y="0"/>
                  </a:lnTo>
                  <a:lnTo>
                    <a:pt x="52528" y="1949"/>
                  </a:lnTo>
                  <a:lnTo>
                    <a:pt x="45319" y="4668"/>
                  </a:lnTo>
                  <a:lnTo>
                    <a:pt x="23116" y="10348"/>
                  </a:lnTo>
                  <a:lnTo>
                    <a:pt x="9965" y="18971"/>
                  </a:lnTo>
                  <a:lnTo>
                    <a:pt x="4706" y="23610"/>
                  </a:lnTo>
                  <a:lnTo>
                    <a:pt x="1840" y="28317"/>
                  </a:lnTo>
                  <a:lnTo>
                    <a:pt x="0" y="34015"/>
                  </a:lnTo>
                  <a:lnTo>
                    <a:pt x="643" y="34482"/>
                  </a:lnTo>
                  <a:lnTo>
                    <a:pt x="6927" y="35140"/>
                  </a:lnTo>
                  <a:lnTo>
                    <a:pt x="22371" y="34541"/>
                  </a:lnTo>
                  <a:lnTo>
                    <a:pt x="56639" y="26593"/>
                  </a:lnTo>
                  <a:lnTo>
                    <a:pt x="79708" y="16146"/>
                  </a:lnTo>
                  <a:lnTo>
                    <a:pt x="90586" y="8224"/>
                  </a:lnTo>
                  <a:lnTo>
                    <a:pt x="98406" y="6964"/>
                  </a:lnTo>
                  <a:lnTo>
                    <a:pt x="98791" y="7717"/>
                  </a:lnTo>
                  <a:lnTo>
                    <a:pt x="99458" y="16796"/>
                  </a:lnTo>
                  <a:lnTo>
                    <a:pt x="97398" y="21320"/>
                  </a:lnTo>
                  <a:lnTo>
                    <a:pt x="95737" y="23638"/>
                  </a:lnTo>
                  <a:lnTo>
                    <a:pt x="93400" y="34485"/>
                  </a:lnTo>
                  <a:lnTo>
                    <a:pt x="88710" y="65531"/>
                  </a:lnTo>
                  <a:lnTo>
                    <a:pt x="81782" y="100839"/>
                  </a:lnTo>
                  <a:lnTo>
                    <a:pt x="78610" y="133462"/>
                  </a:lnTo>
                  <a:lnTo>
                    <a:pt x="77549" y="143286"/>
                  </a:lnTo>
                  <a:lnTo>
                    <a:pt x="72006" y="158709"/>
                  </a:lnTo>
                  <a:lnTo>
                    <a:pt x="70985" y="171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185"/>
            <p:cNvSpPr/>
            <p:nvPr>
              <p:custDataLst>
                <p:tags r:id="rId68"/>
              </p:custDataLst>
            </p:nvPr>
          </p:nvSpPr>
          <p:spPr>
            <a:xfrm>
              <a:off x="228600" y="3058347"/>
              <a:ext cx="78009" cy="163485"/>
            </a:xfrm>
            <a:custGeom>
              <a:avLst/>
              <a:gdLst/>
              <a:ahLst/>
              <a:cxnLst/>
              <a:rect l="0" t="0" r="0" b="0"/>
              <a:pathLst>
                <a:path w="78009" h="163485">
                  <a:moveTo>
                    <a:pt x="0" y="49184"/>
                  </a:moveTo>
                  <a:lnTo>
                    <a:pt x="0" y="49184"/>
                  </a:lnTo>
                  <a:lnTo>
                    <a:pt x="30073" y="31296"/>
                  </a:lnTo>
                  <a:lnTo>
                    <a:pt x="65072" y="5421"/>
                  </a:lnTo>
                  <a:lnTo>
                    <a:pt x="76645" y="0"/>
                  </a:lnTo>
                  <a:lnTo>
                    <a:pt x="77291" y="520"/>
                  </a:lnTo>
                  <a:lnTo>
                    <a:pt x="78008" y="3214"/>
                  </a:lnTo>
                  <a:lnTo>
                    <a:pt x="76210" y="7057"/>
                  </a:lnTo>
                  <a:lnTo>
                    <a:pt x="74619" y="9193"/>
                  </a:lnTo>
                  <a:lnTo>
                    <a:pt x="63791" y="42246"/>
                  </a:lnTo>
                  <a:lnTo>
                    <a:pt x="53115" y="71583"/>
                  </a:lnTo>
                  <a:lnTo>
                    <a:pt x="46623" y="102669"/>
                  </a:lnTo>
                  <a:lnTo>
                    <a:pt x="43083" y="136422"/>
                  </a:lnTo>
                  <a:lnTo>
                    <a:pt x="42863" y="16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186"/>
            <p:cNvSpPr/>
            <p:nvPr>
              <p:custDataLst>
                <p:tags r:id="rId69"/>
              </p:custDataLst>
            </p:nvPr>
          </p:nvSpPr>
          <p:spPr>
            <a:xfrm>
              <a:off x="707231" y="3250406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714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187"/>
            <p:cNvSpPr/>
            <p:nvPr>
              <p:custDataLst>
                <p:tags r:id="rId70"/>
              </p:custDataLst>
            </p:nvPr>
          </p:nvSpPr>
          <p:spPr>
            <a:xfrm>
              <a:off x="214313" y="3228975"/>
              <a:ext cx="107157" cy="10850"/>
            </a:xfrm>
            <a:custGeom>
              <a:avLst/>
              <a:gdLst/>
              <a:ahLst/>
              <a:cxnLst/>
              <a:rect l="0" t="0" r="0" b="0"/>
              <a:pathLst>
                <a:path w="107157" h="10850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793" y="6482"/>
                  </a:lnTo>
                  <a:lnTo>
                    <a:pt x="9887" y="9130"/>
                  </a:lnTo>
                  <a:lnTo>
                    <a:pt x="13735" y="10849"/>
                  </a:lnTo>
                  <a:lnTo>
                    <a:pt x="22244" y="10643"/>
                  </a:lnTo>
                  <a:lnTo>
                    <a:pt x="51054" y="7605"/>
                  </a:lnTo>
                  <a:lnTo>
                    <a:pt x="82070" y="7205"/>
                  </a:lnTo>
                  <a:lnTo>
                    <a:pt x="107156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188"/>
            <p:cNvSpPr/>
            <p:nvPr>
              <p:custDataLst>
                <p:tags r:id="rId71"/>
              </p:custDataLst>
            </p:nvPr>
          </p:nvSpPr>
          <p:spPr>
            <a:xfrm>
              <a:off x="207169" y="2928938"/>
              <a:ext cx="857233" cy="71438"/>
            </a:xfrm>
            <a:custGeom>
              <a:avLst/>
              <a:gdLst/>
              <a:ahLst/>
              <a:cxnLst/>
              <a:rect l="0" t="0" r="0" b="0"/>
              <a:pathLst>
                <a:path w="857233" h="71438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9887" y="5654"/>
                  </a:lnTo>
                  <a:lnTo>
                    <a:pt x="43730" y="7012"/>
                  </a:lnTo>
                  <a:lnTo>
                    <a:pt x="75401" y="10910"/>
                  </a:lnTo>
                  <a:lnTo>
                    <a:pt x="106655" y="13286"/>
                  </a:lnTo>
                  <a:lnTo>
                    <a:pt x="131539" y="13842"/>
                  </a:lnTo>
                  <a:lnTo>
                    <a:pt x="158474" y="14883"/>
                  </a:lnTo>
                  <a:lnTo>
                    <a:pt x="186320" y="17991"/>
                  </a:lnTo>
                  <a:lnTo>
                    <a:pt x="214571" y="19902"/>
                  </a:lnTo>
                  <a:lnTo>
                    <a:pt x="244590" y="20751"/>
                  </a:lnTo>
                  <a:lnTo>
                    <a:pt x="279098" y="21129"/>
                  </a:lnTo>
                  <a:lnTo>
                    <a:pt x="297190" y="22023"/>
                  </a:lnTo>
                  <a:lnTo>
                    <a:pt x="315602" y="23413"/>
                  </a:lnTo>
                  <a:lnTo>
                    <a:pt x="334226" y="25134"/>
                  </a:lnTo>
                  <a:lnTo>
                    <a:pt x="353786" y="26280"/>
                  </a:lnTo>
                  <a:lnTo>
                    <a:pt x="373970" y="27045"/>
                  </a:lnTo>
                  <a:lnTo>
                    <a:pt x="394569" y="27555"/>
                  </a:lnTo>
                  <a:lnTo>
                    <a:pt x="415446" y="27895"/>
                  </a:lnTo>
                  <a:lnTo>
                    <a:pt x="436508" y="28121"/>
                  </a:lnTo>
                  <a:lnTo>
                    <a:pt x="457693" y="28273"/>
                  </a:lnTo>
                  <a:lnTo>
                    <a:pt x="478166" y="29167"/>
                  </a:lnTo>
                  <a:lnTo>
                    <a:pt x="498165" y="30557"/>
                  </a:lnTo>
                  <a:lnTo>
                    <a:pt x="517847" y="32277"/>
                  </a:lnTo>
                  <a:lnTo>
                    <a:pt x="538113" y="34218"/>
                  </a:lnTo>
                  <a:lnTo>
                    <a:pt x="558767" y="36306"/>
                  </a:lnTo>
                  <a:lnTo>
                    <a:pt x="579680" y="38491"/>
                  </a:lnTo>
                  <a:lnTo>
                    <a:pt x="600766" y="40742"/>
                  </a:lnTo>
                  <a:lnTo>
                    <a:pt x="621967" y="43036"/>
                  </a:lnTo>
                  <a:lnTo>
                    <a:pt x="643244" y="45359"/>
                  </a:lnTo>
                  <a:lnTo>
                    <a:pt x="662192" y="47702"/>
                  </a:lnTo>
                  <a:lnTo>
                    <a:pt x="695945" y="52421"/>
                  </a:lnTo>
                  <a:lnTo>
                    <a:pt x="726821" y="55048"/>
                  </a:lnTo>
                  <a:lnTo>
                    <a:pt x="755625" y="57009"/>
                  </a:lnTo>
                  <a:lnTo>
                    <a:pt x="781656" y="60527"/>
                  </a:lnTo>
                  <a:lnTo>
                    <a:pt x="811039" y="63177"/>
                  </a:lnTo>
                  <a:lnTo>
                    <a:pt x="845432" y="69800"/>
                  </a:lnTo>
                  <a:lnTo>
                    <a:pt x="857232" y="71435"/>
                  </a:lnTo>
                  <a:lnTo>
                    <a:pt x="850106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189"/>
            <p:cNvSpPr/>
            <p:nvPr>
              <p:custDataLst>
                <p:tags r:id="rId72"/>
              </p:custDataLst>
            </p:nvPr>
          </p:nvSpPr>
          <p:spPr>
            <a:xfrm>
              <a:off x="1021556" y="3193256"/>
              <a:ext cx="14289" cy="50008"/>
            </a:xfrm>
            <a:custGeom>
              <a:avLst/>
              <a:gdLst/>
              <a:ahLst/>
              <a:cxnLst/>
              <a:rect l="0" t="0" r="0" b="0"/>
              <a:pathLst>
                <a:path w="14289" h="50008">
                  <a:moveTo>
                    <a:pt x="14288" y="0"/>
                  </a:moveTo>
                  <a:lnTo>
                    <a:pt x="14288" y="0"/>
                  </a:lnTo>
                  <a:lnTo>
                    <a:pt x="10495" y="3792"/>
                  </a:lnTo>
                  <a:lnTo>
                    <a:pt x="8634" y="7771"/>
                  </a:lnTo>
                  <a:lnTo>
                    <a:pt x="8137" y="9943"/>
                  </a:lnTo>
                  <a:lnTo>
                    <a:pt x="1620" y="21487"/>
                  </a:lnTo>
                  <a:lnTo>
                    <a:pt x="1080" y="23849"/>
                  </a:lnTo>
                  <a:lnTo>
                    <a:pt x="1514" y="26218"/>
                  </a:lnTo>
                  <a:lnTo>
                    <a:pt x="4113" y="30967"/>
                  </a:lnTo>
                  <a:lnTo>
                    <a:pt x="4329" y="33345"/>
                  </a:lnTo>
                  <a:lnTo>
                    <a:pt x="0" y="50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190"/>
            <p:cNvSpPr/>
            <p:nvPr>
              <p:custDataLst>
                <p:tags r:id="rId73"/>
              </p:custDataLst>
            </p:nvPr>
          </p:nvSpPr>
          <p:spPr>
            <a:xfrm>
              <a:off x="1666030" y="2764631"/>
              <a:ext cx="189888" cy="198864"/>
            </a:xfrm>
            <a:custGeom>
              <a:avLst/>
              <a:gdLst/>
              <a:ahLst/>
              <a:cxnLst/>
              <a:rect l="0" t="0" r="0" b="0"/>
              <a:pathLst>
                <a:path w="189888" h="198864">
                  <a:moveTo>
                    <a:pt x="105620" y="28575"/>
                  </a:moveTo>
                  <a:lnTo>
                    <a:pt x="105620" y="28575"/>
                  </a:lnTo>
                  <a:lnTo>
                    <a:pt x="98035" y="28575"/>
                  </a:lnTo>
                  <a:lnTo>
                    <a:pt x="92195" y="30692"/>
                  </a:lnTo>
                  <a:lnTo>
                    <a:pt x="56499" y="57832"/>
                  </a:lnTo>
                  <a:lnTo>
                    <a:pt x="36739" y="80127"/>
                  </a:lnTo>
                  <a:lnTo>
                    <a:pt x="18342" y="112371"/>
                  </a:lnTo>
                  <a:lnTo>
                    <a:pt x="6241" y="142494"/>
                  </a:lnTo>
                  <a:lnTo>
                    <a:pt x="0" y="167583"/>
                  </a:lnTo>
                  <a:lnTo>
                    <a:pt x="1263" y="177933"/>
                  </a:lnTo>
                  <a:lnTo>
                    <a:pt x="2711" y="182916"/>
                  </a:lnTo>
                  <a:lnTo>
                    <a:pt x="6058" y="187031"/>
                  </a:lnTo>
                  <a:lnTo>
                    <a:pt x="16126" y="193721"/>
                  </a:lnTo>
                  <a:lnTo>
                    <a:pt x="35183" y="198157"/>
                  </a:lnTo>
                  <a:lnTo>
                    <a:pt x="63749" y="198863"/>
                  </a:lnTo>
                  <a:lnTo>
                    <a:pt x="99142" y="190065"/>
                  </a:lnTo>
                  <a:lnTo>
                    <a:pt x="127249" y="177760"/>
                  </a:lnTo>
                  <a:lnTo>
                    <a:pt x="153568" y="161942"/>
                  </a:lnTo>
                  <a:lnTo>
                    <a:pt x="168205" y="148175"/>
                  </a:lnTo>
                  <a:lnTo>
                    <a:pt x="183783" y="123367"/>
                  </a:lnTo>
                  <a:lnTo>
                    <a:pt x="189104" y="99789"/>
                  </a:lnTo>
                  <a:lnTo>
                    <a:pt x="189887" y="74635"/>
                  </a:lnTo>
                  <a:lnTo>
                    <a:pt x="184651" y="55628"/>
                  </a:lnTo>
                  <a:lnTo>
                    <a:pt x="177522" y="42186"/>
                  </a:lnTo>
                  <a:lnTo>
                    <a:pt x="166945" y="32508"/>
                  </a:lnTo>
                  <a:lnTo>
                    <a:pt x="133804" y="12277"/>
                  </a:lnTo>
                  <a:lnTo>
                    <a:pt x="105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191"/>
            <p:cNvSpPr/>
            <p:nvPr>
              <p:custDataLst>
                <p:tags r:id="rId74"/>
              </p:custDataLst>
            </p:nvPr>
          </p:nvSpPr>
          <p:spPr>
            <a:xfrm>
              <a:off x="1437912" y="2700338"/>
              <a:ext cx="160416" cy="264319"/>
            </a:xfrm>
            <a:custGeom>
              <a:avLst/>
              <a:gdLst/>
              <a:ahLst/>
              <a:cxnLst/>
              <a:rect l="0" t="0" r="0" b="0"/>
              <a:pathLst>
                <a:path w="160416" h="264319">
                  <a:moveTo>
                    <a:pt x="112282" y="0"/>
                  </a:moveTo>
                  <a:lnTo>
                    <a:pt x="112282" y="0"/>
                  </a:lnTo>
                  <a:lnTo>
                    <a:pt x="116074" y="3792"/>
                  </a:lnTo>
                  <a:lnTo>
                    <a:pt x="115604" y="6496"/>
                  </a:lnTo>
                  <a:lnTo>
                    <a:pt x="99769" y="37020"/>
                  </a:lnTo>
                  <a:lnTo>
                    <a:pt x="78551" y="71609"/>
                  </a:lnTo>
                  <a:lnTo>
                    <a:pt x="54907" y="105749"/>
                  </a:lnTo>
                  <a:lnTo>
                    <a:pt x="39102" y="133638"/>
                  </a:lnTo>
                  <a:lnTo>
                    <a:pt x="24365" y="162010"/>
                  </a:lnTo>
                  <a:lnTo>
                    <a:pt x="10738" y="189731"/>
                  </a:lnTo>
                  <a:lnTo>
                    <a:pt x="737" y="218717"/>
                  </a:lnTo>
                  <a:lnTo>
                    <a:pt x="0" y="229763"/>
                  </a:lnTo>
                  <a:lnTo>
                    <a:pt x="2318" y="239965"/>
                  </a:lnTo>
                  <a:lnTo>
                    <a:pt x="8111" y="247674"/>
                  </a:lnTo>
                  <a:lnTo>
                    <a:pt x="24765" y="259090"/>
                  </a:lnTo>
                  <a:lnTo>
                    <a:pt x="42430" y="262769"/>
                  </a:lnTo>
                  <a:lnTo>
                    <a:pt x="70526" y="258309"/>
                  </a:lnTo>
                  <a:lnTo>
                    <a:pt x="103710" y="249785"/>
                  </a:lnTo>
                  <a:lnTo>
                    <a:pt x="117997" y="244365"/>
                  </a:lnTo>
                  <a:lnTo>
                    <a:pt x="145118" y="223404"/>
                  </a:lnTo>
                  <a:lnTo>
                    <a:pt x="155966" y="205629"/>
                  </a:lnTo>
                  <a:lnTo>
                    <a:pt x="160415" y="192866"/>
                  </a:lnTo>
                  <a:lnTo>
                    <a:pt x="159339" y="184672"/>
                  </a:lnTo>
                  <a:lnTo>
                    <a:pt x="157941" y="180264"/>
                  </a:lnTo>
                  <a:lnTo>
                    <a:pt x="152154" y="173251"/>
                  </a:lnTo>
                  <a:lnTo>
                    <a:pt x="144290" y="168281"/>
                  </a:lnTo>
                  <a:lnTo>
                    <a:pt x="130144" y="165484"/>
                  </a:lnTo>
                  <a:lnTo>
                    <a:pt x="112018" y="165448"/>
                  </a:lnTo>
                  <a:lnTo>
                    <a:pt x="82575" y="174295"/>
                  </a:lnTo>
                  <a:lnTo>
                    <a:pt x="55702" y="184241"/>
                  </a:lnTo>
                  <a:lnTo>
                    <a:pt x="40131" y="196230"/>
                  </a:lnTo>
                  <a:lnTo>
                    <a:pt x="30138" y="210630"/>
                  </a:lnTo>
                  <a:lnTo>
                    <a:pt x="17190" y="235758"/>
                  </a:lnTo>
                  <a:lnTo>
                    <a:pt x="16343" y="239722"/>
                  </a:lnTo>
                  <a:lnTo>
                    <a:pt x="18852" y="258355"/>
                  </a:lnTo>
                  <a:lnTo>
                    <a:pt x="19833" y="260343"/>
                  </a:lnTo>
                  <a:lnTo>
                    <a:pt x="21280" y="261668"/>
                  </a:lnTo>
                  <a:lnTo>
                    <a:pt x="26557" y="26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192"/>
            <p:cNvSpPr/>
            <p:nvPr>
              <p:custDataLst>
                <p:tags r:id="rId75"/>
              </p:custDataLst>
            </p:nvPr>
          </p:nvSpPr>
          <p:spPr>
            <a:xfrm>
              <a:off x="1028700" y="3107531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193"/>
            <p:cNvSpPr/>
            <p:nvPr>
              <p:custDataLst>
                <p:tags r:id="rId76"/>
              </p:custDataLst>
            </p:nvPr>
          </p:nvSpPr>
          <p:spPr>
            <a:xfrm>
              <a:off x="821621" y="3178969"/>
              <a:ext cx="142786" cy="78481"/>
            </a:xfrm>
            <a:custGeom>
              <a:avLst/>
              <a:gdLst/>
              <a:ahLst/>
              <a:cxnLst/>
              <a:rect l="0" t="0" r="0" b="0"/>
              <a:pathLst>
                <a:path w="142786" h="78481">
                  <a:moveTo>
                    <a:pt x="35629" y="0"/>
                  </a:moveTo>
                  <a:lnTo>
                    <a:pt x="35629" y="0"/>
                  </a:lnTo>
                  <a:lnTo>
                    <a:pt x="35629" y="7585"/>
                  </a:lnTo>
                  <a:lnTo>
                    <a:pt x="33512" y="13425"/>
                  </a:lnTo>
                  <a:lnTo>
                    <a:pt x="30720" y="18666"/>
                  </a:lnTo>
                  <a:lnTo>
                    <a:pt x="29147" y="26874"/>
                  </a:lnTo>
                  <a:lnTo>
                    <a:pt x="27888" y="38213"/>
                  </a:lnTo>
                  <a:lnTo>
                    <a:pt x="23634" y="47746"/>
                  </a:lnTo>
                  <a:lnTo>
                    <a:pt x="21227" y="59479"/>
                  </a:lnTo>
                  <a:lnTo>
                    <a:pt x="17851" y="65593"/>
                  </a:lnTo>
                  <a:lnTo>
                    <a:pt x="13705" y="68840"/>
                  </a:lnTo>
                  <a:lnTo>
                    <a:pt x="11488" y="69706"/>
                  </a:lnTo>
                  <a:lnTo>
                    <a:pt x="10010" y="71076"/>
                  </a:lnTo>
                  <a:lnTo>
                    <a:pt x="7443" y="77436"/>
                  </a:lnTo>
                  <a:lnTo>
                    <a:pt x="5110" y="78072"/>
                  </a:lnTo>
                  <a:lnTo>
                    <a:pt x="937" y="78480"/>
                  </a:lnTo>
                  <a:lnTo>
                    <a:pt x="595" y="77720"/>
                  </a:lnTo>
                  <a:lnTo>
                    <a:pt x="0" y="64836"/>
                  </a:lnTo>
                  <a:lnTo>
                    <a:pt x="1558" y="61480"/>
                  </a:lnTo>
                  <a:lnTo>
                    <a:pt x="25992" y="26759"/>
                  </a:lnTo>
                  <a:lnTo>
                    <a:pt x="32421" y="17542"/>
                  </a:lnTo>
                  <a:lnTo>
                    <a:pt x="34203" y="12294"/>
                  </a:lnTo>
                  <a:lnTo>
                    <a:pt x="36266" y="10577"/>
                  </a:lnTo>
                  <a:lnTo>
                    <a:pt x="45960" y="8161"/>
                  </a:lnTo>
                  <a:lnTo>
                    <a:pt x="51598" y="7596"/>
                  </a:lnTo>
                  <a:lnTo>
                    <a:pt x="53419" y="8239"/>
                  </a:lnTo>
                  <a:lnTo>
                    <a:pt x="54632" y="9461"/>
                  </a:lnTo>
                  <a:lnTo>
                    <a:pt x="55442" y="11070"/>
                  </a:lnTo>
                  <a:lnTo>
                    <a:pt x="56775" y="12142"/>
                  </a:lnTo>
                  <a:lnTo>
                    <a:pt x="60373" y="13334"/>
                  </a:lnTo>
                  <a:lnTo>
                    <a:pt x="64618" y="18097"/>
                  </a:lnTo>
                  <a:lnTo>
                    <a:pt x="68357" y="24712"/>
                  </a:lnTo>
                  <a:lnTo>
                    <a:pt x="77752" y="54068"/>
                  </a:lnTo>
                  <a:lnTo>
                    <a:pt x="78491" y="78457"/>
                  </a:lnTo>
                  <a:lnTo>
                    <a:pt x="78491" y="68627"/>
                  </a:lnTo>
                  <a:lnTo>
                    <a:pt x="88435" y="44788"/>
                  </a:lnTo>
                  <a:lnTo>
                    <a:pt x="109459" y="13011"/>
                  </a:lnTo>
                  <a:lnTo>
                    <a:pt x="114215" y="9751"/>
                  </a:lnTo>
                  <a:lnTo>
                    <a:pt x="118975" y="7509"/>
                  </a:lnTo>
                  <a:lnTo>
                    <a:pt x="123736" y="3866"/>
                  </a:lnTo>
                  <a:lnTo>
                    <a:pt x="126117" y="3371"/>
                  </a:lnTo>
                  <a:lnTo>
                    <a:pt x="128498" y="3835"/>
                  </a:lnTo>
                  <a:lnTo>
                    <a:pt x="133260" y="5673"/>
                  </a:lnTo>
                  <a:lnTo>
                    <a:pt x="138023" y="6490"/>
                  </a:lnTo>
                  <a:lnTo>
                    <a:pt x="139610" y="7502"/>
                  </a:lnTo>
                  <a:lnTo>
                    <a:pt x="140669" y="8970"/>
                  </a:lnTo>
                  <a:lnTo>
                    <a:pt x="141845" y="12718"/>
                  </a:lnTo>
                  <a:lnTo>
                    <a:pt x="142778" y="46969"/>
                  </a:lnTo>
                  <a:lnTo>
                    <a:pt x="142785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194"/>
            <p:cNvSpPr/>
            <p:nvPr>
              <p:custDataLst>
                <p:tags r:id="rId77"/>
              </p:custDataLst>
            </p:nvPr>
          </p:nvSpPr>
          <p:spPr>
            <a:xfrm>
              <a:off x="1157288" y="2621756"/>
              <a:ext cx="142876" cy="128589"/>
            </a:xfrm>
            <a:custGeom>
              <a:avLst/>
              <a:gdLst/>
              <a:ahLst/>
              <a:cxnLst/>
              <a:rect l="0" t="0" r="0" b="0"/>
              <a:pathLst>
                <a:path w="142876" h="128589">
                  <a:moveTo>
                    <a:pt x="0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19460" y="37800"/>
                  </a:lnTo>
                  <a:lnTo>
                    <a:pt x="38386" y="57091"/>
                  </a:lnTo>
                  <a:lnTo>
                    <a:pt x="73161" y="85720"/>
                  </a:lnTo>
                  <a:lnTo>
                    <a:pt x="106680" y="108646"/>
                  </a:lnTo>
                  <a:lnTo>
                    <a:pt x="125202" y="124668"/>
                  </a:lnTo>
                  <a:lnTo>
                    <a:pt x="134188" y="128072"/>
                  </a:lnTo>
                  <a:lnTo>
                    <a:pt x="142875" y="1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195"/>
            <p:cNvSpPr/>
            <p:nvPr>
              <p:custDataLst>
                <p:tags r:id="rId78"/>
              </p:custDataLst>
            </p:nvPr>
          </p:nvSpPr>
          <p:spPr>
            <a:xfrm>
              <a:off x="1880623" y="2786063"/>
              <a:ext cx="190505" cy="177136"/>
            </a:xfrm>
            <a:custGeom>
              <a:avLst/>
              <a:gdLst/>
              <a:ahLst/>
              <a:cxnLst/>
              <a:rect l="0" t="0" r="0" b="0"/>
              <a:pathLst>
                <a:path w="190505" h="177136">
                  <a:moveTo>
                    <a:pt x="91052" y="0"/>
                  </a:moveTo>
                  <a:lnTo>
                    <a:pt x="91052" y="0"/>
                  </a:lnTo>
                  <a:lnTo>
                    <a:pt x="91052" y="3792"/>
                  </a:lnTo>
                  <a:lnTo>
                    <a:pt x="55403" y="35959"/>
                  </a:lnTo>
                  <a:lnTo>
                    <a:pt x="26764" y="66431"/>
                  </a:lnTo>
                  <a:lnTo>
                    <a:pt x="8650" y="95384"/>
                  </a:lnTo>
                  <a:lnTo>
                    <a:pt x="1637" y="115045"/>
                  </a:lnTo>
                  <a:lnTo>
                    <a:pt x="0" y="135158"/>
                  </a:lnTo>
                  <a:lnTo>
                    <a:pt x="4190" y="150730"/>
                  </a:lnTo>
                  <a:lnTo>
                    <a:pt x="8261" y="157743"/>
                  </a:lnTo>
                  <a:lnTo>
                    <a:pt x="18808" y="166154"/>
                  </a:lnTo>
                  <a:lnTo>
                    <a:pt x="31987" y="173673"/>
                  </a:lnTo>
                  <a:lnTo>
                    <a:pt x="49739" y="177135"/>
                  </a:lnTo>
                  <a:lnTo>
                    <a:pt x="77071" y="172602"/>
                  </a:lnTo>
                  <a:lnTo>
                    <a:pt x="105400" y="161946"/>
                  </a:lnTo>
                  <a:lnTo>
                    <a:pt x="137719" y="144790"/>
                  </a:lnTo>
                  <a:lnTo>
                    <a:pt x="157708" y="127038"/>
                  </a:lnTo>
                  <a:lnTo>
                    <a:pt x="177890" y="99706"/>
                  </a:lnTo>
                  <a:lnTo>
                    <a:pt x="186808" y="79284"/>
                  </a:lnTo>
                  <a:lnTo>
                    <a:pt x="190504" y="52793"/>
                  </a:lnTo>
                  <a:lnTo>
                    <a:pt x="187106" y="38220"/>
                  </a:lnTo>
                  <a:lnTo>
                    <a:pt x="181103" y="30745"/>
                  </a:lnTo>
                  <a:lnTo>
                    <a:pt x="164314" y="19478"/>
                  </a:lnTo>
                  <a:lnTo>
                    <a:pt x="140801" y="10403"/>
                  </a:lnTo>
                  <a:lnTo>
                    <a:pt x="107580" y="7334"/>
                  </a:lnTo>
                  <a:lnTo>
                    <a:pt x="91052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196"/>
            <p:cNvSpPr/>
            <p:nvPr>
              <p:custDataLst>
                <p:tags r:id="rId79"/>
              </p:custDataLst>
            </p:nvPr>
          </p:nvSpPr>
          <p:spPr>
            <a:xfrm>
              <a:off x="2104692" y="2771775"/>
              <a:ext cx="193929" cy="206624"/>
            </a:xfrm>
            <a:custGeom>
              <a:avLst/>
              <a:gdLst/>
              <a:ahLst/>
              <a:cxnLst/>
              <a:rect l="0" t="0" r="0" b="0"/>
              <a:pathLst>
                <a:path w="193929" h="206624">
                  <a:moveTo>
                    <a:pt x="95583" y="35719"/>
                  </a:moveTo>
                  <a:lnTo>
                    <a:pt x="95583" y="35719"/>
                  </a:lnTo>
                  <a:lnTo>
                    <a:pt x="81110" y="52309"/>
                  </a:lnTo>
                  <a:lnTo>
                    <a:pt x="67941" y="69511"/>
                  </a:lnTo>
                  <a:lnTo>
                    <a:pt x="34536" y="101464"/>
                  </a:lnTo>
                  <a:lnTo>
                    <a:pt x="12089" y="135922"/>
                  </a:lnTo>
                  <a:lnTo>
                    <a:pt x="774" y="160551"/>
                  </a:lnTo>
                  <a:lnTo>
                    <a:pt x="0" y="170840"/>
                  </a:lnTo>
                  <a:lnTo>
                    <a:pt x="2178" y="190379"/>
                  </a:lnTo>
                  <a:lnTo>
                    <a:pt x="3944" y="194389"/>
                  </a:lnTo>
                  <a:lnTo>
                    <a:pt x="10140" y="200959"/>
                  </a:lnTo>
                  <a:lnTo>
                    <a:pt x="20302" y="204409"/>
                  </a:lnTo>
                  <a:lnTo>
                    <a:pt x="46229" y="206623"/>
                  </a:lnTo>
                  <a:lnTo>
                    <a:pt x="79190" y="196448"/>
                  </a:lnTo>
                  <a:lnTo>
                    <a:pt x="111571" y="183855"/>
                  </a:lnTo>
                  <a:lnTo>
                    <a:pt x="136833" y="168775"/>
                  </a:lnTo>
                  <a:lnTo>
                    <a:pt x="172364" y="135379"/>
                  </a:lnTo>
                  <a:lnTo>
                    <a:pt x="189969" y="99966"/>
                  </a:lnTo>
                  <a:lnTo>
                    <a:pt x="193928" y="78568"/>
                  </a:lnTo>
                  <a:lnTo>
                    <a:pt x="190621" y="64288"/>
                  </a:lnTo>
                  <a:lnTo>
                    <a:pt x="179355" y="39510"/>
                  </a:lnTo>
                  <a:lnTo>
                    <a:pt x="164325" y="24230"/>
                  </a:lnTo>
                  <a:lnTo>
                    <a:pt x="130947" y="7826"/>
                  </a:lnTo>
                  <a:lnTo>
                    <a:pt x="107649" y="2319"/>
                  </a:lnTo>
                  <a:lnTo>
                    <a:pt x="812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197"/>
            <p:cNvSpPr/>
            <p:nvPr>
              <p:custDataLst>
                <p:tags r:id="rId80"/>
              </p:custDataLst>
            </p:nvPr>
          </p:nvSpPr>
          <p:spPr>
            <a:xfrm>
              <a:off x="2271713" y="2907523"/>
              <a:ext cx="121444" cy="92757"/>
            </a:xfrm>
            <a:custGeom>
              <a:avLst/>
              <a:gdLst/>
              <a:ahLst/>
              <a:cxnLst/>
              <a:rect l="0" t="0" r="0" b="0"/>
              <a:pathLst>
                <a:path w="121444" h="92757">
                  <a:moveTo>
                    <a:pt x="121443" y="35702"/>
                  </a:moveTo>
                  <a:lnTo>
                    <a:pt x="121443" y="35702"/>
                  </a:lnTo>
                  <a:lnTo>
                    <a:pt x="111500" y="19608"/>
                  </a:lnTo>
                  <a:lnTo>
                    <a:pt x="97594" y="4796"/>
                  </a:lnTo>
                  <a:lnTo>
                    <a:pt x="92852" y="2122"/>
                  </a:lnTo>
                  <a:lnTo>
                    <a:pt x="83340" y="406"/>
                  </a:lnTo>
                  <a:lnTo>
                    <a:pt x="49820" y="0"/>
                  </a:lnTo>
                  <a:lnTo>
                    <a:pt x="41192" y="784"/>
                  </a:lnTo>
                  <a:lnTo>
                    <a:pt x="34711" y="3779"/>
                  </a:lnTo>
                  <a:lnTo>
                    <a:pt x="32666" y="5689"/>
                  </a:lnTo>
                  <a:lnTo>
                    <a:pt x="30393" y="9927"/>
                  </a:lnTo>
                  <a:lnTo>
                    <a:pt x="29113" y="16776"/>
                  </a:lnTo>
                  <a:lnTo>
                    <a:pt x="30931" y="21470"/>
                  </a:lnTo>
                  <a:lnTo>
                    <a:pt x="32526" y="23833"/>
                  </a:lnTo>
                  <a:lnTo>
                    <a:pt x="48723" y="37824"/>
                  </a:lnTo>
                  <a:lnTo>
                    <a:pt x="76454" y="71382"/>
                  </a:lnTo>
                  <a:lnTo>
                    <a:pt x="77163" y="73776"/>
                  </a:lnTo>
                  <a:lnTo>
                    <a:pt x="76842" y="75372"/>
                  </a:lnTo>
                  <a:lnTo>
                    <a:pt x="75834" y="76436"/>
                  </a:lnTo>
                  <a:lnTo>
                    <a:pt x="72598" y="78413"/>
                  </a:lnTo>
                  <a:lnTo>
                    <a:pt x="68513" y="81936"/>
                  </a:lnTo>
                  <a:lnTo>
                    <a:pt x="61935" y="84032"/>
                  </a:lnTo>
                  <a:lnTo>
                    <a:pt x="54514" y="85757"/>
                  </a:lnTo>
                  <a:lnTo>
                    <a:pt x="44286" y="90397"/>
                  </a:lnTo>
                  <a:lnTo>
                    <a:pt x="12519" y="92756"/>
                  </a:lnTo>
                  <a:lnTo>
                    <a:pt x="7416" y="90692"/>
                  </a:lnTo>
                  <a:lnTo>
                    <a:pt x="0" y="85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198"/>
            <p:cNvSpPr/>
            <p:nvPr>
              <p:custDataLst>
                <p:tags r:id="rId81"/>
              </p:custDataLst>
            </p:nvPr>
          </p:nvSpPr>
          <p:spPr>
            <a:xfrm>
              <a:off x="1893094" y="2771775"/>
              <a:ext cx="478632" cy="107157"/>
            </a:xfrm>
            <a:custGeom>
              <a:avLst/>
              <a:gdLst/>
              <a:ahLst/>
              <a:cxnLst/>
              <a:rect l="0" t="0" r="0" b="0"/>
              <a:pathLst>
                <a:path w="478632" h="107157">
                  <a:moveTo>
                    <a:pt x="478631" y="0"/>
                  </a:moveTo>
                  <a:lnTo>
                    <a:pt x="478631" y="0"/>
                  </a:lnTo>
                  <a:lnTo>
                    <a:pt x="448558" y="794"/>
                  </a:lnTo>
                  <a:lnTo>
                    <a:pt x="416952" y="7771"/>
                  </a:lnTo>
                  <a:lnTo>
                    <a:pt x="384420" y="14473"/>
                  </a:lnTo>
                  <a:lnTo>
                    <a:pt x="351763" y="21486"/>
                  </a:lnTo>
                  <a:lnTo>
                    <a:pt x="319861" y="28591"/>
                  </a:lnTo>
                  <a:lnTo>
                    <a:pt x="287390" y="37840"/>
                  </a:lnTo>
                  <a:lnTo>
                    <a:pt x="253427" y="48518"/>
                  </a:lnTo>
                  <a:lnTo>
                    <a:pt x="227728" y="54901"/>
                  </a:lnTo>
                  <a:lnTo>
                    <a:pt x="203077" y="63029"/>
                  </a:lnTo>
                  <a:lnTo>
                    <a:pt x="176775" y="69817"/>
                  </a:lnTo>
                  <a:lnTo>
                    <a:pt x="149210" y="75480"/>
                  </a:lnTo>
                  <a:lnTo>
                    <a:pt x="121084" y="80642"/>
                  </a:lnTo>
                  <a:lnTo>
                    <a:pt x="92709" y="87700"/>
                  </a:lnTo>
                  <a:lnTo>
                    <a:pt x="63429" y="95334"/>
                  </a:lnTo>
                  <a:lnTo>
                    <a:pt x="31895" y="101372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199"/>
            <p:cNvSpPr/>
            <p:nvPr>
              <p:custDataLst>
                <p:tags r:id="rId82"/>
              </p:custDataLst>
            </p:nvPr>
          </p:nvSpPr>
          <p:spPr>
            <a:xfrm>
              <a:off x="816354" y="3457670"/>
              <a:ext cx="246316" cy="257081"/>
            </a:xfrm>
            <a:custGeom>
              <a:avLst/>
              <a:gdLst/>
              <a:ahLst/>
              <a:cxnLst/>
              <a:rect l="0" t="0" r="0" b="0"/>
              <a:pathLst>
                <a:path w="246316" h="257081">
                  <a:moveTo>
                    <a:pt x="119477" y="14193"/>
                  </a:moveTo>
                  <a:lnTo>
                    <a:pt x="119477" y="14193"/>
                  </a:lnTo>
                  <a:lnTo>
                    <a:pt x="112421" y="14193"/>
                  </a:lnTo>
                  <a:lnTo>
                    <a:pt x="112359" y="10400"/>
                  </a:lnTo>
                  <a:lnTo>
                    <a:pt x="113144" y="9283"/>
                  </a:lnTo>
                  <a:lnTo>
                    <a:pt x="114462" y="8538"/>
                  </a:lnTo>
                  <a:lnTo>
                    <a:pt x="146177" y="385"/>
                  </a:lnTo>
                  <a:lnTo>
                    <a:pt x="160999" y="0"/>
                  </a:lnTo>
                  <a:lnTo>
                    <a:pt x="174554" y="3725"/>
                  </a:lnTo>
                  <a:lnTo>
                    <a:pt x="203753" y="22153"/>
                  </a:lnTo>
                  <a:lnTo>
                    <a:pt x="213290" y="32018"/>
                  </a:lnTo>
                  <a:lnTo>
                    <a:pt x="232304" y="64665"/>
                  </a:lnTo>
                  <a:lnTo>
                    <a:pt x="242160" y="89561"/>
                  </a:lnTo>
                  <a:lnTo>
                    <a:pt x="246315" y="117046"/>
                  </a:lnTo>
                  <a:lnTo>
                    <a:pt x="243754" y="141505"/>
                  </a:lnTo>
                  <a:lnTo>
                    <a:pt x="234176" y="167626"/>
                  </a:lnTo>
                  <a:lnTo>
                    <a:pt x="217491" y="191681"/>
                  </a:lnTo>
                  <a:lnTo>
                    <a:pt x="197466" y="210098"/>
                  </a:lnTo>
                  <a:lnTo>
                    <a:pt x="163663" y="224839"/>
                  </a:lnTo>
                  <a:lnTo>
                    <a:pt x="135039" y="232093"/>
                  </a:lnTo>
                  <a:lnTo>
                    <a:pt x="102569" y="234595"/>
                  </a:lnTo>
                  <a:lnTo>
                    <a:pt x="73280" y="234543"/>
                  </a:lnTo>
                  <a:lnTo>
                    <a:pt x="41648" y="227816"/>
                  </a:lnTo>
                  <a:lnTo>
                    <a:pt x="27737" y="222643"/>
                  </a:lnTo>
                  <a:lnTo>
                    <a:pt x="4669" y="205645"/>
                  </a:lnTo>
                  <a:lnTo>
                    <a:pt x="983" y="198237"/>
                  </a:lnTo>
                  <a:lnTo>
                    <a:pt x="0" y="194038"/>
                  </a:lnTo>
                  <a:lnTo>
                    <a:pt x="1024" y="185141"/>
                  </a:lnTo>
                  <a:lnTo>
                    <a:pt x="2408" y="180546"/>
                  </a:lnTo>
                  <a:lnTo>
                    <a:pt x="8180" y="173323"/>
                  </a:lnTo>
                  <a:lnTo>
                    <a:pt x="11942" y="170286"/>
                  </a:lnTo>
                  <a:lnTo>
                    <a:pt x="22471" y="166911"/>
                  </a:lnTo>
                  <a:lnTo>
                    <a:pt x="52426" y="164745"/>
                  </a:lnTo>
                  <a:lnTo>
                    <a:pt x="88123" y="165110"/>
                  </a:lnTo>
                  <a:lnTo>
                    <a:pt x="111510" y="170740"/>
                  </a:lnTo>
                  <a:lnTo>
                    <a:pt x="140746" y="186461"/>
                  </a:lnTo>
                  <a:lnTo>
                    <a:pt x="175018" y="204654"/>
                  </a:lnTo>
                  <a:lnTo>
                    <a:pt x="186646" y="217293"/>
                  </a:lnTo>
                  <a:lnTo>
                    <a:pt x="202975" y="242206"/>
                  </a:lnTo>
                  <a:lnTo>
                    <a:pt x="205202" y="257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200"/>
            <p:cNvSpPr/>
            <p:nvPr>
              <p:custDataLst>
                <p:tags r:id="rId83"/>
              </p:custDataLst>
            </p:nvPr>
          </p:nvSpPr>
          <p:spPr>
            <a:xfrm>
              <a:off x="1221581" y="3450431"/>
              <a:ext cx="27897" cy="278608"/>
            </a:xfrm>
            <a:custGeom>
              <a:avLst/>
              <a:gdLst/>
              <a:ahLst/>
              <a:cxnLst/>
              <a:rect l="0" t="0" r="0" b="0"/>
              <a:pathLst>
                <a:path w="27897" h="278608">
                  <a:moveTo>
                    <a:pt x="14288" y="0"/>
                  </a:moveTo>
                  <a:lnTo>
                    <a:pt x="14288" y="0"/>
                  </a:lnTo>
                  <a:lnTo>
                    <a:pt x="14288" y="10642"/>
                  </a:lnTo>
                  <a:lnTo>
                    <a:pt x="20770" y="39238"/>
                  </a:lnTo>
                  <a:lnTo>
                    <a:pt x="25137" y="71901"/>
                  </a:lnTo>
                  <a:lnTo>
                    <a:pt x="27896" y="105807"/>
                  </a:lnTo>
                  <a:lnTo>
                    <a:pt x="27580" y="133656"/>
                  </a:lnTo>
                  <a:lnTo>
                    <a:pt x="23606" y="162016"/>
                  </a:lnTo>
                  <a:lnTo>
                    <a:pt x="21282" y="189734"/>
                  </a:lnTo>
                  <a:lnTo>
                    <a:pt x="11573" y="224393"/>
                  </a:lnTo>
                  <a:lnTo>
                    <a:pt x="5611" y="253329"/>
                  </a:lnTo>
                  <a:lnTo>
                    <a:pt x="1663" y="263179"/>
                  </a:lnTo>
                  <a:lnTo>
                    <a:pt x="0" y="278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9" name="SMARTInkShape-5201"/>
          <p:cNvSpPr/>
          <p:nvPr>
            <p:custDataLst>
              <p:tags r:id="rId35"/>
            </p:custDataLst>
          </p:nvPr>
        </p:nvSpPr>
        <p:spPr>
          <a:xfrm>
            <a:off x="285750" y="1650529"/>
            <a:ext cx="2450281" cy="571144"/>
          </a:xfrm>
          <a:custGeom>
            <a:avLst/>
            <a:gdLst/>
            <a:ahLst/>
            <a:cxnLst/>
            <a:rect l="0" t="0" r="0" b="0"/>
            <a:pathLst>
              <a:path w="2450281" h="571144">
                <a:moveTo>
                  <a:pt x="0" y="506884"/>
                </a:moveTo>
                <a:lnTo>
                  <a:pt x="0" y="506884"/>
                </a:lnTo>
                <a:lnTo>
                  <a:pt x="0" y="503091"/>
                </a:lnTo>
                <a:lnTo>
                  <a:pt x="6350" y="499113"/>
                </a:lnTo>
                <a:lnTo>
                  <a:pt x="21196" y="494527"/>
                </a:lnTo>
                <a:lnTo>
                  <a:pt x="52504" y="487941"/>
                </a:lnTo>
                <a:lnTo>
                  <a:pt x="83114" y="486190"/>
                </a:lnTo>
                <a:lnTo>
                  <a:pt x="118112" y="484877"/>
                </a:lnTo>
                <a:lnTo>
                  <a:pt x="144569" y="481757"/>
                </a:lnTo>
                <a:lnTo>
                  <a:pt x="174320" y="479841"/>
                </a:lnTo>
                <a:lnTo>
                  <a:pt x="206857" y="478990"/>
                </a:lnTo>
                <a:lnTo>
                  <a:pt x="242484" y="478611"/>
                </a:lnTo>
                <a:lnTo>
                  <a:pt x="260875" y="478510"/>
                </a:lnTo>
                <a:lnTo>
                  <a:pt x="279485" y="478443"/>
                </a:lnTo>
                <a:lnTo>
                  <a:pt x="298242" y="478398"/>
                </a:lnTo>
                <a:lnTo>
                  <a:pt x="317891" y="478368"/>
                </a:lnTo>
                <a:lnTo>
                  <a:pt x="338133" y="478348"/>
                </a:lnTo>
                <a:lnTo>
                  <a:pt x="358772" y="478335"/>
                </a:lnTo>
                <a:lnTo>
                  <a:pt x="379675" y="479120"/>
                </a:lnTo>
                <a:lnTo>
                  <a:pt x="400754" y="480437"/>
                </a:lnTo>
                <a:lnTo>
                  <a:pt x="421951" y="482109"/>
                </a:lnTo>
                <a:lnTo>
                  <a:pt x="444813" y="483223"/>
                </a:lnTo>
                <a:lnTo>
                  <a:pt x="468786" y="483966"/>
                </a:lnTo>
                <a:lnTo>
                  <a:pt x="493499" y="484462"/>
                </a:lnTo>
                <a:lnTo>
                  <a:pt x="518705" y="484792"/>
                </a:lnTo>
                <a:lnTo>
                  <a:pt x="544241" y="485012"/>
                </a:lnTo>
                <a:lnTo>
                  <a:pt x="569996" y="485159"/>
                </a:lnTo>
                <a:lnTo>
                  <a:pt x="597485" y="486050"/>
                </a:lnTo>
                <a:lnTo>
                  <a:pt x="626130" y="487438"/>
                </a:lnTo>
                <a:lnTo>
                  <a:pt x="655545" y="489157"/>
                </a:lnTo>
                <a:lnTo>
                  <a:pt x="684680" y="490304"/>
                </a:lnTo>
                <a:lnTo>
                  <a:pt x="713628" y="491068"/>
                </a:lnTo>
                <a:lnTo>
                  <a:pt x="742452" y="491577"/>
                </a:lnTo>
                <a:lnTo>
                  <a:pt x="771987" y="492711"/>
                </a:lnTo>
                <a:lnTo>
                  <a:pt x="801995" y="494260"/>
                </a:lnTo>
                <a:lnTo>
                  <a:pt x="832320" y="496086"/>
                </a:lnTo>
                <a:lnTo>
                  <a:pt x="862855" y="498098"/>
                </a:lnTo>
                <a:lnTo>
                  <a:pt x="893530" y="500233"/>
                </a:lnTo>
                <a:lnTo>
                  <a:pt x="924299" y="502450"/>
                </a:lnTo>
                <a:lnTo>
                  <a:pt x="954337" y="504721"/>
                </a:lnTo>
                <a:lnTo>
                  <a:pt x="983887" y="507030"/>
                </a:lnTo>
                <a:lnTo>
                  <a:pt x="1013112" y="509362"/>
                </a:lnTo>
                <a:lnTo>
                  <a:pt x="1042915" y="511711"/>
                </a:lnTo>
                <a:lnTo>
                  <a:pt x="1073101" y="514070"/>
                </a:lnTo>
                <a:lnTo>
                  <a:pt x="1103545" y="516437"/>
                </a:lnTo>
                <a:lnTo>
                  <a:pt x="1133365" y="518809"/>
                </a:lnTo>
                <a:lnTo>
                  <a:pt x="1162770" y="521184"/>
                </a:lnTo>
                <a:lnTo>
                  <a:pt x="1191899" y="523561"/>
                </a:lnTo>
                <a:lnTo>
                  <a:pt x="1220843" y="525939"/>
                </a:lnTo>
                <a:lnTo>
                  <a:pt x="1249664" y="528319"/>
                </a:lnTo>
                <a:lnTo>
                  <a:pt x="1278403" y="530699"/>
                </a:lnTo>
                <a:lnTo>
                  <a:pt x="1307881" y="533079"/>
                </a:lnTo>
                <a:lnTo>
                  <a:pt x="1337852" y="535460"/>
                </a:lnTo>
                <a:lnTo>
                  <a:pt x="1368151" y="537841"/>
                </a:lnTo>
                <a:lnTo>
                  <a:pt x="1397876" y="539428"/>
                </a:lnTo>
                <a:lnTo>
                  <a:pt x="1427217" y="540486"/>
                </a:lnTo>
                <a:lnTo>
                  <a:pt x="1456303" y="541191"/>
                </a:lnTo>
                <a:lnTo>
                  <a:pt x="1486013" y="542455"/>
                </a:lnTo>
                <a:lnTo>
                  <a:pt x="1516137" y="544092"/>
                </a:lnTo>
                <a:lnTo>
                  <a:pt x="1546540" y="545977"/>
                </a:lnTo>
                <a:lnTo>
                  <a:pt x="1577126" y="548027"/>
                </a:lnTo>
                <a:lnTo>
                  <a:pt x="1607836" y="550187"/>
                </a:lnTo>
                <a:lnTo>
                  <a:pt x="1638628" y="552422"/>
                </a:lnTo>
                <a:lnTo>
                  <a:pt x="1668681" y="553911"/>
                </a:lnTo>
                <a:lnTo>
                  <a:pt x="1698242" y="554904"/>
                </a:lnTo>
                <a:lnTo>
                  <a:pt x="1727474" y="555566"/>
                </a:lnTo>
                <a:lnTo>
                  <a:pt x="1756487" y="556801"/>
                </a:lnTo>
                <a:lnTo>
                  <a:pt x="1785354" y="558418"/>
                </a:lnTo>
                <a:lnTo>
                  <a:pt x="1814123" y="560290"/>
                </a:lnTo>
                <a:lnTo>
                  <a:pt x="1842034" y="562331"/>
                </a:lnTo>
                <a:lnTo>
                  <a:pt x="1869373" y="564486"/>
                </a:lnTo>
                <a:lnTo>
                  <a:pt x="1896330" y="566717"/>
                </a:lnTo>
                <a:lnTo>
                  <a:pt x="1922239" y="568204"/>
                </a:lnTo>
                <a:lnTo>
                  <a:pt x="1947449" y="569195"/>
                </a:lnTo>
                <a:lnTo>
                  <a:pt x="1972193" y="569856"/>
                </a:lnTo>
                <a:lnTo>
                  <a:pt x="1995833" y="570296"/>
                </a:lnTo>
                <a:lnTo>
                  <a:pt x="2018736" y="570590"/>
                </a:lnTo>
                <a:lnTo>
                  <a:pt x="2041149" y="570786"/>
                </a:lnTo>
                <a:lnTo>
                  <a:pt x="2062441" y="570916"/>
                </a:lnTo>
                <a:lnTo>
                  <a:pt x="2082986" y="571003"/>
                </a:lnTo>
                <a:lnTo>
                  <a:pt x="2103032" y="571061"/>
                </a:lnTo>
                <a:lnTo>
                  <a:pt x="2122746" y="571100"/>
                </a:lnTo>
                <a:lnTo>
                  <a:pt x="2142239" y="571126"/>
                </a:lnTo>
                <a:lnTo>
                  <a:pt x="2161585" y="571143"/>
                </a:lnTo>
                <a:lnTo>
                  <a:pt x="2195779" y="569045"/>
                </a:lnTo>
                <a:lnTo>
                  <a:pt x="2226852" y="566261"/>
                </a:lnTo>
                <a:lnTo>
                  <a:pt x="2256537" y="565024"/>
                </a:lnTo>
                <a:lnTo>
                  <a:pt x="2281372" y="562357"/>
                </a:lnTo>
                <a:lnTo>
                  <a:pt x="2313204" y="556393"/>
                </a:lnTo>
                <a:lnTo>
                  <a:pt x="2348612" y="547267"/>
                </a:lnTo>
                <a:lnTo>
                  <a:pt x="2383066" y="533069"/>
                </a:lnTo>
                <a:lnTo>
                  <a:pt x="2390788" y="526194"/>
                </a:lnTo>
                <a:lnTo>
                  <a:pt x="2397660" y="518641"/>
                </a:lnTo>
                <a:lnTo>
                  <a:pt x="2409660" y="509133"/>
                </a:lnTo>
                <a:lnTo>
                  <a:pt x="2415837" y="501004"/>
                </a:lnTo>
                <a:lnTo>
                  <a:pt x="2419112" y="492100"/>
                </a:lnTo>
                <a:lnTo>
                  <a:pt x="2427729" y="459229"/>
                </a:lnTo>
                <a:lnTo>
                  <a:pt x="2432567" y="426889"/>
                </a:lnTo>
                <a:lnTo>
                  <a:pt x="2435716" y="391467"/>
                </a:lnTo>
                <a:lnTo>
                  <a:pt x="2441633" y="356718"/>
                </a:lnTo>
                <a:lnTo>
                  <a:pt x="2442961" y="321127"/>
                </a:lnTo>
                <a:lnTo>
                  <a:pt x="2445240" y="294684"/>
                </a:lnTo>
                <a:lnTo>
                  <a:pt x="2448805" y="276793"/>
                </a:lnTo>
                <a:lnTo>
                  <a:pt x="2450109" y="242368"/>
                </a:lnTo>
                <a:lnTo>
                  <a:pt x="2450280" y="210613"/>
                </a:lnTo>
                <a:lnTo>
                  <a:pt x="2444649" y="179943"/>
                </a:lnTo>
                <a:lnTo>
                  <a:pt x="2441486" y="164479"/>
                </a:lnTo>
                <a:lnTo>
                  <a:pt x="2431036" y="141030"/>
                </a:lnTo>
                <a:lnTo>
                  <a:pt x="2402544" y="109167"/>
                </a:lnTo>
                <a:lnTo>
                  <a:pt x="2389235" y="97383"/>
                </a:lnTo>
                <a:lnTo>
                  <a:pt x="2356921" y="83344"/>
                </a:lnTo>
                <a:lnTo>
                  <a:pt x="2327967" y="73560"/>
                </a:lnTo>
                <a:lnTo>
                  <a:pt x="2294613" y="63984"/>
                </a:lnTo>
                <a:lnTo>
                  <a:pt x="2264859" y="54449"/>
                </a:lnTo>
                <a:lnTo>
                  <a:pt x="2230348" y="49831"/>
                </a:lnTo>
                <a:lnTo>
                  <a:pt x="2202395" y="44259"/>
                </a:lnTo>
                <a:lnTo>
                  <a:pt x="2173210" y="37581"/>
                </a:lnTo>
                <a:lnTo>
                  <a:pt x="2138986" y="31369"/>
                </a:lnTo>
                <a:lnTo>
                  <a:pt x="2112711" y="29638"/>
                </a:lnTo>
                <a:lnTo>
                  <a:pt x="2087274" y="26751"/>
                </a:lnTo>
                <a:lnTo>
                  <a:pt x="2061946" y="22823"/>
                </a:lnTo>
                <a:lnTo>
                  <a:pt x="2034814" y="18431"/>
                </a:lnTo>
                <a:lnTo>
                  <a:pt x="2004764" y="15950"/>
                </a:lnTo>
                <a:lnTo>
                  <a:pt x="1973681" y="14053"/>
                </a:lnTo>
                <a:lnTo>
                  <a:pt x="1943992" y="10564"/>
                </a:lnTo>
                <a:lnTo>
                  <a:pt x="1910688" y="8485"/>
                </a:lnTo>
                <a:lnTo>
                  <a:pt x="1892917" y="7930"/>
                </a:lnTo>
                <a:lnTo>
                  <a:pt x="1874720" y="6767"/>
                </a:lnTo>
                <a:lnTo>
                  <a:pt x="1856238" y="5197"/>
                </a:lnTo>
                <a:lnTo>
                  <a:pt x="1837567" y="3357"/>
                </a:lnTo>
                <a:lnTo>
                  <a:pt x="1818770" y="2131"/>
                </a:lnTo>
                <a:lnTo>
                  <a:pt x="1799888" y="1313"/>
                </a:lnTo>
                <a:lnTo>
                  <a:pt x="1780950" y="767"/>
                </a:lnTo>
                <a:lnTo>
                  <a:pt x="1761182" y="404"/>
                </a:lnTo>
                <a:lnTo>
                  <a:pt x="1740858" y="162"/>
                </a:lnTo>
                <a:lnTo>
                  <a:pt x="1720166" y="0"/>
                </a:lnTo>
                <a:lnTo>
                  <a:pt x="1698434" y="686"/>
                </a:lnTo>
                <a:lnTo>
                  <a:pt x="1676008" y="1938"/>
                </a:lnTo>
                <a:lnTo>
                  <a:pt x="1653120" y="3565"/>
                </a:lnTo>
                <a:lnTo>
                  <a:pt x="1630717" y="4651"/>
                </a:lnTo>
                <a:lnTo>
                  <a:pt x="1608639" y="5374"/>
                </a:lnTo>
                <a:lnTo>
                  <a:pt x="1586776" y="5856"/>
                </a:lnTo>
                <a:lnTo>
                  <a:pt x="1564263" y="6178"/>
                </a:lnTo>
                <a:lnTo>
                  <a:pt x="1541317" y="6392"/>
                </a:lnTo>
                <a:lnTo>
                  <a:pt x="1518082" y="6535"/>
                </a:lnTo>
                <a:lnTo>
                  <a:pt x="1494655" y="7424"/>
                </a:lnTo>
                <a:lnTo>
                  <a:pt x="1471099" y="8811"/>
                </a:lnTo>
                <a:lnTo>
                  <a:pt x="1447458" y="10529"/>
                </a:lnTo>
                <a:lnTo>
                  <a:pt x="1423759" y="11674"/>
                </a:lnTo>
                <a:lnTo>
                  <a:pt x="1400023" y="12438"/>
                </a:lnTo>
                <a:lnTo>
                  <a:pt x="1376261" y="12947"/>
                </a:lnTo>
                <a:lnTo>
                  <a:pt x="1352482" y="13286"/>
                </a:lnTo>
                <a:lnTo>
                  <a:pt x="1328692" y="13512"/>
                </a:lnTo>
                <a:lnTo>
                  <a:pt x="1304895" y="13663"/>
                </a:lnTo>
                <a:lnTo>
                  <a:pt x="1281886" y="13764"/>
                </a:lnTo>
                <a:lnTo>
                  <a:pt x="1259403" y="13831"/>
                </a:lnTo>
                <a:lnTo>
                  <a:pt x="1237271" y="13875"/>
                </a:lnTo>
                <a:lnTo>
                  <a:pt x="1216166" y="14699"/>
                </a:lnTo>
                <a:lnTo>
                  <a:pt x="1195746" y="16042"/>
                </a:lnTo>
                <a:lnTo>
                  <a:pt x="1175783" y="17731"/>
                </a:lnTo>
                <a:lnTo>
                  <a:pt x="1155330" y="18857"/>
                </a:lnTo>
                <a:lnTo>
                  <a:pt x="1134551" y="19607"/>
                </a:lnTo>
                <a:lnTo>
                  <a:pt x="1113555" y="20108"/>
                </a:lnTo>
                <a:lnTo>
                  <a:pt x="1093207" y="20441"/>
                </a:lnTo>
                <a:lnTo>
                  <a:pt x="1073292" y="20664"/>
                </a:lnTo>
                <a:lnTo>
                  <a:pt x="1053666" y="20812"/>
                </a:lnTo>
                <a:lnTo>
                  <a:pt x="1034231" y="20911"/>
                </a:lnTo>
                <a:lnTo>
                  <a:pt x="1014925" y="20977"/>
                </a:lnTo>
                <a:lnTo>
                  <a:pt x="995704" y="21021"/>
                </a:lnTo>
                <a:lnTo>
                  <a:pt x="976540" y="21050"/>
                </a:lnTo>
                <a:lnTo>
                  <a:pt x="957414" y="21070"/>
                </a:lnTo>
                <a:lnTo>
                  <a:pt x="938314" y="21083"/>
                </a:lnTo>
                <a:lnTo>
                  <a:pt x="919230" y="21091"/>
                </a:lnTo>
                <a:lnTo>
                  <a:pt x="900157" y="21097"/>
                </a:lnTo>
                <a:lnTo>
                  <a:pt x="881093" y="21101"/>
                </a:lnTo>
                <a:lnTo>
                  <a:pt x="862032" y="21897"/>
                </a:lnTo>
                <a:lnTo>
                  <a:pt x="842976" y="23222"/>
                </a:lnTo>
                <a:lnTo>
                  <a:pt x="823921" y="24899"/>
                </a:lnTo>
                <a:lnTo>
                  <a:pt x="805662" y="26017"/>
                </a:lnTo>
                <a:lnTo>
                  <a:pt x="770557" y="27259"/>
                </a:lnTo>
                <a:lnTo>
                  <a:pt x="752624" y="27590"/>
                </a:lnTo>
                <a:lnTo>
                  <a:pt x="734318" y="27811"/>
                </a:lnTo>
                <a:lnTo>
                  <a:pt x="715764" y="27958"/>
                </a:lnTo>
                <a:lnTo>
                  <a:pt x="680332" y="30238"/>
                </a:lnTo>
                <a:lnTo>
                  <a:pt x="646063" y="33104"/>
                </a:lnTo>
                <a:lnTo>
                  <a:pt x="612312" y="34377"/>
                </a:lnTo>
                <a:lnTo>
                  <a:pt x="578791" y="37060"/>
                </a:lnTo>
                <a:lnTo>
                  <a:pt x="545372" y="40104"/>
                </a:lnTo>
                <a:lnTo>
                  <a:pt x="511998" y="41457"/>
                </a:lnTo>
                <a:lnTo>
                  <a:pt x="478644" y="44175"/>
                </a:lnTo>
                <a:lnTo>
                  <a:pt x="445299" y="47235"/>
                </a:lnTo>
                <a:lnTo>
                  <a:pt x="411959" y="48596"/>
                </a:lnTo>
                <a:lnTo>
                  <a:pt x="378620" y="51317"/>
                </a:lnTo>
                <a:lnTo>
                  <a:pt x="346076" y="55172"/>
                </a:lnTo>
                <a:lnTo>
                  <a:pt x="315736" y="59531"/>
                </a:lnTo>
                <a:lnTo>
                  <a:pt x="288494" y="64114"/>
                </a:lnTo>
                <a:lnTo>
                  <a:pt x="263157" y="68797"/>
                </a:lnTo>
                <a:lnTo>
                  <a:pt x="238667" y="73524"/>
                </a:lnTo>
                <a:lnTo>
                  <a:pt x="214553" y="78271"/>
                </a:lnTo>
                <a:lnTo>
                  <a:pt x="180782" y="83289"/>
                </a:lnTo>
                <a:lnTo>
                  <a:pt x="150667" y="86893"/>
                </a:lnTo>
                <a:lnTo>
                  <a:pt x="115839" y="95222"/>
                </a:lnTo>
                <a:lnTo>
                  <a:pt x="86823" y="105304"/>
                </a:lnTo>
                <a:lnTo>
                  <a:pt x="52327" y="127827"/>
                </a:lnTo>
                <a:lnTo>
                  <a:pt x="46275" y="133626"/>
                </a:lnTo>
                <a:lnTo>
                  <a:pt x="33473" y="154851"/>
                </a:lnTo>
                <a:lnTo>
                  <a:pt x="30026" y="168862"/>
                </a:lnTo>
                <a:lnTo>
                  <a:pt x="28766" y="200345"/>
                </a:lnTo>
                <a:lnTo>
                  <a:pt x="28613" y="228404"/>
                </a:lnTo>
                <a:lnTo>
                  <a:pt x="28582" y="263374"/>
                </a:lnTo>
                <a:lnTo>
                  <a:pt x="29371" y="295385"/>
                </a:lnTo>
                <a:lnTo>
                  <a:pt x="33485" y="326919"/>
                </a:lnTo>
                <a:lnTo>
                  <a:pt x="34726" y="352287"/>
                </a:lnTo>
                <a:lnTo>
                  <a:pt x="37394" y="377320"/>
                </a:lnTo>
                <a:lnTo>
                  <a:pt x="42020" y="402468"/>
                </a:lnTo>
                <a:lnTo>
                  <a:pt x="49367" y="429520"/>
                </a:lnTo>
                <a:lnTo>
                  <a:pt x="58636" y="463941"/>
                </a:lnTo>
                <a:lnTo>
                  <a:pt x="71438" y="5068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SMARTInkShape-5202"/>
          <p:cNvSpPr/>
          <p:nvPr>
            <p:custDataLst>
              <p:tags r:id="rId36"/>
            </p:custDataLst>
          </p:nvPr>
        </p:nvSpPr>
        <p:spPr>
          <a:xfrm>
            <a:off x="3800475" y="1808486"/>
            <a:ext cx="682410" cy="191765"/>
          </a:xfrm>
          <a:custGeom>
            <a:avLst/>
            <a:gdLst/>
            <a:ahLst/>
            <a:cxnLst/>
            <a:rect l="0" t="0" r="0" b="0"/>
            <a:pathLst>
              <a:path w="682410" h="191765">
                <a:moveTo>
                  <a:pt x="0" y="106039"/>
                </a:moveTo>
                <a:lnTo>
                  <a:pt x="0" y="106039"/>
                </a:lnTo>
                <a:lnTo>
                  <a:pt x="30867" y="106039"/>
                </a:lnTo>
                <a:lnTo>
                  <a:pt x="58535" y="106039"/>
                </a:lnTo>
                <a:lnTo>
                  <a:pt x="85811" y="106039"/>
                </a:lnTo>
                <a:lnTo>
                  <a:pt x="116455" y="106039"/>
                </a:lnTo>
                <a:lnTo>
                  <a:pt x="150183" y="106039"/>
                </a:lnTo>
                <a:lnTo>
                  <a:pt x="169178" y="106039"/>
                </a:lnTo>
                <a:lnTo>
                  <a:pt x="188985" y="106039"/>
                </a:lnTo>
                <a:lnTo>
                  <a:pt x="209334" y="106039"/>
                </a:lnTo>
                <a:lnTo>
                  <a:pt x="230043" y="106039"/>
                </a:lnTo>
                <a:lnTo>
                  <a:pt x="250993" y="106039"/>
                </a:lnTo>
                <a:lnTo>
                  <a:pt x="272898" y="106039"/>
                </a:lnTo>
                <a:lnTo>
                  <a:pt x="295438" y="106039"/>
                </a:lnTo>
                <a:lnTo>
                  <a:pt x="318403" y="106039"/>
                </a:lnTo>
                <a:lnTo>
                  <a:pt x="340062" y="105245"/>
                </a:lnTo>
                <a:lnTo>
                  <a:pt x="360852" y="103922"/>
                </a:lnTo>
                <a:lnTo>
                  <a:pt x="381062" y="102247"/>
                </a:lnTo>
                <a:lnTo>
                  <a:pt x="400885" y="101129"/>
                </a:lnTo>
                <a:lnTo>
                  <a:pt x="420450" y="100385"/>
                </a:lnTo>
                <a:lnTo>
                  <a:pt x="439844" y="99888"/>
                </a:lnTo>
                <a:lnTo>
                  <a:pt x="458329" y="98763"/>
                </a:lnTo>
                <a:lnTo>
                  <a:pt x="493685" y="95397"/>
                </a:lnTo>
                <a:lnTo>
                  <a:pt x="523687" y="93372"/>
                </a:lnTo>
                <a:lnTo>
                  <a:pt x="549456" y="91678"/>
                </a:lnTo>
                <a:lnTo>
                  <a:pt x="581020" y="86262"/>
                </a:lnTo>
                <a:lnTo>
                  <a:pt x="609187" y="77320"/>
                </a:lnTo>
                <a:lnTo>
                  <a:pt x="616031" y="72638"/>
                </a:lnTo>
                <a:lnTo>
                  <a:pt x="619073" y="67911"/>
                </a:lnTo>
                <a:lnTo>
                  <a:pt x="619090" y="65539"/>
                </a:lnTo>
                <a:lnTo>
                  <a:pt x="616993" y="60787"/>
                </a:lnTo>
                <a:lnTo>
                  <a:pt x="611350" y="53649"/>
                </a:lnTo>
                <a:lnTo>
                  <a:pt x="590925" y="39217"/>
                </a:lnTo>
                <a:lnTo>
                  <a:pt x="556948" y="25371"/>
                </a:lnTo>
                <a:lnTo>
                  <a:pt x="524470" y="15610"/>
                </a:lnTo>
                <a:lnTo>
                  <a:pt x="491802" y="6178"/>
                </a:lnTo>
                <a:lnTo>
                  <a:pt x="480523" y="0"/>
                </a:lnTo>
                <a:lnTo>
                  <a:pt x="479892" y="421"/>
                </a:lnTo>
                <a:lnTo>
                  <a:pt x="479192" y="3006"/>
                </a:lnTo>
                <a:lnTo>
                  <a:pt x="479799" y="4013"/>
                </a:lnTo>
                <a:lnTo>
                  <a:pt x="480997" y="4684"/>
                </a:lnTo>
                <a:lnTo>
                  <a:pt x="509174" y="12099"/>
                </a:lnTo>
                <a:lnTo>
                  <a:pt x="536805" y="16645"/>
                </a:lnTo>
                <a:lnTo>
                  <a:pt x="566336" y="23019"/>
                </a:lnTo>
                <a:lnTo>
                  <a:pt x="598986" y="26143"/>
                </a:lnTo>
                <a:lnTo>
                  <a:pt x="630003" y="30860"/>
                </a:lnTo>
                <a:lnTo>
                  <a:pt x="662431" y="44475"/>
                </a:lnTo>
                <a:lnTo>
                  <a:pt x="674356" y="50367"/>
                </a:lnTo>
                <a:lnTo>
                  <a:pt x="678170" y="53843"/>
                </a:lnTo>
                <a:lnTo>
                  <a:pt x="682409" y="61939"/>
                </a:lnTo>
                <a:lnTo>
                  <a:pt x="682176" y="70829"/>
                </a:lnTo>
                <a:lnTo>
                  <a:pt x="678633" y="80071"/>
                </a:lnTo>
                <a:lnTo>
                  <a:pt x="655184" y="107480"/>
                </a:lnTo>
                <a:lnTo>
                  <a:pt x="623337" y="129989"/>
                </a:lnTo>
                <a:lnTo>
                  <a:pt x="593293" y="154426"/>
                </a:lnTo>
                <a:lnTo>
                  <a:pt x="568667" y="174735"/>
                </a:lnTo>
                <a:lnTo>
                  <a:pt x="557213" y="1917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7" name="SMARTInkShape-Group1697"/>
          <p:cNvGrpSpPr/>
          <p:nvPr/>
        </p:nvGrpSpPr>
        <p:grpSpPr>
          <a:xfrm>
            <a:off x="4651424" y="1886065"/>
            <a:ext cx="792115" cy="257061"/>
            <a:chOff x="4651424" y="1886065"/>
            <a:chExt cx="792115" cy="257061"/>
          </a:xfrm>
        </p:grpSpPr>
        <p:sp>
          <p:nvSpPr>
            <p:cNvPr id="651" name="SMARTInkShape-5203"/>
            <p:cNvSpPr/>
            <p:nvPr>
              <p:custDataLst>
                <p:tags r:id="rId49"/>
              </p:custDataLst>
            </p:nvPr>
          </p:nvSpPr>
          <p:spPr>
            <a:xfrm>
              <a:off x="4651424" y="1907381"/>
              <a:ext cx="92027" cy="114131"/>
            </a:xfrm>
            <a:custGeom>
              <a:avLst/>
              <a:gdLst/>
              <a:ahLst/>
              <a:cxnLst/>
              <a:rect l="0" t="0" r="0" b="0"/>
              <a:pathLst>
                <a:path w="92027" h="114131">
                  <a:moveTo>
                    <a:pt x="92026" y="7144"/>
                  </a:moveTo>
                  <a:lnTo>
                    <a:pt x="92026" y="7144"/>
                  </a:lnTo>
                  <a:lnTo>
                    <a:pt x="88234" y="7144"/>
                  </a:lnTo>
                  <a:lnTo>
                    <a:pt x="84255" y="9261"/>
                  </a:lnTo>
                  <a:lnTo>
                    <a:pt x="48713" y="31980"/>
                  </a:lnTo>
                  <a:lnTo>
                    <a:pt x="28114" y="52325"/>
                  </a:lnTo>
                  <a:lnTo>
                    <a:pt x="5558" y="85237"/>
                  </a:lnTo>
                  <a:lnTo>
                    <a:pt x="422" y="104473"/>
                  </a:lnTo>
                  <a:lnTo>
                    <a:pt x="0" y="107749"/>
                  </a:lnTo>
                  <a:lnTo>
                    <a:pt x="513" y="109932"/>
                  </a:lnTo>
                  <a:lnTo>
                    <a:pt x="1649" y="111388"/>
                  </a:lnTo>
                  <a:lnTo>
                    <a:pt x="3200" y="112359"/>
                  </a:lnTo>
                  <a:lnTo>
                    <a:pt x="25915" y="114130"/>
                  </a:lnTo>
                  <a:lnTo>
                    <a:pt x="44513" y="108563"/>
                  </a:lnTo>
                  <a:lnTo>
                    <a:pt x="53976" y="104342"/>
                  </a:lnTo>
                  <a:lnTo>
                    <a:pt x="61357" y="97704"/>
                  </a:lnTo>
                  <a:lnTo>
                    <a:pt x="69974" y="82924"/>
                  </a:lnTo>
                  <a:lnTo>
                    <a:pt x="82711" y="50388"/>
                  </a:lnTo>
                  <a:lnTo>
                    <a:pt x="84755" y="16691"/>
                  </a:lnTo>
                  <a:lnTo>
                    <a:pt x="84004" y="13509"/>
                  </a:lnTo>
                  <a:lnTo>
                    <a:pt x="82709" y="11387"/>
                  </a:lnTo>
                  <a:lnTo>
                    <a:pt x="70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204"/>
            <p:cNvSpPr/>
            <p:nvPr>
              <p:custDataLst>
                <p:tags r:id="rId50"/>
              </p:custDataLst>
            </p:nvPr>
          </p:nvSpPr>
          <p:spPr>
            <a:xfrm>
              <a:off x="5264944" y="1886065"/>
              <a:ext cx="128588" cy="113854"/>
            </a:xfrm>
            <a:custGeom>
              <a:avLst/>
              <a:gdLst/>
              <a:ahLst/>
              <a:cxnLst/>
              <a:rect l="0" t="0" r="0" b="0"/>
              <a:pathLst>
                <a:path w="128588" h="113854">
                  <a:moveTo>
                    <a:pt x="128587" y="21316"/>
                  </a:moveTo>
                  <a:lnTo>
                    <a:pt x="128587" y="21316"/>
                  </a:lnTo>
                  <a:lnTo>
                    <a:pt x="111588" y="4317"/>
                  </a:lnTo>
                  <a:lnTo>
                    <a:pt x="104892" y="1855"/>
                  </a:lnTo>
                  <a:lnTo>
                    <a:pt x="79837" y="0"/>
                  </a:lnTo>
                  <a:lnTo>
                    <a:pt x="66341" y="3712"/>
                  </a:lnTo>
                  <a:lnTo>
                    <a:pt x="56081" y="9838"/>
                  </a:lnTo>
                  <a:lnTo>
                    <a:pt x="52706" y="14363"/>
                  </a:lnTo>
                  <a:lnTo>
                    <a:pt x="50412" y="19019"/>
                  </a:lnTo>
                  <a:lnTo>
                    <a:pt x="46747" y="23735"/>
                  </a:lnTo>
                  <a:lnTo>
                    <a:pt x="46246" y="26104"/>
                  </a:lnTo>
                  <a:lnTo>
                    <a:pt x="46705" y="28477"/>
                  </a:lnTo>
                  <a:lnTo>
                    <a:pt x="48539" y="34024"/>
                  </a:lnTo>
                  <a:lnTo>
                    <a:pt x="51833" y="50520"/>
                  </a:lnTo>
                  <a:lnTo>
                    <a:pt x="53605" y="55073"/>
                  </a:lnTo>
                  <a:lnTo>
                    <a:pt x="59808" y="62248"/>
                  </a:lnTo>
                  <a:lnTo>
                    <a:pt x="94878" y="94807"/>
                  </a:lnTo>
                  <a:lnTo>
                    <a:pt x="97730" y="99752"/>
                  </a:lnTo>
                  <a:lnTo>
                    <a:pt x="99562" y="105601"/>
                  </a:lnTo>
                  <a:lnTo>
                    <a:pt x="97695" y="108518"/>
                  </a:lnTo>
                  <a:lnTo>
                    <a:pt x="96086" y="110407"/>
                  </a:lnTo>
                  <a:lnTo>
                    <a:pt x="92182" y="112506"/>
                  </a:lnTo>
                  <a:lnTo>
                    <a:pt x="79416" y="113853"/>
                  </a:lnTo>
                  <a:lnTo>
                    <a:pt x="60813" y="113326"/>
                  </a:lnTo>
                  <a:lnTo>
                    <a:pt x="26829" y="107698"/>
                  </a:lnTo>
                  <a:lnTo>
                    <a:pt x="12888" y="106442"/>
                  </a:lnTo>
                  <a:lnTo>
                    <a:pt x="0" y="9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205"/>
            <p:cNvSpPr/>
            <p:nvPr>
              <p:custDataLst>
                <p:tags r:id="rId51"/>
              </p:custDataLst>
            </p:nvPr>
          </p:nvSpPr>
          <p:spPr>
            <a:xfrm>
              <a:off x="5436394" y="1993106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206"/>
            <p:cNvSpPr/>
            <p:nvPr>
              <p:custDataLst>
                <p:tags r:id="rId52"/>
              </p:custDataLst>
            </p:nvPr>
          </p:nvSpPr>
          <p:spPr>
            <a:xfrm>
              <a:off x="5000909" y="1914525"/>
              <a:ext cx="142566" cy="228601"/>
            </a:xfrm>
            <a:custGeom>
              <a:avLst/>
              <a:gdLst/>
              <a:ahLst/>
              <a:cxnLst/>
              <a:rect l="0" t="0" r="0" b="0"/>
              <a:pathLst>
                <a:path w="142566" h="228601">
                  <a:moveTo>
                    <a:pt x="106872" y="0"/>
                  </a:moveTo>
                  <a:lnTo>
                    <a:pt x="106872" y="0"/>
                  </a:lnTo>
                  <a:lnTo>
                    <a:pt x="113722" y="0"/>
                  </a:lnTo>
                  <a:lnTo>
                    <a:pt x="110136" y="0"/>
                  </a:lnTo>
                  <a:lnTo>
                    <a:pt x="106206" y="2117"/>
                  </a:lnTo>
                  <a:lnTo>
                    <a:pt x="100226" y="5703"/>
                  </a:lnTo>
                  <a:lnTo>
                    <a:pt x="70278" y="20585"/>
                  </a:lnTo>
                  <a:lnTo>
                    <a:pt x="35320" y="37410"/>
                  </a:lnTo>
                  <a:lnTo>
                    <a:pt x="6992" y="54051"/>
                  </a:lnTo>
                  <a:lnTo>
                    <a:pt x="674" y="62788"/>
                  </a:lnTo>
                  <a:lnTo>
                    <a:pt x="0" y="67640"/>
                  </a:lnTo>
                  <a:lnTo>
                    <a:pt x="699" y="68906"/>
                  </a:lnTo>
                  <a:lnTo>
                    <a:pt x="1959" y="69750"/>
                  </a:lnTo>
                  <a:lnTo>
                    <a:pt x="3593" y="70312"/>
                  </a:lnTo>
                  <a:lnTo>
                    <a:pt x="13476" y="67312"/>
                  </a:lnTo>
                  <a:lnTo>
                    <a:pt x="45862" y="51492"/>
                  </a:lnTo>
                  <a:lnTo>
                    <a:pt x="80026" y="31609"/>
                  </a:lnTo>
                  <a:lnTo>
                    <a:pt x="99600" y="19444"/>
                  </a:lnTo>
                  <a:lnTo>
                    <a:pt x="111861" y="10788"/>
                  </a:lnTo>
                  <a:lnTo>
                    <a:pt x="120729" y="7624"/>
                  </a:lnTo>
                  <a:lnTo>
                    <a:pt x="124408" y="7357"/>
                  </a:lnTo>
                  <a:lnTo>
                    <a:pt x="128689" y="9355"/>
                  </a:lnTo>
                  <a:lnTo>
                    <a:pt x="130942" y="10999"/>
                  </a:lnTo>
                  <a:lnTo>
                    <a:pt x="133444" y="17059"/>
                  </a:lnTo>
                  <a:lnTo>
                    <a:pt x="135330" y="51580"/>
                  </a:lnTo>
                  <a:lnTo>
                    <a:pt x="141086" y="85932"/>
                  </a:lnTo>
                  <a:lnTo>
                    <a:pt x="142393" y="121471"/>
                  </a:lnTo>
                  <a:lnTo>
                    <a:pt x="142565" y="157166"/>
                  </a:lnTo>
                  <a:lnTo>
                    <a:pt x="138791" y="174803"/>
                  </a:lnTo>
                  <a:lnTo>
                    <a:pt x="130583" y="185111"/>
                  </a:lnTo>
                  <a:lnTo>
                    <a:pt x="109704" y="200871"/>
                  </a:lnTo>
                  <a:lnTo>
                    <a:pt x="77729" y="214110"/>
                  </a:lnTo>
                  <a:lnTo>
                    <a:pt x="44091" y="225398"/>
                  </a:lnTo>
                  <a:lnTo>
                    <a:pt x="2829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207"/>
            <p:cNvSpPr/>
            <p:nvPr>
              <p:custDataLst>
                <p:tags r:id="rId53"/>
              </p:custDataLst>
            </p:nvPr>
          </p:nvSpPr>
          <p:spPr>
            <a:xfrm>
              <a:off x="4850606" y="1914525"/>
              <a:ext cx="150020" cy="99879"/>
            </a:xfrm>
            <a:custGeom>
              <a:avLst/>
              <a:gdLst/>
              <a:ahLst/>
              <a:cxnLst/>
              <a:rect l="0" t="0" r="0" b="0"/>
              <a:pathLst>
                <a:path w="150020" h="99879">
                  <a:moveTo>
                    <a:pt x="0" y="21431"/>
                  </a:moveTo>
                  <a:lnTo>
                    <a:pt x="0" y="21431"/>
                  </a:lnTo>
                  <a:lnTo>
                    <a:pt x="794" y="39319"/>
                  </a:lnTo>
                  <a:lnTo>
                    <a:pt x="8819" y="71509"/>
                  </a:lnTo>
                  <a:lnTo>
                    <a:pt x="13208" y="86709"/>
                  </a:lnTo>
                  <a:lnTo>
                    <a:pt x="14193" y="98479"/>
                  </a:lnTo>
                  <a:lnTo>
                    <a:pt x="15018" y="98990"/>
                  </a:lnTo>
                  <a:lnTo>
                    <a:pt x="18385" y="99709"/>
                  </a:lnTo>
                  <a:lnTo>
                    <a:pt x="16638" y="99878"/>
                  </a:lnTo>
                  <a:lnTo>
                    <a:pt x="15854" y="99129"/>
                  </a:lnTo>
                  <a:lnTo>
                    <a:pt x="14984" y="96180"/>
                  </a:lnTo>
                  <a:lnTo>
                    <a:pt x="14349" y="83216"/>
                  </a:lnTo>
                  <a:lnTo>
                    <a:pt x="28764" y="47699"/>
                  </a:lnTo>
                  <a:lnTo>
                    <a:pt x="34215" y="36281"/>
                  </a:lnTo>
                  <a:lnTo>
                    <a:pt x="59818" y="12227"/>
                  </a:lnTo>
                  <a:lnTo>
                    <a:pt x="69184" y="5963"/>
                  </a:lnTo>
                  <a:lnTo>
                    <a:pt x="87174" y="1767"/>
                  </a:lnTo>
                  <a:lnTo>
                    <a:pt x="120214" y="233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208"/>
            <p:cNvSpPr/>
            <p:nvPr>
              <p:custDataLst>
                <p:tags r:id="rId54"/>
              </p:custDataLst>
            </p:nvPr>
          </p:nvSpPr>
          <p:spPr>
            <a:xfrm>
              <a:off x="5264944" y="199310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0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1698"/>
          <p:cNvGrpSpPr/>
          <p:nvPr/>
        </p:nvGrpSpPr>
        <p:grpSpPr>
          <a:xfrm>
            <a:off x="5679281" y="1871794"/>
            <a:ext cx="928689" cy="192751"/>
            <a:chOff x="5679281" y="1871794"/>
            <a:chExt cx="928689" cy="192751"/>
          </a:xfrm>
        </p:grpSpPr>
        <p:sp>
          <p:nvSpPr>
            <p:cNvPr id="658" name="SMARTInkShape-5209"/>
            <p:cNvSpPr/>
            <p:nvPr>
              <p:custDataLst>
                <p:tags r:id="rId44"/>
              </p:custDataLst>
            </p:nvPr>
          </p:nvSpPr>
          <p:spPr>
            <a:xfrm>
              <a:off x="5679281" y="1871794"/>
              <a:ext cx="464345" cy="177002"/>
            </a:xfrm>
            <a:custGeom>
              <a:avLst/>
              <a:gdLst/>
              <a:ahLst/>
              <a:cxnLst/>
              <a:rect l="0" t="0" r="0" b="0"/>
              <a:pathLst>
                <a:path w="464345" h="177002">
                  <a:moveTo>
                    <a:pt x="0" y="85594"/>
                  </a:moveTo>
                  <a:lnTo>
                    <a:pt x="0" y="85594"/>
                  </a:lnTo>
                  <a:lnTo>
                    <a:pt x="30074" y="84800"/>
                  </a:lnTo>
                  <a:lnTo>
                    <a:pt x="63796" y="79939"/>
                  </a:lnTo>
                  <a:lnTo>
                    <a:pt x="88679" y="78318"/>
                  </a:lnTo>
                  <a:lnTo>
                    <a:pt x="115613" y="74952"/>
                  </a:lnTo>
                  <a:lnTo>
                    <a:pt x="141342" y="70810"/>
                  </a:lnTo>
                  <a:lnTo>
                    <a:pt x="166800" y="66323"/>
                  </a:lnTo>
                  <a:lnTo>
                    <a:pt x="193990" y="61683"/>
                  </a:lnTo>
                  <a:lnTo>
                    <a:pt x="219832" y="54858"/>
                  </a:lnTo>
                  <a:lnTo>
                    <a:pt x="254577" y="44208"/>
                  </a:lnTo>
                  <a:lnTo>
                    <a:pt x="287177" y="33498"/>
                  </a:lnTo>
                  <a:lnTo>
                    <a:pt x="315003" y="12793"/>
                  </a:lnTo>
                  <a:lnTo>
                    <a:pt x="318596" y="7465"/>
                  </a:lnTo>
                  <a:lnTo>
                    <a:pt x="321301" y="313"/>
                  </a:lnTo>
                  <a:lnTo>
                    <a:pt x="317627" y="0"/>
                  </a:lnTo>
                  <a:lnTo>
                    <a:pt x="316526" y="750"/>
                  </a:lnTo>
                  <a:lnTo>
                    <a:pt x="315793" y="2044"/>
                  </a:lnTo>
                  <a:lnTo>
                    <a:pt x="302007" y="35830"/>
                  </a:lnTo>
                  <a:lnTo>
                    <a:pt x="295388" y="65135"/>
                  </a:lnTo>
                  <a:lnTo>
                    <a:pt x="291270" y="95046"/>
                  </a:lnTo>
                  <a:lnTo>
                    <a:pt x="283048" y="127501"/>
                  </a:lnTo>
                  <a:lnTo>
                    <a:pt x="278866" y="160518"/>
                  </a:lnTo>
                  <a:lnTo>
                    <a:pt x="278641" y="173532"/>
                  </a:lnTo>
                  <a:lnTo>
                    <a:pt x="279424" y="175175"/>
                  </a:lnTo>
                  <a:lnTo>
                    <a:pt x="280738" y="176271"/>
                  </a:lnTo>
                  <a:lnTo>
                    <a:pt x="282409" y="177001"/>
                  </a:lnTo>
                  <a:lnTo>
                    <a:pt x="283522" y="176695"/>
                  </a:lnTo>
                  <a:lnTo>
                    <a:pt x="284265" y="175696"/>
                  </a:lnTo>
                  <a:lnTo>
                    <a:pt x="285091" y="171677"/>
                  </a:lnTo>
                  <a:lnTo>
                    <a:pt x="289456" y="147896"/>
                  </a:lnTo>
                  <a:lnTo>
                    <a:pt x="307983" y="113906"/>
                  </a:lnTo>
                  <a:lnTo>
                    <a:pt x="326390" y="89334"/>
                  </a:lnTo>
                  <a:lnTo>
                    <a:pt x="360971" y="69462"/>
                  </a:lnTo>
                  <a:lnTo>
                    <a:pt x="375948" y="65733"/>
                  </a:lnTo>
                  <a:lnTo>
                    <a:pt x="383517" y="66977"/>
                  </a:lnTo>
                  <a:lnTo>
                    <a:pt x="390321" y="70969"/>
                  </a:lnTo>
                  <a:lnTo>
                    <a:pt x="402283" y="82142"/>
                  </a:lnTo>
                  <a:lnTo>
                    <a:pt x="418878" y="110315"/>
                  </a:lnTo>
                  <a:lnTo>
                    <a:pt x="433368" y="143679"/>
                  </a:lnTo>
                  <a:lnTo>
                    <a:pt x="438142" y="150568"/>
                  </a:lnTo>
                  <a:lnTo>
                    <a:pt x="441320" y="152722"/>
                  </a:lnTo>
                  <a:lnTo>
                    <a:pt x="452583" y="155754"/>
                  </a:lnTo>
                  <a:lnTo>
                    <a:pt x="458588" y="156464"/>
                  </a:lnTo>
                  <a:lnTo>
                    <a:pt x="460506" y="155859"/>
                  </a:lnTo>
                  <a:lnTo>
                    <a:pt x="461785" y="154662"/>
                  </a:lnTo>
                  <a:lnTo>
                    <a:pt x="464344" y="149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210"/>
            <p:cNvSpPr/>
            <p:nvPr>
              <p:custDataLst>
                <p:tags r:id="rId45"/>
              </p:custDataLst>
            </p:nvPr>
          </p:nvSpPr>
          <p:spPr>
            <a:xfrm>
              <a:off x="5718740" y="1885950"/>
              <a:ext cx="24836" cy="178595"/>
            </a:xfrm>
            <a:custGeom>
              <a:avLst/>
              <a:gdLst/>
              <a:ahLst/>
              <a:cxnLst/>
              <a:rect l="0" t="0" r="0" b="0"/>
              <a:pathLst>
                <a:path w="24836" h="178595">
                  <a:moveTo>
                    <a:pt x="24835" y="0"/>
                  </a:moveTo>
                  <a:lnTo>
                    <a:pt x="24835" y="0"/>
                  </a:lnTo>
                  <a:lnTo>
                    <a:pt x="24835" y="3792"/>
                  </a:lnTo>
                  <a:lnTo>
                    <a:pt x="16016" y="35960"/>
                  </a:lnTo>
                  <a:lnTo>
                    <a:pt x="6358" y="65266"/>
                  </a:lnTo>
                  <a:lnTo>
                    <a:pt x="0" y="100141"/>
                  </a:lnTo>
                  <a:lnTo>
                    <a:pt x="2407" y="133631"/>
                  </a:lnTo>
                  <a:lnTo>
                    <a:pt x="5225" y="149397"/>
                  </a:lnTo>
                  <a:lnTo>
                    <a:pt x="12197" y="170768"/>
                  </a:lnTo>
                  <a:lnTo>
                    <a:pt x="17691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211"/>
            <p:cNvSpPr/>
            <p:nvPr>
              <p:custDataLst>
                <p:tags r:id="rId46"/>
              </p:custDataLst>
            </p:nvPr>
          </p:nvSpPr>
          <p:spPr>
            <a:xfrm>
              <a:off x="6429375" y="1950244"/>
              <a:ext cx="178595" cy="14288"/>
            </a:xfrm>
            <a:custGeom>
              <a:avLst/>
              <a:gdLst/>
              <a:ahLst/>
              <a:cxnLst/>
              <a:rect l="0" t="0" r="0" b="0"/>
              <a:pathLst>
                <a:path w="178595" h="14288">
                  <a:moveTo>
                    <a:pt x="0" y="14287"/>
                  </a:moveTo>
                  <a:lnTo>
                    <a:pt x="0" y="14287"/>
                  </a:lnTo>
                  <a:lnTo>
                    <a:pt x="33490" y="12171"/>
                  </a:lnTo>
                  <a:lnTo>
                    <a:pt x="67646" y="8136"/>
                  </a:lnTo>
                  <a:lnTo>
                    <a:pt x="103122" y="7438"/>
                  </a:lnTo>
                  <a:lnTo>
                    <a:pt x="136212" y="3438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212"/>
            <p:cNvSpPr/>
            <p:nvPr>
              <p:custDataLst>
                <p:tags r:id="rId47"/>
              </p:custDataLst>
            </p:nvPr>
          </p:nvSpPr>
          <p:spPr>
            <a:xfrm>
              <a:off x="6472266" y="1885950"/>
              <a:ext cx="21404" cy="159972"/>
            </a:xfrm>
            <a:custGeom>
              <a:avLst/>
              <a:gdLst/>
              <a:ahLst/>
              <a:cxnLst/>
              <a:rect l="0" t="0" r="0" b="0"/>
              <a:pathLst>
                <a:path w="21404" h="159972">
                  <a:moveTo>
                    <a:pt x="21403" y="0"/>
                  </a:moveTo>
                  <a:lnTo>
                    <a:pt x="21403" y="0"/>
                  </a:lnTo>
                  <a:lnTo>
                    <a:pt x="21403" y="3792"/>
                  </a:lnTo>
                  <a:lnTo>
                    <a:pt x="10012" y="37021"/>
                  </a:lnTo>
                  <a:lnTo>
                    <a:pt x="5570" y="66668"/>
                  </a:lnTo>
                  <a:lnTo>
                    <a:pt x="1078" y="99070"/>
                  </a:lnTo>
                  <a:lnTo>
                    <a:pt x="117" y="133490"/>
                  </a:lnTo>
                  <a:lnTo>
                    <a:pt x="0" y="150546"/>
                  </a:lnTo>
                  <a:lnTo>
                    <a:pt x="2101" y="156339"/>
                  </a:lnTo>
                  <a:lnTo>
                    <a:pt x="3772" y="158994"/>
                  </a:lnTo>
                  <a:lnTo>
                    <a:pt x="4887" y="159971"/>
                  </a:lnTo>
                  <a:lnTo>
                    <a:pt x="5630" y="159829"/>
                  </a:lnTo>
                  <a:lnTo>
                    <a:pt x="7115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213"/>
            <p:cNvSpPr/>
            <p:nvPr>
              <p:custDataLst>
                <p:tags r:id="rId48"/>
              </p:custDataLst>
            </p:nvPr>
          </p:nvSpPr>
          <p:spPr>
            <a:xfrm>
              <a:off x="6208380" y="1921669"/>
              <a:ext cx="213852" cy="92795"/>
            </a:xfrm>
            <a:custGeom>
              <a:avLst/>
              <a:gdLst/>
              <a:ahLst/>
              <a:cxnLst/>
              <a:rect l="0" t="0" r="0" b="0"/>
              <a:pathLst>
                <a:path w="213852" h="92795">
                  <a:moveTo>
                    <a:pt x="85264" y="0"/>
                  </a:moveTo>
                  <a:lnTo>
                    <a:pt x="85264" y="0"/>
                  </a:lnTo>
                  <a:lnTo>
                    <a:pt x="74622" y="0"/>
                  </a:lnTo>
                  <a:lnTo>
                    <a:pt x="70480" y="4233"/>
                  </a:lnTo>
                  <a:lnTo>
                    <a:pt x="40543" y="37377"/>
                  </a:lnTo>
                  <a:lnTo>
                    <a:pt x="13111" y="68784"/>
                  </a:lnTo>
                  <a:lnTo>
                    <a:pt x="0" y="92025"/>
                  </a:lnTo>
                  <a:lnTo>
                    <a:pt x="640" y="92306"/>
                  </a:lnTo>
                  <a:lnTo>
                    <a:pt x="13315" y="92794"/>
                  </a:lnTo>
                  <a:lnTo>
                    <a:pt x="21801" y="88602"/>
                  </a:lnTo>
                  <a:lnTo>
                    <a:pt x="49618" y="67456"/>
                  </a:lnTo>
                  <a:lnTo>
                    <a:pt x="76010" y="35996"/>
                  </a:lnTo>
                  <a:lnTo>
                    <a:pt x="91953" y="14834"/>
                  </a:lnTo>
                  <a:lnTo>
                    <a:pt x="92318" y="20099"/>
                  </a:lnTo>
                  <a:lnTo>
                    <a:pt x="93199" y="48578"/>
                  </a:lnTo>
                  <a:lnTo>
                    <a:pt x="98558" y="71749"/>
                  </a:lnTo>
                  <a:lnTo>
                    <a:pt x="100477" y="74820"/>
                  </a:lnTo>
                  <a:lnTo>
                    <a:pt x="110761" y="82935"/>
                  </a:lnTo>
                  <a:lnTo>
                    <a:pt x="119351" y="87924"/>
                  </a:lnTo>
                  <a:lnTo>
                    <a:pt x="136903" y="91403"/>
                  </a:lnTo>
                  <a:lnTo>
                    <a:pt x="153393" y="88642"/>
                  </a:lnTo>
                  <a:lnTo>
                    <a:pt x="188964" y="76038"/>
                  </a:lnTo>
                  <a:lnTo>
                    <a:pt x="213851" y="6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SMARTInkShape-Group1699"/>
          <p:cNvGrpSpPr/>
          <p:nvPr/>
        </p:nvGrpSpPr>
        <p:grpSpPr>
          <a:xfrm>
            <a:off x="6936901" y="1886045"/>
            <a:ext cx="388113" cy="249937"/>
            <a:chOff x="6936901" y="1886045"/>
            <a:chExt cx="388113" cy="249937"/>
          </a:xfrm>
        </p:grpSpPr>
        <p:sp>
          <p:nvSpPr>
            <p:cNvPr id="664" name="SMARTInkShape-5214"/>
            <p:cNvSpPr/>
            <p:nvPr>
              <p:custDataLst>
                <p:tags r:id="rId40"/>
              </p:custDataLst>
            </p:nvPr>
          </p:nvSpPr>
          <p:spPr>
            <a:xfrm>
              <a:off x="7015163" y="2114550"/>
              <a:ext cx="278312" cy="21432"/>
            </a:xfrm>
            <a:custGeom>
              <a:avLst/>
              <a:gdLst/>
              <a:ahLst/>
              <a:cxnLst/>
              <a:rect l="0" t="0" r="0" b="0"/>
              <a:pathLst>
                <a:path w="278312" h="21432">
                  <a:moveTo>
                    <a:pt x="271462" y="0"/>
                  </a:moveTo>
                  <a:lnTo>
                    <a:pt x="271462" y="0"/>
                  </a:lnTo>
                  <a:lnTo>
                    <a:pt x="278311" y="0"/>
                  </a:lnTo>
                  <a:lnTo>
                    <a:pt x="248070" y="0"/>
                  </a:lnTo>
                  <a:lnTo>
                    <a:pt x="213778" y="0"/>
                  </a:lnTo>
                  <a:lnTo>
                    <a:pt x="189469" y="0"/>
                  </a:lnTo>
                  <a:lnTo>
                    <a:pt x="162789" y="2117"/>
                  </a:lnTo>
                  <a:lnTo>
                    <a:pt x="135056" y="4910"/>
                  </a:lnTo>
                  <a:lnTo>
                    <a:pt x="106857" y="6151"/>
                  </a:lnTo>
                  <a:lnTo>
                    <a:pt x="80564" y="8819"/>
                  </a:lnTo>
                  <a:lnTo>
                    <a:pt x="54856" y="12651"/>
                  </a:lnTo>
                  <a:lnTo>
                    <a:pt x="27555" y="17000"/>
                  </a:lnTo>
                  <a:lnTo>
                    <a:pt x="0" y="21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215"/>
            <p:cNvSpPr/>
            <p:nvPr>
              <p:custDataLst>
                <p:tags r:id="rId41"/>
              </p:custDataLst>
            </p:nvPr>
          </p:nvSpPr>
          <p:spPr>
            <a:xfrm>
              <a:off x="7181492" y="1921669"/>
              <a:ext cx="143522" cy="141777"/>
            </a:xfrm>
            <a:custGeom>
              <a:avLst/>
              <a:gdLst/>
              <a:ahLst/>
              <a:cxnLst/>
              <a:rect l="0" t="0" r="0" b="0"/>
              <a:pathLst>
                <a:path w="143522" h="141777">
                  <a:moveTo>
                    <a:pt x="76558" y="0"/>
                  </a:moveTo>
                  <a:lnTo>
                    <a:pt x="76558" y="0"/>
                  </a:lnTo>
                  <a:lnTo>
                    <a:pt x="72766" y="3792"/>
                  </a:lnTo>
                  <a:lnTo>
                    <a:pt x="68787" y="5654"/>
                  </a:lnTo>
                  <a:lnTo>
                    <a:pt x="66615" y="6151"/>
                  </a:lnTo>
                  <a:lnTo>
                    <a:pt x="62084" y="10936"/>
                  </a:lnTo>
                  <a:lnTo>
                    <a:pt x="55838" y="18354"/>
                  </a:lnTo>
                  <a:lnTo>
                    <a:pt x="29497" y="44495"/>
                  </a:lnTo>
                  <a:lnTo>
                    <a:pt x="7312" y="78796"/>
                  </a:lnTo>
                  <a:lnTo>
                    <a:pt x="742" y="97959"/>
                  </a:lnTo>
                  <a:lnTo>
                    <a:pt x="0" y="108625"/>
                  </a:lnTo>
                  <a:lnTo>
                    <a:pt x="2315" y="118657"/>
                  </a:lnTo>
                  <a:lnTo>
                    <a:pt x="8107" y="126290"/>
                  </a:lnTo>
                  <a:lnTo>
                    <a:pt x="24760" y="137658"/>
                  </a:lnTo>
                  <a:lnTo>
                    <a:pt x="42425" y="141329"/>
                  </a:lnTo>
                  <a:lnTo>
                    <a:pt x="69727" y="141776"/>
                  </a:lnTo>
                  <a:lnTo>
                    <a:pt x="83841" y="138947"/>
                  </a:lnTo>
                  <a:lnTo>
                    <a:pt x="105174" y="125307"/>
                  </a:lnTo>
                  <a:lnTo>
                    <a:pt x="127219" y="104274"/>
                  </a:lnTo>
                  <a:lnTo>
                    <a:pt x="142692" y="71058"/>
                  </a:lnTo>
                  <a:lnTo>
                    <a:pt x="143521" y="56981"/>
                  </a:lnTo>
                  <a:lnTo>
                    <a:pt x="141245" y="44375"/>
                  </a:lnTo>
                  <a:lnTo>
                    <a:pt x="137587" y="36126"/>
                  </a:lnTo>
                  <a:lnTo>
                    <a:pt x="118159" y="19454"/>
                  </a:lnTo>
                  <a:lnTo>
                    <a:pt x="93374" y="5129"/>
                  </a:lnTo>
                  <a:lnTo>
                    <a:pt x="694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216"/>
            <p:cNvSpPr/>
            <p:nvPr>
              <p:custDataLst>
                <p:tags r:id="rId42"/>
              </p:custDataLst>
            </p:nvPr>
          </p:nvSpPr>
          <p:spPr>
            <a:xfrm>
              <a:off x="6936901" y="1886045"/>
              <a:ext cx="230139" cy="227367"/>
            </a:xfrm>
            <a:custGeom>
              <a:avLst/>
              <a:gdLst/>
              <a:ahLst/>
              <a:cxnLst/>
              <a:rect l="0" t="0" r="0" b="0"/>
              <a:pathLst>
                <a:path w="230139" h="227367">
                  <a:moveTo>
                    <a:pt x="13968" y="14193"/>
                  </a:moveTo>
                  <a:lnTo>
                    <a:pt x="13968" y="14193"/>
                  </a:lnTo>
                  <a:lnTo>
                    <a:pt x="0" y="225"/>
                  </a:lnTo>
                  <a:lnTo>
                    <a:pt x="3567" y="0"/>
                  </a:lnTo>
                  <a:lnTo>
                    <a:pt x="38294" y="7980"/>
                  </a:lnTo>
                  <a:lnTo>
                    <a:pt x="68624" y="17467"/>
                  </a:lnTo>
                  <a:lnTo>
                    <a:pt x="102746" y="26452"/>
                  </a:lnTo>
                  <a:lnTo>
                    <a:pt x="137992" y="38815"/>
                  </a:lnTo>
                  <a:lnTo>
                    <a:pt x="172777" y="53326"/>
                  </a:lnTo>
                  <a:lnTo>
                    <a:pt x="201957" y="71561"/>
                  </a:lnTo>
                  <a:lnTo>
                    <a:pt x="220569" y="88164"/>
                  </a:lnTo>
                  <a:lnTo>
                    <a:pt x="228293" y="101044"/>
                  </a:lnTo>
                  <a:lnTo>
                    <a:pt x="230138" y="112589"/>
                  </a:lnTo>
                  <a:lnTo>
                    <a:pt x="224855" y="136728"/>
                  </a:lnTo>
                  <a:lnTo>
                    <a:pt x="210861" y="157391"/>
                  </a:lnTo>
                  <a:lnTo>
                    <a:pt x="179096" y="184913"/>
                  </a:lnTo>
                  <a:lnTo>
                    <a:pt x="151618" y="200596"/>
                  </a:lnTo>
                  <a:lnTo>
                    <a:pt x="123369" y="211416"/>
                  </a:lnTo>
                  <a:lnTo>
                    <a:pt x="95683" y="222736"/>
                  </a:lnTo>
                  <a:lnTo>
                    <a:pt x="64593" y="227366"/>
                  </a:lnTo>
                  <a:lnTo>
                    <a:pt x="50755" y="227205"/>
                  </a:lnTo>
                  <a:lnTo>
                    <a:pt x="28255" y="221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217"/>
            <p:cNvSpPr/>
            <p:nvPr>
              <p:custDataLst>
                <p:tags r:id="rId43"/>
              </p:custDataLst>
            </p:nvPr>
          </p:nvSpPr>
          <p:spPr>
            <a:xfrm>
              <a:off x="6965192" y="1914525"/>
              <a:ext cx="21371" cy="177714"/>
            </a:xfrm>
            <a:custGeom>
              <a:avLst/>
              <a:gdLst/>
              <a:ahLst/>
              <a:cxnLst/>
              <a:rect l="0" t="0" r="0" b="0"/>
              <a:pathLst>
                <a:path w="21371" h="177714">
                  <a:moveTo>
                    <a:pt x="14252" y="0"/>
                  </a:moveTo>
                  <a:lnTo>
                    <a:pt x="14252" y="0"/>
                  </a:lnTo>
                  <a:lnTo>
                    <a:pt x="18045" y="0"/>
                  </a:lnTo>
                  <a:lnTo>
                    <a:pt x="19162" y="794"/>
                  </a:lnTo>
                  <a:lnTo>
                    <a:pt x="19906" y="2117"/>
                  </a:lnTo>
                  <a:lnTo>
                    <a:pt x="21101" y="9943"/>
                  </a:lnTo>
                  <a:lnTo>
                    <a:pt x="21370" y="39943"/>
                  </a:lnTo>
                  <a:lnTo>
                    <a:pt x="15687" y="70038"/>
                  </a:lnTo>
                  <a:lnTo>
                    <a:pt x="6921" y="101853"/>
                  </a:lnTo>
                  <a:lnTo>
                    <a:pt x="1339" y="134684"/>
                  </a:lnTo>
                  <a:lnTo>
                    <a:pt x="84" y="168559"/>
                  </a:lnTo>
                  <a:lnTo>
                    <a:pt x="0" y="175620"/>
                  </a:lnTo>
                  <a:lnTo>
                    <a:pt x="781" y="176612"/>
                  </a:lnTo>
                  <a:lnTo>
                    <a:pt x="3767" y="177713"/>
                  </a:lnTo>
                  <a:lnTo>
                    <a:pt x="4881" y="177213"/>
                  </a:lnTo>
                  <a:lnTo>
                    <a:pt x="5623" y="176086"/>
                  </a:lnTo>
                  <a:lnTo>
                    <a:pt x="6668" y="170707"/>
                  </a:lnTo>
                  <a:lnTo>
                    <a:pt x="7108" y="1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SMARTInkShape-Group1700"/>
          <p:cNvGrpSpPr/>
          <p:nvPr/>
        </p:nvGrpSpPr>
        <p:grpSpPr>
          <a:xfrm>
            <a:off x="7558184" y="1939535"/>
            <a:ext cx="635563" cy="103472"/>
            <a:chOff x="7558184" y="1939535"/>
            <a:chExt cx="635563" cy="103472"/>
          </a:xfrm>
        </p:grpSpPr>
        <p:sp>
          <p:nvSpPr>
            <p:cNvPr id="669" name="SMARTInkShape-5218"/>
            <p:cNvSpPr/>
            <p:nvPr>
              <p:custDataLst>
                <p:tags r:id="rId37"/>
              </p:custDataLst>
            </p:nvPr>
          </p:nvSpPr>
          <p:spPr>
            <a:xfrm>
              <a:off x="7958138" y="1944114"/>
              <a:ext cx="235609" cy="98893"/>
            </a:xfrm>
            <a:custGeom>
              <a:avLst/>
              <a:gdLst/>
              <a:ahLst/>
              <a:cxnLst/>
              <a:rect l="0" t="0" r="0" b="0"/>
              <a:pathLst>
                <a:path w="235609" h="98893">
                  <a:moveTo>
                    <a:pt x="0" y="34705"/>
                  </a:moveTo>
                  <a:lnTo>
                    <a:pt x="0" y="34705"/>
                  </a:lnTo>
                  <a:lnTo>
                    <a:pt x="3792" y="34705"/>
                  </a:lnTo>
                  <a:lnTo>
                    <a:pt x="4909" y="35499"/>
                  </a:lnTo>
                  <a:lnTo>
                    <a:pt x="5654" y="36821"/>
                  </a:lnTo>
                  <a:lnTo>
                    <a:pt x="7741" y="46890"/>
                  </a:lnTo>
                  <a:lnTo>
                    <a:pt x="18518" y="65833"/>
                  </a:lnTo>
                  <a:lnTo>
                    <a:pt x="27468" y="89365"/>
                  </a:lnTo>
                  <a:lnTo>
                    <a:pt x="34628" y="97787"/>
                  </a:lnTo>
                  <a:lnTo>
                    <a:pt x="37350" y="98460"/>
                  </a:lnTo>
                  <a:lnTo>
                    <a:pt x="41773" y="98892"/>
                  </a:lnTo>
                  <a:lnTo>
                    <a:pt x="42136" y="98134"/>
                  </a:lnTo>
                  <a:lnTo>
                    <a:pt x="44836" y="89097"/>
                  </a:lnTo>
                  <a:lnTo>
                    <a:pt x="62783" y="53647"/>
                  </a:lnTo>
                  <a:lnTo>
                    <a:pt x="87814" y="25594"/>
                  </a:lnTo>
                  <a:lnTo>
                    <a:pt x="92739" y="22718"/>
                  </a:lnTo>
                  <a:lnTo>
                    <a:pt x="102368" y="20872"/>
                  </a:lnTo>
                  <a:lnTo>
                    <a:pt x="109529" y="20552"/>
                  </a:lnTo>
                  <a:lnTo>
                    <a:pt x="114296" y="22594"/>
                  </a:lnTo>
                  <a:lnTo>
                    <a:pt x="116679" y="24249"/>
                  </a:lnTo>
                  <a:lnTo>
                    <a:pt x="150204" y="33086"/>
                  </a:lnTo>
                  <a:lnTo>
                    <a:pt x="183367" y="34610"/>
                  </a:lnTo>
                  <a:lnTo>
                    <a:pt x="215900" y="33906"/>
                  </a:lnTo>
                  <a:lnTo>
                    <a:pt x="225277" y="29000"/>
                  </a:lnTo>
                  <a:lnTo>
                    <a:pt x="230563" y="24761"/>
                  </a:lnTo>
                  <a:lnTo>
                    <a:pt x="233441" y="20231"/>
                  </a:lnTo>
                  <a:lnTo>
                    <a:pt x="235608" y="7530"/>
                  </a:lnTo>
                  <a:lnTo>
                    <a:pt x="228119" y="2752"/>
                  </a:lnTo>
                  <a:lnTo>
                    <a:pt x="215845" y="102"/>
                  </a:lnTo>
                  <a:lnTo>
                    <a:pt x="192566" y="0"/>
                  </a:lnTo>
                  <a:lnTo>
                    <a:pt x="163167" y="8958"/>
                  </a:lnTo>
                  <a:lnTo>
                    <a:pt x="146329" y="19580"/>
                  </a:lnTo>
                  <a:lnTo>
                    <a:pt x="135078" y="32781"/>
                  </a:lnTo>
                  <a:lnTo>
                    <a:pt x="130511" y="42954"/>
                  </a:lnTo>
                  <a:lnTo>
                    <a:pt x="129158" y="54788"/>
                  </a:lnTo>
                  <a:lnTo>
                    <a:pt x="130957" y="61622"/>
                  </a:lnTo>
                  <a:lnTo>
                    <a:pt x="138549" y="72049"/>
                  </a:lnTo>
                  <a:lnTo>
                    <a:pt x="150018" y="8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219"/>
            <p:cNvSpPr/>
            <p:nvPr>
              <p:custDataLst>
                <p:tags r:id="rId38"/>
              </p:custDataLst>
            </p:nvPr>
          </p:nvSpPr>
          <p:spPr>
            <a:xfrm>
              <a:off x="7825908" y="1957388"/>
              <a:ext cx="92461" cy="81788"/>
            </a:xfrm>
            <a:custGeom>
              <a:avLst/>
              <a:gdLst/>
              <a:ahLst/>
              <a:cxnLst/>
              <a:rect l="0" t="0" r="0" b="0"/>
              <a:pathLst>
                <a:path w="92461" h="81788">
                  <a:moveTo>
                    <a:pt x="46505" y="0"/>
                  </a:moveTo>
                  <a:lnTo>
                    <a:pt x="46505" y="0"/>
                  </a:lnTo>
                  <a:lnTo>
                    <a:pt x="42712" y="0"/>
                  </a:lnTo>
                  <a:lnTo>
                    <a:pt x="38734" y="2116"/>
                  </a:lnTo>
                  <a:lnTo>
                    <a:pt x="34320" y="6496"/>
                  </a:lnTo>
                  <a:lnTo>
                    <a:pt x="9044" y="38868"/>
                  </a:lnTo>
                  <a:lnTo>
                    <a:pt x="562" y="58221"/>
                  </a:lnTo>
                  <a:lnTo>
                    <a:pt x="0" y="61833"/>
                  </a:lnTo>
                  <a:lnTo>
                    <a:pt x="1495" y="70079"/>
                  </a:lnTo>
                  <a:lnTo>
                    <a:pt x="3798" y="72913"/>
                  </a:lnTo>
                  <a:lnTo>
                    <a:pt x="23340" y="81627"/>
                  </a:lnTo>
                  <a:lnTo>
                    <a:pt x="32505" y="81787"/>
                  </a:lnTo>
                  <a:lnTo>
                    <a:pt x="56067" y="77415"/>
                  </a:lnTo>
                  <a:lnTo>
                    <a:pt x="65572" y="71184"/>
                  </a:lnTo>
                  <a:lnTo>
                    <a:pt x="76055" y="58750"/>
                  </a:lnTo>
                  <a:lnTo>
                    <a:pt x="91625" y="34680"/>
                  </a:lnTo>
                  <a:lnTo>
                    <a:pt x="92460" y="31057"/>
                  </a:lnTo>
                  <a:lnTo>
                    <a:pt x="91271" y="22799"/>
                  </a:lnTo>
                  <a:lnTo>
                    <a:pt x="86139" y="13017"/>
                  </a:lnTo>
                  <a:lnTo>
                    <a:pt x="81847" y="9754"/>
                  </a:lnTo>
                  <a:lnTo>
                    <a:pt x="77293" y="7510"/>
                  </a:lnTo>
                  <a:lnTo>
                    <a:pt x="70267" y="2578"/>
                  </a:lnTo>
                  <a:lnTo>
                    <a:pt x="60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220"/>
            <p:cNvSpPr/>
            <p:nvPr>
              <p:custDataLst>
                <p:tags r:id="rId39"/>
              </p:custDataLst>
            </p:nvPr>
          </p:nvSpPr>
          <p:spPr>
            <a:xfrm>
              <a:off x="7558184" y="1939535"/>
              <a:ext cx="235648" cy="100247"/>
            </a:xfrm>
            <a:custGeom>
              <a:avLst/>
              <a:gdLst/>
              <a:ahLst/>
              <a:cxnLst/>
              <a:rect l="0" t="0" r="0" b="0"/>
              <a:pathLst>
                <a:path w="235648" h="100247">
                  <a:moveTo>
                    <a:pt x="14191" y="3565"/>
                  </a:moveTo>
                  <a:lnTo>
                    <a:pt x="14191" y="3565"/>
                  </a:lnTo>
                  <a:lnTo>
                    <a:pt x="20343" y="3565"/>
                  </a:lnTo>
                  <a:lnTo>
                    <a:pt x="20673" y="4359"/>
                  </a:lnTo>
                  <a:lnTo>
                    <a:pt x="21309" y="30301"/>
                  </a:lnTo>
                  <a:lnTo>
                    <a:pt x="14058" y="63128"/>
                  </a:lnTo>
                  <a:lnTo>
                    <a:pt x="5411" y="88665"/>
                  </a:lnTo>
                  <a:lnTo>
                    <a:pt x="991" y="94899"/>
                  </a:lnTo>
                  <a:lnTo>
                    <a:pt x="119" y="100246"/>
                  </a:lnTo>
                  <a:lnTo>
                    <a:pt x="0" y="98657"/>
                  </a:lnTo>
                  <a:lnTo>
                    <a:pt x="2062" y="95305"/>
                  </a:lnTo>
                  <a:lnTo>
                    <a:pt x="3724" y="93300"/>
                  </a:lnTo>
                  <a:lnTo>
                    <a:pt x="5571" y="86839"/>
                  </a:lnTo>
                  <a:lnTo>
                    <a:pt x="8726" y="74276"/>
                  </a:lnTo>
                  <a:lnTo>
                    <a:pt x="27136" y="40709"/>
                  </a:lnTo>
                  <a:lnTo>
                    <a:pt x="41530" y="20516"/>
                  </a:lnTo>
                  <a:lnTo>
                    <a:pt x="58805" y="9822"/>
                  </a:lnTo>
                  <a:lnTo>
                    <a:pt x="75211" y="5419"/>
                  </a:lnTo>
                  <a:lnTo>
                    <a:pt x="90127" y="4114"/>
                  </a:lnTo>
                  <a:lnTo>
                    <a:pt x="104600" y="7520"/>
                  </a:lnTo>
                  <a:lnTo>
                    <a:pt x="115151" y="13556"/>
                  </a:lnTo>
                  <a:lnTo>
                    <a:pt x="139652" y="37061"/>
                  </a:lnTo>
                  <a:lnTo>
                    <a:pt x="154906" y="60237"/>
                  </a:lnTo>
                  <a:lnTo>
                    <a:pt x="156939" y="73563"/>
                  </a:lnTo>
                  <a:lnTo>
                    <a:pt x="157857" y="57417"/>
                  </a:lnTo>
                  <a:lnTo>
                    <a:pt x="161975" y="48449"/>
                  </a:lnTo>
                  <a:lnTo>
                    <a:pt x="169717" y="22374"/>
                  </a:lnTo>
                  <a:lnTo>
                    <a:pt x="174066" y="12983"/>
                  </a:lnTo>
                  <a:lnTo>
                    <a:pt x="177131" y="9844"/>
                  </a:lnTo>
                  <a:lnTo>
                    <a:pt x="194202" y="599"/>
                  </a:lnTo>
                  <a:lnTo>
                    <a:pt x="196905" y="0"/>
                  </a:lnTo>
                  <a:lnTo>
                    <a:pt x="199500" y="395"/>
                  </a:lnTo>
                  <a:lnTo>
                    <a:pt x="202024" y="1452"/>
                  </a:lnTo>
                  <a:lnTo>
                    <a:pt x="203707" y="2950"/>
                  </a:lnTo>
                  <a:lnTo>
                    <a:pt x="212529" y="17956"/>
                  </a:lnTo>
                  <a:lnTo>
                    <a:pt x="220632" y="49091"/>
                  </a:lnTo>
                  <a:lnTo>
                    <a:pt x="221331" y="83127"/>
                  </a:lnTo>
                  <a:lnTo>
                    <a:pt x="223463" y="88668"/>
                  </a:lnTo>
                  <a:lnTo>
                    <a:pt x="227507" y="94900"/>
                  </a:lnTo>
                  <a:lnTo>
                    <a:pt x="235647" y="9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952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Mark and Recapture Technique - A little fun math!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7241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limited number of individuals (e.g. 20) are captured at random and marked/tagged then released into the environment.  Later a second group of animals is captured and the percentage of marked individuals determined.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If </a:t>
            </a:r>
            <a:r>
              <a:rPr lang="en" dirty="0"/>
              <a:t>10% of the animals in this second group have the tag (e.g., 4 out of 40 individuals in the recapture group have a tag), then the original 20 represented 10% of the population and the population then is 200.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can represent this math with the following equation…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/>
            </a:r>
            <a:br>
              <a:rPr lang="en" sz="2000" dirty="0"/>
            </a:br>
            <a:r>
              <a:rPr lang="en" sz="2000" dirty="0"/>
              <a:t>	</a:t>
            </a:r>
            <a:r>
              <a:rPr lang="en" dirty="0"/>
              <a:t>R = # of recaptured individuals that had a mark/tag (4)</a:t>
            </a:r>
            <a:br>
              <a:rPr lang="en" dirty="0"/>
            </a:br>
            <a:r>
              <a:rPr lang="en" dirty="0"/>
              <a:t>	T = total # of recaptured individuals (40)</a:t>
            </a:r>
            <a:br>
              <a:rPr lang="en" dirty="0"/>
            </a:br>
            <a:r>
              <a:rPr lang="en" dirty="0"/>
              <a:t>	M = # of individuals that were initially captured and marked (20)</a:t>
            </a:r>
            <a:br>
              <a:rPr lang="en" dirty="0"/>
            </a:br>
            <a:r>
              <a:rPr lang="en" dirty="0"/>
              <a:t>	N = total # of individuals in the population (200)</a:t>
            </a:r>
            <a:r>
              <a:rPr lang="en" sz="2000" dirty="0"/>
              <a:t/>
            </a:r>
            <a:br>
              <a:rPr lang="en" sz="2000" dirty="0"/>
            </a:br>
            <a:r>
              <a:rPr lang="en" sz="1400" dirty="0"/>
              <a:t/>
            </a:r>
            <a:br>
              <a:rPr lang="en" sz="1400" dirty="0"/>
            </a:br>
            <a:r>
              <a:rPr lang="en" sz="1400" dirty="0"/>
              <a:t/>
            </a:r>
            <a:br>
              <a:rPr lang="en" sz="1400" dirty="0"/>
            </a:br>
            <a:endParaRPr lang="en" sz="1400" dirty="0"/>
          </a:p>
        </p:txBody>
      </p:sp>
      <p:sp>
        <p:nvSpPr>
          <p:cNvPr id="80" name="Shape 80"/>
          <p:cNvSpPr txBox="1"/>
          <p:nvPr/>
        </p:nvSpPr>
        <p:spPr>
          <a:xfrm>
            <a:off x="7021200" y="2694225"/>
            <a:ext cx="2122800" cy="14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dk2"/>
                </a:solidFill>
              </a:rPr>
              <a:t>R / T = M / N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dk2"/>
                </a:solidFill>
              </a:rPr>
              <a:t>4 / 40 = 20 / 200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dk2"/>
                </a:solidFill>
              </a:rPr>
              <a:t>0.1 = 0.1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23" name="SMARTInkShape-5221"/>
          <p:cNvSpPr/>
          <p:nvPr>
            <p:custDataLst>
              <p:tags r:id="rId1"/>
            </p:custDataLst>
          </p:nvPr>
        </p:nvSpPr>
        <p:spPr>
          <a:xfrm>
            <a:off x="235747" y="600165"/>
            <a:ext cx="685673" cy="2421555"/>
          </a:xfrm>
          <a:custGeom>
            <a:avLst/>
            <a:gdLst/>
            <a:ahLst/>
            <a:cxnLst/>
            <a:rect l="0" t="0" r="0" b="0"/>
            <a:pathLst>
              <a:path w="685673" h="2421555">
                <a:moveTo>
                  <a:pt x="521491" y="85635"/>
                </a:moveTo>
                <a:lnTo>
                  <a:pt x="521491" y="85635"/>
                </a:lnTo>
                <a:lnTo>
                  <a:pt x="517698" y="85635"/>
                </a:lnTo>
                <a:lnTo>
                  <a:pt x="485531" y="73278"/>
                </a:lnTo>
                <a:lnTo>
                  <a:pt x="455430" y="66692"/>
                </a:lnTo>
                <a:lnTo>
                  <a:pt x="422775" y="64695"/>
                </a:lnTo>
                <a:lnTo>
                  <a:pt x="389367" y="64301"/>
                </a:lnTo>
                <a:lnTo>
                  <a:pt x="357812" y="64232"/>
                </a:lnTo>
                <a:lnTo>
                  <a:pt x="327120" y="68005"/>
                </a:lnTo>
                <a:lnTo>
                  <a:pt x="297917" y="70357"/>
                </a:lnTo>
                <a:lnTo>
                  <a:pt x="269156" y="74846"/>
                </a:lnTo>
                <a:lnTo>
                  <a:pt x="240526" y="81204"/>
                </a:lnTo>
                <a:lnTo>
                  <a:pt x="211935" y="88114"/>
                </a:lnTo>
                <a:lnTo>
                  <a:pt x="180326" y="96767"/>
                </a:lnTo>
                <a:lnTo>
                  <a:pt x="149147" y="103299"/>
                </a:lnTo>
                <a:lnTo>
                  <a:pt x="127766" y="112025"/>
                </a:lnTo>
                <a:lnTo>
                  <a:pt x="98775" y="130886"/>
                </a:lnTo>
                <a:lnTo>
                  <a:pt x="90824" y="141817"/>
                </a:lnTo>
                <a:lnTo>
                  <a:pt x="81111" y="173824"/>
                </a:lnTo>
                <a:lnTo>
                  <a:pt x="78800" y="208027"/>
                </a:lnTo>
                <a:lnTo>
                  <a:pt x="76505" y="237958"/>
                </a:lnTo>
                <a:lnTo>
                  <a:pt x="72436" y="270416"/>
                </a:lnTo>
                <a:lnTo>
                  <a:pt x="71731" y="300105"/>
                </a:lnTo>
                <a:lnTo>
                  <a:pt x="67730" y="330245"/>
                </a:lnTo>
                <a:lnTo>
                  <a:pt x="61517" y="359284"/>
                </a:lnTo>
                <a:lnTo>
                  <a:pt x="54649" y="387996"/>
                </a:lnTo>
                <a:lnTo>
                  <a:pt x="51380" y="420404"/>
                </a:lnTo>
                <a:lnTo>
                  <a:pt x="46619" y="455142"/>
                </a:lnTo>
                <a:lnTo>
                  <a:pt x="43973" y="490570"/>
                </a:lnTo>
                <a:lnTo>
                  <a:pt x="39397" y="522410"/>
                </a:lnTo>
                <a:lnTo>
                  <a:pt x="33014" y="555745"/>
                </a:lnTo>
                <a:lnTo>
                  <a:pt x="30546" y="581116"/>
                </a:lnTo>
                <a:lnTo>
                  <a:pt x="28655" y="607474"/>
                </a:lnTo>
                <a:lnTo>
                  <a:pt x="25169" y="632418"/>
                </a:lnTo>
                <a:lnTo>
                  <a:pt x="23091" y="658850"/>
                </a:lnTo>
                <a:lnTo>
                  <a:pt x="22167" y="685678"/>
                </a:lnTo>
                <a:lnTo>
                  <a:pt x="21756" y="710831"/>
                </a:lnTo>
                <a:lnTo>
                  <a:pt x="21574" y="737356"/>
                </a:lnTo>
                <a:lnTo>
                  <a:pt x="20699" y="765020"/>
                </a:lnTo>
                <a:lnTo>
                  <a:pt x="17664" y="793190"/>
                </a:lnTo>
                <a:lnTo>
                  <a:pt x="15787" y="821585"/>
                </a:lnTo>
                <a:lnTo>
                  <a:pt x="15746" y="849286"/>
                </a:lnTo>
                <a:lnTo>
                  <a:pt x="18373" y="874827"/>
                </a:lnTo>
                <a:lnTo>
                  <a:pt x="20070" y="901525"/>
                </a:lnTo>
                <a:lnTo>
                  <a:pt x="21618" y="928471"/>
                </a:lnTo>
                <a:lnTo>
                  <a:pt x="24952" y="953677"/>
                </a:lnTo>
                <a:lnTo>
                  <a:pt x="26963" y="978108"/>
                </a:lnTo>
                <a:lnTo>
                  <a:pt x="28651" y="1002196"/>
                </a:lnTo>
                <a:lnTo>
                  <a:pt x="32046" y="1026131"/>
                </a:lnTo>
                <a:lnTo>
                  <a:pt x="36201" y="1052114"/>
                </a:lnTo>
                <a:lnTo>
                  <a:pt x="40694" y="1079538"/>
                </a:lnTo>
                <a:lnTo>
                  <a:pt x="45336" y="1107601"/>
                </a:lnTo>
                <a:lnTo>
                  <a:pt x="47929" y="1133832"/>
                </a:lnTo>
                <a:lnTo>
                  <a:pt x="49875" y="1158719"/>
                </a:lnTo>
                <a:lnTo>
                  <a:pt x="53386" y="1183009"/>
                </a:lnTo>
                <a:lnTo>
                  <a:pt x="57592" y="1207034"/>
                </a:lnTo>
                <a:lnTo>
                  <a:pt x="62107" y="1230941"/>
                </a:lnTo>
                <a:lnTo>
                  <a:pt x="69112" y="1265919"/>
                </a:lnTo>
                <a:lnTo>
                  <a:pt x="76214" y="1296744"/>
                </a:lnTo>
                <a:lnTo>
                  <a:pt x="83346" y="1325986"/>
                </a:lnTo>
                <a:lnTo>
                  <a:pt x="91280" y="1355552"/>
                </a:lnTo>
                <a:lnTo>
                  <a:pt x="102538" y="1388301"/>
                </a:lnTo>
                <a:lnTo>
                  <a:pt x="111254" y="1419259"/>
                </a:lnTo>
                <a:lnTo>
                  <a:pt x="118863" y="1453215"/>
                </a:lnTo>
                <a:lnTo>
                  <a:pt x="126145" y="1487617"/>
                </a:lnTo>
                <a:lnTo>
                  <a:pt x="133330" y="1519066"/>
                </a:lnTo>
                <a:lnTo>
                  <a:pt x="139692" y="1553166"/>
                </a:lnTo>
                <a:lnTo>
                  <a:pt x="142723" y="1588406"/>
                </a:lnTo>
                <a:lnTo>
                  <a:pt x="147502" y="1623982"/>
                </a:lnTo>
                <a:lnTo>
                  <a:pt x="149271" y="1659659"/>
                </a:lnTo>
                <a:lnTo>
                  <a:pt x="149795" y="1695365"/>
                </a:lnTo>
                <a:lnTo>
                  <a:pt x="149950" y="1731080"/>
                </a:lnTo>
                <a:lnTo>
                  <a:pt x="149996" y="1766798"/>
                </a:lnTo>
                <a:lnTo>
                  <a:pt x="150010" y="1801723"/>
                </a:lnTo>
                <a:lnTo>
                  <a:pt x="150014" y="1833326"/>
                </a:lnTo>
                <a:lnTo>
                  <a:pt x="150015" y="1866678"/>
                </a:lnTo>
                <a:lnTo>
                  <a:pt x="150809" y="1897815"/>
                </a:lnTo>
                <a:lnTo>
                  <a:pt x="154925" y="1931030"/>
                </a:lnTo>
                <a:lnTo>
                  <a:pt x="156497" y="1961333"/>
                </a:lnTo>
                <a:lnTo>
                  <a:pt x="156963" y="1990420"/>
                </a:lnTo>
                <a:lnTo>
                  <a:pt x="157101" y="2019146"/>
                </a:lnTo>
                <a:lnTo>
                  <a:pt x="157142" y="2047766"/>
                </a:lnTo>
                <a:lnTo>
                  <a:pt x="157154" y="2075561"/>
                </a:lnTo>
                <a:lnTo>
                  <a:pt x="157158" y="2108805"/>
                </a:lnTo>
                <a:lnTo>
                  <a:pt x="157159" y="2141918"/>
                </a:lnTo>
                <a:lnTo>
                  <a:pt x="157159" y="2176299"/>
                </a:lnTo>
                <a:lnTo>
                  <a:pt x="157159" y="2206844"/>
                </a:lnTo>
                <a:lnTo>
                  <a:pt x="157159" y="2242190"/>
                </a:lnTo>
                <a:lnTo>
                  <a:pt x="157159" y="2273719"/>
                </a:lnTo>
                <a:lnTo>
                  <a:pt x="157953" y="2302554"/>
                </a:lnTo>
                <a:lnTo>
                  <a:pt x="164435" y="2325448"/>
                </a:lnTo>
                <a:lnTo>
                  <a:pt x="174159" y="2338173"/>
                </a:lnTo>
                <a:lnTo>
                  <a:pt x="184212" y="2347798"/>
                </a:lnTo>
                <a:lnTo>
                  <a:pt x="195426" y="2354165"/>
                </a:lnTo>
                <a:lnTo>
                  <a:pt x="226547" y="2367166"/>
                </a:lnTo>
                <a:lnTo>
                  <a:pt x="257843" y="2373163"/>
                </a:lnTo>
                <a:lnTo>
                  <a:pt x="292979" y="2378039"/>
                </a:lnTo>
                <a:lnTo>
                  <a:pt x="328621" y="2378681"/>
                </a:lnTo>
                <a:lnTo>
                  <a:pt x="362096" y="2383669"/>
                </a:lnTo>
                <a:lnTo>
                  <a:pt x="394579" y="2385478"/>
                </a:lnTo>
                <a:lnTo>
                  <a:pt x="421975" y="2385791"/>
                </a:lnTo>
                <a:lnTo>
                  <a:pt x="450200" y="2385883"/>
                </a:lnTo>
                <a:lnTo>
                  <a:pt x="478672" y="2388028"/>
                </a:lnTo>
                <a:lnTo>
                  <a:pt x="512944" y="2392071"/>
                </a:lnTo>
                <a:lnTo>
                  <a:pt x="547554" y="2392870"/>
                </a:lnTo>
                <a:lnTo>
                  <a:pt x="580261" y="2395144"/>
                </a:lnTo>
                <a:lnTo>
                  <a:pt x="615866" y="2399543"/>
                </a:lnTo>
                <a:lnTo>
                  <a:pt x="641115" y="2402195"/>
                </a:lnTo>
                <a:lnTo>
                  <a:pt x="660804" y="2406674"/>
                </a:lnTo>
                <a:lnTo>
                  <a:pt x="685672" y="2407353"/>
                </a:lnTo>
                <a:lnTo>
                  <a:pt x="681967" y="2411146"/>
                </a:lnTo>
                <a:lnTo>
                  <a:pt x="678009" y="2413008"/>
                </a:lnTo>
                <a:lnTo>
                  <a:pt x="646599" y="2414439"/>
                </a:lnTo>
                <a:lnTo>
                  <a:pt x="613901" y="2414490"/>
                </a:lnTo>
                <a:lnTo>
                  <a:pt x="584900" y="2415290"/>
                </a:lnTo>
                <a:lnTo>
                  <a:pt x="551537" y="2420151"/>
                </a:lnTo>
                <a:lnTo>
                  <a:pt x="517989" y="2421347"/>
                </a:lnTo>
                <a:lnTo>
                  <a:pt x="490202" y="2421554"/>
                </a:lnTo>
                <a:lnTo>
                  <a:pt x="457278" y="2416714"/>
                </a:lnTo>
                <a:lnTo>
                  <a:pt x="423140" y="2412819"/>
                </a:lnTo>
                <a:lnTo>
                  <a:pt x="393231" y="2408433"/>
                </a:lnTo>
                <a:lnTo>
                  <a:pt x="362882" y="2399725"/>
                </a:lnTo>
                <a:lnTo>
                  <a:pt x="329109" y="2385880"/>
                </a:lnTo>
                <a:lnTo>
                  <a:pt x="320100" y="2380347"/>
                </a:lnTo>
                <a:lnTo>
                  <a:pt x="301452" y="2363101"/>
                </a:lnTo>
                <a:lnTo>
                  <a:pt x="283969" y="2351987"/>
                </a:lnTo>
                <a:lnTo>
                  <a:pt x="269471" y="2330761"/>
                </a:lnTo>
                <a:lnTo>
                  <a:pt x="252432" y="2296999"/>
                </a:lnTo>
                <a:lnTo>
                  <a:pt x="245005" y="2270991"/>
                </a:lnTo>
                <a:lnTo>
                  <a:pt x="238254" y="2235821"/>
                </a:lnTo>
                <a:lnTo>
                  <a:pt x="234120" y="2205196"/>
                </a:lnTo>
                <a:lnTo>
                  <a:pt x="229688" y="2172600"/>
                </a:lnTo>
                <a:lnTo>
                  <a:pt x="223109" y="2138321"/>
                </a:lnTo>
                <a:lnTo>
                  <a:pt x="214166" y="2105680"/>
                </a:lnTo>
                <a:lnTo>
                  <a:pt x="207123" y="2078256"/>
                </a:lnTo>
                <a:lnTo>
                  <a:pt x="200009" y="2050022"/>
                </a:lnTo>
                <a:lnTo>
                  <a:pt x="194991" y="2021549"/>
                </a:lnTo>
                <a:lnTo>
                  <a:pt x="191387" y="1990887"/>
                </a:lnTo>
                <a:lnTo>
                  <a:pt x="185293" y="1958783"/>
                </a:lnTo>
                <a:lnTo>
                  <a:pt x="178460" y="1927046"/>
                </a:lnTo>
                <a:lnTo>
                  <a:pt x="171408" y="1892507"/>
                </a:lnTo>
                <a:lnTo>
                  <a:pt x="164292" y="1857138"/>
                </a:lnTo>
                <a:lnTo>
                  <a:pt x="159535" y="1832613"/>
                </a:lnTo>
                <a:lnTo>
                  <a:pt x="154776" y="1805839"/>
                </a:lnTo>
                <a:lnTo>
                  <a:pt x="150015" y="1780180"/>
                </a:lnTo>
                <a:lnTo>
                  <a:pt x="145253" y="1754754"/>
                </a:lnTo>
                <a:lnTo>
                  <a:pt x="140490" y="1727578"/>
                </a:lnTo>
                <a:lnTo>
                  <a:pt x="135728" y="1701742"/>
                </a:lnTo>
                <a:lnTo>
                  <a:pt x="130965" y="1677030"/>
                </a:lnTo>
                <a:lnTo>
                  <a:pt x="126203" y="1652817"/>
                </a:lnTo>
                <a:lnTo>
                  <a:pt x="121441" y="1626711"/>
                </a:lnTo>
                <a:lnTo>
                  <a:pt x="116678" y="1599233"/>
                </a:lnTo>
                <a:lnTo>
                  <a:pt x="111916" y="1571145"/>
                </a:lnTo>
                <a:lnTo>
                  <a:pt x="107153" y="1544903"/>
                </a:lnTo>
                <a:lnTo>
                  <a:pt x="102391" y="1520011"/>
                </a:lnTo>
                <a:lnTo>
                  <a:pt x="97628" y="1495719"/>
                </a:lnTo>
                <a:lnTo>
                  <a:pt x="92866" y="1471693"/>
                </a:lnTo>
                <a:lnTo>
                  <a:pt x="88103" y="1446992"/>
                </a:lnTo>
                <a:lnTo>
                  <a:pt x="83341" y="1420139"/>
                </a:lnTo>
                <a:lnTo>
                  <a:pt x="78578" y="1392329"/>
                </a:lnTo>
                <a:lnTo>
                  <a:pt x="73816" y="1364094"/>
                </a:lnTo>
                <a:lnTo>
                  <a:pt x="69053" y="1335670"/>
                </a:lnTo>
                <a:lnTo>
                  <a:pt x="64291" y="1307163"/>
                </a:lnTo>
                <a:lnTo>
                  <a:pt x="60322" y="1278617"/>
                </a:lnTo>
                <a:lnTo>
                  <a:pt x="58558" y="1250056"/>
                </a:lnTo>
                <a:lnTo>
                  <a:pt x="57774" y="1221487"/>
                </a:lnTo>
                <a:lnTo>
                  <a:pt x="57425" y="1192914"/>
                </a:lnTo>
                <a:lnTo>
                  <a:pt x="57271" y="1164340"/>
                </a:lnTo>
                <a:lnTo>
                  <a:pt x="57202" y="1133649"/>
                </a:lnTo>
                <a:lnTo>
                  <a:pt x="57171" y="1102281"/>
                </a:lnTo>
                <a:lnTo>
                  <a:pt x="57158" y="1072465"/>
                </a:lnTo>
                <a:lnTo>
                  <a:pt x="57152" y="1043339"/>
                </a:lnTo>
                <a:lnTo>
                  <a:pt x="57943" y="1015312"/>
                </a:lnTo>
                <a:lnTo>
                  <a:pt x="60940" y="989627"/>
                </a:lnTo>
                <a:lnTo>
                  <a:pt x="62801" y="962865"/>
                </a:lnTo>
                <a:lnTo>
                  <a:pt x="63629" y="935096"/>
                </a:lnTo>
                <a:lnTo>
                  <a:pt x="63996" y="906880"/>
                </a:lnTo>
                <a:lnTo>
                  <a:pt x="66276" y="880580"/>
                </a:lnTo>
                <a:lnTo>
                  <a:pt x="69142" y="855663"/>
                </a:lnTo>
                <a:lnTo>
                  <a:pt x="70415" y="831359"/>
                </a:lnTo>
                <a:lnTo>
                  <a:pt x="70981" y="807328"/>
                </a:lnTo>
                <a:lnTo>
                  <a:pt x="71233" y="783419"/>
                </a:lnTo>
                <a:lnTo>
                  <a:pt x="71345" y="759563"/>
                </a:lnTo>
                <a:lnTo>
                  <a:pt x="71394" y="735732"/>
                </a:lnTo>
                <a:lnTo>
                  <a:pt x="71417" y="711911"/>
                </a:lnTo>
                <a:lnTo>
                  <a:pt x="71426" y="688094"/>
                </a:lnTo>
                <a:lnTo>
                  <a:pt x="71431" y="664280"/>
                </a:lnTo>
                <a:lnTo>
                  <a:pt x="71433" y="630677"/>
                </a:lnTo>
                <a:lnTo>
                  <a:pt x="71434" y="598496"/>
                </a:lnTo>
                <a:lnTo>
                  <a:pt x="71434" y="563825"/>
                </a:lnTo>
                <a:lnTo>
                  <a:pt x="71434" y="530533"/>
                </a:lnTo>
                <a:lnTo>
                  <a:pt x="71434" y="500561"/>
                </a:lnTo>
                <a:lnTo>
                  <a:pt x="71434" y="471572"/>
                </a:lnTo>
                <a:lnTo>
                  <a:pt x="71434" y="437124"/>
                </a:lnTo>
                <a:lnTo>
                  <a:pt x="66525" y="402480"/>
                </a:lnTo>
                <a:lnTo>
                  <a:pt x="62615" y="371883"/>
                </a:lnTo>
                <a:lnTo>
                  <a:pt x="54435" y="342908"/>
                </a:lnTo>
                <a:lnTo>
                  <a:pt x="50085" y="314254"/>
                </a:lnTo>
                <a:lnTo>
                  <a:pt x="44522" y="285664"/>
                </a:lnTo>
                <a:lnTo>
                  <a:pt x="39395" y="257086"/>
                </a:lnTo>
                <a:lnTo>
                  <a:pt x="29888" y="224166"/>
                </a:lnTo>
                <a:lnTo>
                  <a:pt x="28649" y="190434"/>
                </a:lnTo>
                <a:lnTo>
                  <a:pt x="29372" y="166747"/>
                </a:lnTo>
                <a:lnTo>
                  <a:pt x="40757" y="141002"/>
                </a:lnTo>
                <a:lnTo>
                  <a:pt x="52421" y="126509"/>
                </a:lnTo>
                <a:lnTo>
                  <a:pt x="85909" y="107082"/>
                </a:lnTo>
                <a:lnTo>
                  <a:pt x="119967" y="92780"/>
                </a:lnTo>
                <a:lnTo>
                  <a:pt x="150762" y="80873"/>
                </a:lnTo>
                <a:lnTo>
                  <a:pt x="180855" y="71348"/>
                </a:lnTo>
                <a:lnTo>
                  <a:pt x="207836" y="66320"/>
                </a:lnTo>
                <a:lnTo>
                  <a:pt x="235939" y="62714"/>
                </a:lnTo>
                <a:lnTo>
                  <a:pt x="266491" y="56619"/>
                </a:lnTo>
                <a:lnTo>
                  <a:pt x="300679" y="47669"/>
                </a:lnTo>
                <a:lnTo>
                  <a:pt x="335944" y="37079"/>
                </a:lnTo>
                <a:lnTo>
                  <a:pt x="371528" y="28915"/>
                </a:lnTo>
                <a:lnTo>
                  <a:pt x="407207" y="23585"/>
                </a:lnTo>
                <a:lnTo>
                  <a:pt x="440798" y="19889"/>
                </a:lnTo>
                <a:lnTo>
                  <a:pt x="470859" y="13767"/>
                </a:lnTo>
                <a:lnTo>
                  <a:pt x="501876" y="8380"/>
                </a:lnTo>
                <a:lnTo>
                  <a:pt x="528246" y="5112"/>
                </a:lnTo>
                <a:lnTo>
                  <a:pt x="542667" y="0"/>
                </a:lnTo>
                <a:lnTo>
                  <a:pt x="542846" y="3729"/>
                </a:lnTo>
                <a:lnTo>
                  <a:pt x="542078" y="4837"/>
                </a:lnTo>
                <a:lnTo>
                  <a:pt x="540771" y="5576"/>
                </a:lnTo>
                <a:lnTo>
                  <a:pt x="533024" y="6616"/>
                </a:lnTo>
                <a:lnTo>
                  <a:pt x="525029" y="7653"/>
                </a:lnTo>
                <a:lnTo>
                  <a:pt x="491074" y="18428"/>
                </a:lnTo>
                <a:lnTo>
                  <a:pt x="456363" y="22882"/>
                </a:lnTo>
                <a:lnTo>
                  <a:pt x="426258" y="31058"/>
                </a:lnTo>
                <a:lnTo>
                  <a:pt x="392203" y="41418"/>
                </a:lnTo>
                <a:lnTo>
                  <a:pt x="356977" y="49515"/>
                </a:lnTo>
                <a:lnTo>
                  <a:pt x="321404" y="59058"/>
                </a:lnTo>
                <a:lnTo>
                  <a:pt x="287845" y="71939"/>
                </a:lnTo>
                <a:lnTo>
                  <a:pt x="257794" y="83694"/>
                </a:lnTo>
                <a:lnTo>
                  <a:pt x="228781" y="94320"/>
                </a:lnTo>
                <a:lnTo>
                  <a:pt x="200076" y="107523"/>
                </a:lnTo>
                <a:lnTo>
                  <a:pt x="171463" y="121489"/>
                </a:lnTo>
                <a:lnTo>
                  <a:pt x="144993" y="137798"/>
                </a:lnTo>
                <a:lnTo>
                  <a:pt x="114716" y="164642"/>
                </a:lnTo>
                <a:lnTo>
                  <a:pt x="80750" y="199991"/>
                </a:lnTo>
                <a:lnTo>
                  <a:pt x="59957" y="228521"/>
                </a:lnTo>
                <a:lnTo>
                  <a:pt x="49160" y="257529"/>
                </a:lnTo>
                <a:lnTo>
                  <a:pt x="40934" y="287467"/>
                </a:lnTo>
                <a:lnTo>
                  <a:pt x="33469" y="316446"/>
                </a:lnTo>
                <a:lnTo>
                  <a:pt x="30023" y="348933"/>
                </a:lnTo>
                <a:lnTo>
                  <a:pt x="25209" y="383694"/>
                </a:lnTo>
                <a:lnTo>
                  <a:pt x="22548" y="419129"/>
                </a:lnTo>
                <a:lnTo>
                  <a:pt x="17968" y="454764"/>
                </a:lnTo>
                <a:lnTo>
                  <a:pt x="15921" y="480674"/>
                </a:lnTo>
                <a:lnTo>
                  <a:pt x="15012" y="507270"/>
                </a:lnTo>
                <a:lnTo>
                  <a:pt x="14608" y="532320"/>
                </a:lnTo>
                <a:lnTo>
                  <a:pt x="14428" y="558799"/>
                </a:lnTo>
                <a:lnTo>
                  <a:pt x="14348" y="586443"/>
                </a:lnTo>
                <a:lnTo>
                  <a:pt x="14313" y="614604"/>
                </a:lnTo>
                <a:lnTo>
                  <a:pt x="14297" y="642995"/>
                </a:lnTo>
                <a:lnTo>
                  <a:pt x="14290" y="671488"/>
                </a:lnTo>
                <a:lnTo>
                  <a:pt x="14287" y="700027"/>
                </a:lnTo>
                <a:lnTo>
                  <a:pt x="12169" y="728585"/>
                </a:lnTo>
                <a:lnTo>
                  <a:pt x="9375" y="757153"/>
                </a:lnTo>
                <a:lnTo>
                  <a:pt x="8134" y="785725"/>
                </a:lnTo>
                <a:lnTo>
                  <a:pt x="5465" y="814299"/>
                </a:lnTo>
                <a:lnTo>
                  <a:pt x="2427" y="842873"/>
                </a:lnTo>
                <a:lnTo>
                  <a:pt x="1077" y="871448"/>
                </a:lnTo>
                <a:lnTo>
                  <a:pt x="477" y="900023"/>
                </a:lnTo>
                <a:lnTo>
                  <a:pt x="210" y="928598"/>
                </a:lnTo>
                <a:lnTo>
                  <a:pt x="92" y="957173"/>
                </a:lnTo>
                <a:lnTo>
                  <a:pt x="39" y="985748"/>
                </a:lnTo>
                <a:lnTo>
                  <a:pt x="15" y="1014323"/>
                </a:lnTo>
                <a:lnTo>
                  <a:pt x="5" y="1042898"/>
                </a:lnTo>
                <a:lnTo>
                  <a:pt x="0" y="1071473"/>
                </a:lnTo>
                <a:lnTo>
                  <a:pt x="792" y="1100048"/>
                </a:lnTo>
                <a:lnTo>
                  <a:pt x="3790" y="1128623"/>
                </a:lnTo>
                <a:lnTo>
                  <a:pt x="5651" y="1157198"/>
                </a:lnTo>
                <a:lnTo>
                  <a:pt x="6479" y="1185773"/>
                </a:lnTo>
                <a:lnTo>
                  <a:pt x="6846" y="1214348"/>
                </a:lnTo>
                <a:lnTo>
                  <a:pt x="7010" y="1242923"/>
                </a:lnTo>
                <a:lnTo>
                  <a:pt x="7876" y="1271498"/>
                </a:lnTo>
                <a:lnTo>
                  <a:pt x="10907" y="1300073"/>
                </a:lnTo>
                <a:lnTo>
                  <a:pt x="12783" y="1326531"/>
                </a:lnTo>
                <a:lnTo>
                  <a:pt x="13617" y="1352313"/>
                </a:lnTo>
                <a:lnTo>
                  <a:pt x="13988" y="1379647"/>
                </a:lnTo>
                <a:lnTo>
                  <a:pt x="16269" y="1407670"/>
                </a:lnTo>
                <a:lnTo>
                  <a:pt x="19929" y="1435206"/>
                </a:lnTo>
                <a:lnTo>
                  <a:pt x="24201" y="1460674"/>
                </a:lnTo>
                <a:lnTo>
                  <a:pt x="28746" y="1487338"/>
                </a:lnTo>
                <a:lnTo>
                  <a:pt x="33412" y="1515064"/>
                </a:lnTo>
                <a:lnTo>
                  <a:pt x="38131" y="1543262"/>
                </a:lnTo>
                <a:lnTo>
                  <a:pt x="40758" y="1571669"/>
                </a:lnTo>
                <a:lnTo>
                  <a:pt x="42719" y="1600170"/>
                </a:lnTo>
                <a:lnTo>
                  <a:pt x="46237" y="1628711"/>
                </a:lnTo>
                <a:lnTo>
                  <a:pt x="48329" y="1655155"/>
                </a:lnTo>
                <a:lnTo>
                  <a:pt x="49259" y="1680931"/>
                </a:lnTo>
                <a:lnTo>
                  <a:pt x="49672" y="1708262"/>
                </a:lnTo>
                <a:lnTo>
                  <a:pt x="51973" y="1734167"/>
                </a:lnTo>
                <a:lnTo>
                  <a:pt x="54847" y="1758910"/>
                </a:lnTo>
                <a:lnTo>
                  <a:pt x="56125" y="1783135"/>
                </a:lnTo>
                <a:lnTo>
                  <a:pt x="58809" y="1807132"/>
                </a:lnTo>
                <a:lnTo>
                  <a:pt x="64783" y="1840837"/>
                </a:lnTo>
                <a:lnTo>
                  <a:pt x="69464" y="1873049"/>
                </a:lnTo>
                <a:lnTo>
                  <a:pt x="72967" y="1905612"/>
                </a:lnTo>
                <a:lnTo>
                  <a:pt x="76916" y="1935369"/>
                </a:lnTo>
                <a:lnTo>
                  <a:pt x="78085" y="1964294"/>
                </a:lnTo>
                <a:lnTo>
                  <a:pt x="78432" y="1992973"/>
                </a:lnTo>
                <a:lnTo>
                  <a:pt x="82342" y="2027315"/>
                </a:lnTo>
                <a:lnTo>
                  <a:pt x="85054" y="2057823"/>
                </a:lnTo>
                <a:lnTo>
                  <a:pt x="85590" y="2091484"/>
                </a:lnTo>
                <a:lnTo>
                  <a:pt x="85696" y="2121299"/>
                </a:lnTo>
                <a:lnTo>
                  <a:pt x="91420" y="2149325"/>
                </a:lnTo>
                <a:lnTo>
                  <a:pt x="98077" y="2173087"/>
                </a:lnTo>
                <a:lnTo>
                  <a:pt x="101554" y="2191363"/>
                </a:lnTo>
                <a:lnTo>
                  <a:pt x="112119" y="2221542"/>
                </a:lnTo>
                <a:lnTo>
                  <a:pt x="119364" y="2242562"/>
                </a:lnTo>
                <a:lnTo>
                  <a:pt x="120056" y="2247487"/>
                </a:lnTo>
                <a:lnTo>
                  <a:pt x="125059" y="2257191"/>
                </a:lnTo>
                <a:lnTo>
                  <a:pt x="153200" y="2288948"/>
                </a:lnTo>
                <a:lnTo>
                  <a:pt x="176315" y="2308398"/>
                </a:lnTo>
                <a:lnTo>
                  <a:pt x="207807" y="2321454"/>
                </a:lnTo>
                <a:lnTo>
                  <a:pt x="242969" y="2333512"/>
                </a:lnTo>
                <a:lnTo>
                  <a:pt x="273593" y="2343056"/>
                </a:lnTo>
                <a:lnTo>
                  <a:pt x="306188" y="2352584"/>
                </a:lnTo>
                <a:lnTo>
                  <a:pt x="341261" y="2357200"/>
                </a:lnTo>
                <a:lnTo>
                  <a:pt x="369311" y="2362772"/>
                </a:lnTo>
                <a:lnTo>
                  <a:pt x="398525" y="2369450"/>
                </a:lnTo>
                <a:lnTo>
                  <a:pt x="431169" y="2375662"/>
                </a:lnTo>
                <a:lnTo>
                  <a:pt x="462097" y="2378649"/>
                </a:lnTo>
                <a:lnTo>
                  <a:pt x="495249" y="2383415"/>
                </a:lnTo>
                <a:lnTo>
                  <a:pt x="527121" y="2385180"/>
                </a:lnTo>
                <a:lnTo>
                  <a:pt x="552568" y="2385592"/>
                </a:lnTo>
                <a:lnTo>
                  <a:pt x="577636" y="2383659"/>
                </a:lnTo>
                <a:lnTo>
                  <a:pt x="602007" y="2380948"/>
                </a:lnTo>
                <a:lnTo>
                  <a:pt x="635658" y="2379421"/>
                </a:lnTo>
                <a:lnTo>
                  <a:pt x="664366" y="23787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Shape-5222"/>
          <p:cNvSpPr/>
          <p:nvPr>
            <p:custDataLst>
              <p:tags r:id="rId2"/>
            </p:custDataLst>
          </p:nvPr>
        </p:nvSpPr>
        <p:spPr>
          <a:xfrm>
            <a:off x="5362851" y="2500633"/>
            <a:ext cx="406820" cy="221137"/>
          </a:xfrm>
          <a:custGeom>
            <a:avLst/>
            <a:gdLst/>
            <a:ahLst/>
            <a:cxnLst/>
            <a:rect l="0" t="0" r="0" b="0"/>
            <a:pathLst>
              <a:path w="406820" h="221137">
                <a:moveTo>
                  <a:pt x="352149" y="13967"/>
                </a:moveTo>
                <a:lnTo>
                  <a:pt x="352149" y="13967"/>
                </a:lnTo>
                <a:lnTo>
                  <a:pt x="348357" y="13967"/>
                </a:lnTo>
                <a:lnTo>
                  <a:pt x="317829" y="7816"/>
                </a:lnTo>
                <a:lnTo>
                  <a:pt x="284036" y="3325"/>
                </a:lnTo>
                <a:lnTo>
                  <a:pt x="259700" y="1300"/>
                </a:lnTo>
                <a:lnTo>
                  <a:pt x="234860" y="400"/>
                </a:lnTo>
                <a:lnTo>
                  <a:pt x="207945" y="0"/>
                </a:lnTo>
                <a:lnTo>
                  <a:pt x="180109" y="1938"/>
                </a:lnTo>
                <a:lnTo>
                  <a:pt x="153449" y="5446"/>
                </a:lnTo>
                <a:lnTo>
                  <a:pt x="121384" y="11090"/>
                </a:lnTo>
                <a:lnTo>
                  <a:pt x="86180" y="13714"/>
                </a:lnTo>
                <a:lnTo>
                  <a:pt x="83128" y="13855"/>
                </a:lnTo>
                <a:lnTo>
                  <a:pt x="114522" y="13957"/>
                </a:lnTo>
                <a:lnTo>
                  <a:pt x="138323" y="11846"/>
                </a:lnTo>
                <a:lnTo>
                  <a:pt x="167422" y="9056"/>
                </a:lnTo>
                <a:lnTo>
                  <a:pt x="198875" y="7815"/>
                </a:lnTo>
                <a:lnTo>
                  <a:pt x="233492" y="9381"/>
                </a:lnTo>
                <a:lnTo>
                  <a:pt x="251613" y="10910"/>
                </a:lnTo>
                <a:lnTo>
                  <a:pt x="270044" y="11929"/>
                </a:lnTo>
                <a:lnTo>
                  <a:pt x="288681" y="12608"/>
                </a:lnTo>
                <a:lnTo>
                  <a:pt x="323941" y="13363"/>
                </a:lnTo>
                <a:lnTo>
                  <a:pt x="352841" y="13698"/>
                </a:lnTo>
                <a:lnTo>
                  <a:pt x="383839" y="13887"/>
                </a:lnTo>
                <a:lnTo>
                  <a:pt x="406819" y="13957"/>
                </a:lnTo>
                <a:lnTo>
                  <a:pt x="375019" y="13966"/>
                </a:lnTo>
                <a:lnTo>
                  <a:pt x="351994" y="14760"/>
                </a:lnTo>
                <a:lnTo>
                  <a:pt x="320595" y="17759"/>
                </a:lnTo>
                <a:lnTo>
                  <a:pt x="285473" y="19621"/>
                </a:lnTo>
                <a:lnTo>
                  <a:pt x="267217" y="20118"/>
                </a:lnTo>
                <a:lnTo>
                  <a:pt x="248696" y="21243"/>
                </a:lnTo>
                <a:lnTo>
                  <a:pt x="229999" y="22786"/>
                </a:lnTo>
                <a:lnTo>
                  <a:pt x="211185" y="24609"/>
                </a:lnTo>
                <a:lnTo>
                  <a:pt x="192292" y="25824"/>
                </a:lnTo>
                <a:lnTo>
                  <a:pt x="173346" y="26634"/>
                </a:lnTo>
                <a:lnTo>
                  <a:pt x="137743" y="28328"/>
                </a:lnTo>
                <a:lnTo>
                  <a:pt x="108691" y="31727"/>
                </a:lnTo>
                <a:lnTo>
                  <a:pt x="73815" y="34311"/>
                </a:lnTo>
                <a:lnTo>
                  <a:pt x="41715" y="41454"/>
                </a:lnTo>
                <a:lnTo>
                  <a:pt x="42006" y="41816"/>
                </a:lnTo>
                <a:lnTo>
                  <a:pt x="70507" y="41684"/>
                </a:lnTo>
                <a:lnTo>
                  <a:pt x="92831" y="38721"/>
                </a:lnTo>
                <a:lnTo>
                  <a:pt x="120745" y="36875"/>
                </a:lnTo>
                <a:lnTo>
                  <a:pt x="151671" y="36055"/>
                </a:lnTo>
                <a:lnTo>
                  <a:pt x="183937" y="35690"/>
                </a:lnTo>
                <a:lnTo>
                  <a:pt x="218915" y="35528"/>
                </a:lnTo>
                <a:lnTo>
                  <a:pt x="254040" y="36250"/>
                </a:lnTo>
                <a:lnTo>
                  <a:pt x="285526" y="39216"/>
                </a:lnTo>
                <a:lnTo>
                  <a:pt x="311162" y="38947"/>
                </a:lnTo>
                <a:lnTo>
                  <a:pt x="341328" y="36450"/>
                </a:lnTo>
                <a:lnTo>
                  <a:pt x="357684" y="35606"/>
                </a:lnTo>
                <a:lnTo>
                  <a:pt x="331535" y="35426"/>
                </a:lnTo>
                <a:lnTo>
                  <a:pt x="308856" y="36204"/>
                </a:lnTo>
                <a:lnTo>
                  <a:pt x="277610" y="39196"/>
                </a:lnTo>
                <a:lnTo>
                  <a:pt x="242556" y="41055"/>
                </a:lnTo>
                <a:lnTo>
                  <a:pt x="224318" y="41551"/>
                </a:lnTo>
                <a:lnTo>
                  <a:pt x="205016" y="42675"/>
                </a:lnTo>
                <a:lnTo>
                  <a:pt x="185004" y="44218"/>
                </a:lnTo>
                <a:lnTo>
                  <a:pt x="164519" y="46041"/>
                </a:lnTo>
                <a:lnTo>
                  <a:pt x="144512" y="48049"/>
                </a:lnTo>
                <a:lnTo>
                  <a:pt x="124825" y="50183"/>
                </a:lnTo>
                <a:lnTo>
                  <a:pt x="105349" y="52398"/>
                </a:lnTo>
                <a:lnTo>
                  <a:pt x="73127" y="54860"/>
                </a:lnTo>
                <a:lnTo>
                  <a:pt x="47164" y="56748"/>
                </a:lnTo>
                <a:lnTo>
                  <a:pt x="15327" y="62311"/>
                </a:lnTo>
                <a:lnTo>
                  <a:pt x="10920" y="62865"/>
                </a:lnTo>
                <a:lnTo>
                  <a:pt x="9569" y="62440"/>
                </a:lnTo>
                <a:lnTo>
                  <a:pt x="10257" y="61364"/>
                </a:lnTo>
                <a:lnTo>
                  <a:pt x="12302" y="59853"/>
                </a:lnTo>
                <a:lnTo>
                  <a:pt x="43400" y="55111"/>
                </a:lnTo>
                <a:lnTo>
                  <a:pt x="66496" y="52097"/>
                </a:lnTo>
                <a:lnTo>
                  <a:pt x="97928" y="50757"/>
                </a:lnTo>
                <a:lnTo>
                  <a:pt x="133064" y="50162"/>
                </a:lnTo>
                <a:lnTo>
                  <a:pt x="151323" y="50003"/>
                </a:lnTo>
                <a:lnTo>
                  <a:pt x="169847" y="49104"/>
                </a:lnTo>
                <a:lnTo>
                  <a:pt x="188546" y="47710"/>
                </a:lnTo>
                <a:lnTo>
                  <a:pt x="207361" y="45988"/>
                </a:lnTo>
                <a:lnTo>
                  <a:pt x="225461" y="44839"/>
                </a:lnTo>
                <a:lnTo>
                  <a:pt x="260389" y="43563"/>
                </a:lnTo>
                <a:lnTo>
                  <a:pt x="290200" y="40879"/>
                </a:lnTo>
                <a:lnTo>
                  <a:pt x="315885" y="37834"/>
                </a:lnTo>
                <a:lnTo>
                  <a:pt x="346607" y="36120"/>
                </a:lnTo>
                <a:lnTo>
                  <a:pt x="365923" y="35493"/>
                </a:lnTo>
                <a:lnTo>
                  <a:pt x="333168" y="35411"/>
                </a:lnTo>
                <a:lnTo>
                  <a:pt x="310376" y="36198"/>
                </a:lnTo>
                <a:lnTo>
                  <a:pt x="281725" y="39193"/>
                </a:lnTo>
                <a:lnTo>
                  <a:pt x="250470" y="43170"/>
                </a:lnTo>
                <a:lnTo>
                  <a:pt x="218058" y="46790"/>
                </a:lnTo>
                <a:lnTo>
                  <a:pt x="185132" y="48399"/>
                </a:lnTo>
                <a:lnTo>
                  <a:pt x="154094" y="51230"/>
                </a:lnTo>
                <a:lnTo>
                  <a:pt x="126806" y="54341"/>
                </a:lnTo>
                <a:lnTo>
                  <a:pt x="98056" y="56886"/>
                </a:lnTo>
                <a:lnTo>
                  <a:pt x="71038" y="62883"/>
                </a:lnTo>
                <a:lnTo>
                  <a:pt x="71873" y="63247"/>
                </a:lnTo>
                <a:lnTo>
                  <a:pt x="84425" y="62964"/>
                </a:lnTo>
                <a:lnTo>
                  <a:pt x="116350" y="58277"/>
                </a:lnTo>
                <a:lnTo>
                  <a:pt x="141780" y="56679"/>
                </a:lnTo>
                <a:lnTo>
                  <a:pt x="171604" y="53323"/>
                </a:lnTo>
                <a:lnTo>
                  <a:pt x="203380" y="51302"/>
                </a:lnTo>
                <a:lnTo>
                  <a:pt x="236817" y="50404"/>
                </a:lnTo>
                <a:lnTo>
                  <a:pt x="254624" y="50165"/>
                </a:lnTo>
                <a:lnTo>
                  <a:pt x="288961" y="49899"/>
                </a:lnTo>
                <a:lnTo>
                  <a:pt x="317450" y="49780"/>
                </a:lnTo>
                <a:lnTo>
                  <a:pt x="343342" y="49728"/>
                </a:lnTo>
                <a:lnTo>
                  <a:pt x="373881" y="49698"/>
                </a:lnTo>
                <a:lnTo>
                  <a:pt x="390838" y="49688"/>
                </a:lnTo>
                <a:lnTo>
                  <a:pt x="357231" y="49686"/>
                </a:lnTo>
                <a:lnTo>
                  <a:pt x="331654" y="51802"/>
                </a:lnTo>
                <a:lnTo>
                  <a:pt x="300972" y="55389"/>
                </a:lnTo>
                <a:lnTo>
                  <a:pt x="266168" y="59629"/>
                </a:lnTo>
                <a:lnTo>
                  <a:pt x="240853" y="61871"/>
                </a:lnTo>
                <a:lnTo>
                  <a:pt x="210483" y="64159"/>
                </a:lnTo>
                <a:lnTo>
                  <a:pt x="176743" y="66478"/>
                </a:lnTo>
                <a:lnTo>
                  <a:pt x="148693" y="68818"/>
                </a:lnTo>
                <a:lnTo>
                  <a:pt x="124437" y="71172"/>
                </a:lnTo>
                <a:lnTo>
                  <a:pt x="102710" y="73535"/>
                </a:lnTo>
                <a:lnTo>
                  <a:pt x="67985" y="78277"/>
                </a:lnTo>
                <a:lnTo>
                  <a:pt x="40116" y="83031"/>
                </a:lnTo>
                <a:lnTo>
                  <a:pt x="4822" y="90433"/>
                </a:lnTo>
                <a:lnTo>
                  <a:pt x="137" y="91608"/>
                </a:lnTo>
                <a:lnTo>
                  <a:pt x="0" y="91922"/>
                </a:lnTo>
                <a:lnTo>
                  <a:pt x="701" y="92130"/>
                </a:lnTo>
                <a:lnTo>
                  <a:pt x="26229" y="91672"/>
                </a:lnTo>
                <a:lnTo>
                  <a:pt x="49340" y="88719"/>
                </a:lnTo>
                <a:lnTo>
                  <a:pt x="77602" y="86878"/>
                </a:lnTo>
                <a:lnTo>
                  <a:pt x="109479" y="86059"/>
                </a:lnTo>
                <a:lnTo>
                  <a:pt x="144812" y="85696"/>
                </a:lnTo>
                <a:lnTo>
                  <a:pt x="163124" y="85598"/>
                </a:lnTo>
                <a:lnTo>
                  <a:pt x="181683" y="85534"/>
                </a:lnTo>
                <a:lnTo>
                  <a:pt x="200405" y="85491"/>
                </a:lnTo>
                <a:lnTo>
                  <a:pt x="236024" y="83326"/>
                </a:lnTo>
                <a:lnTo>
                  <a:pt x="268788" y="80512"/>
                </a:lnTo>
                <a:lnTo>
                  <a:pt x="296579" y="79261"/>
                </a:lnTo>
                <a:lnTo>
                  <a:pt x="326953" y="78557"/>
                </a:lnTo>
                <a:lnTo>
                  <a:pt x="344762" y="78319"/>
                </a:lnTo>
                <a:lnTo>
                  <a:pt x="313482" y="78266"/>
                </a:lnTo>
                <a:lnTo>
                  <a:pt x="287075" y="78263"/>
                </a:lnTo>
                <a:lnTo>
                  <a:pt x="252583" y="80378"/>
                </a:lnTo>
                <a:lnTo>
                  <a:pt x="233384" y="82054"/>
                </a:lnTo>
                <a:lnTo>
                  <a:pt x="213441" y="83964"/>
                </a:lnTo>
                <a:lnTo>
                  <a:pt x="193002" y="86032"/>
                </a:lnTo>
                <a:lnTo>
                  <a:pt x="172233" y="88204"/>
                </a:lnTo>
                <a:lnTo>
                  <a:pt x="152036" y="90446"/>
                </a:lnTo>
                <a:lnTo>
                  <a:pt x="132221" y="92734"/>
                </a:lnTo>
                <a:lnTo>
                  <a:pt x="112662" y="95053"/>
                </a:lnTo>
                <a:lnTo>
                  <a:pt x="78229" y="99747"/>
                </a:lnTo>
                <a:lnTo>
                  <a:pt x="48638" y="104479"/>
                </a:lnTo>
                <a:lnTo>
                  <a:pt x="16510" y="110812"/>
                </a:lnTo>
                <a:lnTo>
                  <a:pt x="5068" y="112571"/>
                </a:lnTo>
                <a:lnTo>
                  <a:pt x="3287" y="112247"/>
                </a:lnTo>
                <a:lnTo>
                  <a:pt x="3687" y="111237"/>
                </a:lnTo>
                <a:lnTo>
                  <a:pt x="5541" y="109770"/>
                </a:lnTo>
                <a:lnTo>
                  <a:pt x="36307" y="105105"/>
                </a:lnTo>
                <a:lnTo>
                  <a:pt x="58581" y="102098"/>
                </a:lnTo>
                <a:lnTo>
                  <a:pt x="87001" y="100761"/>
                </a:lnTo>
                <a:lnTo>
                  <a:pt x="118153" y="98051"/>
                </a:lnTo>
                <a:lnTo>
                  <a:pt x="150520" y="94994"/>
                </a:lnTo>
                <a:lnTo>
                  <a:pt x="183426" y="93635"/>
                </a:lnTo>
                <a:lnTo>
                  <a:pt x="216571" y="93031"/>
                </a:lnTo>
                <a:lnTo>
                  <a:pt x="249030" y="92763"/>
                </a:lnTo>
                <a:lnTo>
                  <a:pt x="279331" y="92644"/>
                </a:lnTo>
                <a:lnTo>
                  <a:pt x="311788" y="92577"/>
                </a:lnTo>
                <a:lnTo>
                  <a:pt x="337565" y="92551"/>
                </a:lnTo>
                <a:lnTo>
                  <a:pt x="308160" y="94665"/>
                </a:lnTo>
                <a:lnTo>
                  <a:pt x="283386" y="98252"/>
                </a:lnTo>
                <a:lnTo>
                  <a:pt x="253854" y="102491"/>
                </a:lnTo>
                <a:lnTo>
                  <a:pt x="220091" y="107021"/>
                </a:lnTo>
                <a:lnTo>
                  <a:pt x="184713" y="111681"/>
                </a:lnTo>
                <a:lnTo>
                  <a:pt x="150469" y="116397"/>
                </a:lnTo>
                <a:lnTo>
                  <a:pt x="118845" y="119023"/>
                </a:lnTo>
                <a:lnTo>
                  <a:pt x="91296" y="120983"/>
                </a:lnTo>
                <a:lnTo>
                  <a:pt x="58441" y="128710"/>
                </a:lnTo>
                <a:lnTo>
                  <a:pt x="47629" y="134087"/>
                </a:lnTo>
                <a:lnTo>
                  <a:pt x="75031" y="129144"/>
                </a:lnTo>
                <a:lnTo>
                  <a:pt x="106792" y="124734"/>
                </a:lnTo>
                <a:lnTo>
                  <a:pt x="134887" y="122728"/>
                </a:lnTo>
                <a:lnTo>
                  <a:pt x="165894" y="121837"/>
                </a:lnTo>
                <a:lnTo>
                  <a:pt x="198196" y="121440"/>
                </a:lnTo>
                <a:lnTo>
                  <a:pt x="228957" y="121264"/>
                </a:lnTo>
                <a:lnTo>
                  <a:pt x="258503" y="121186"/>
                </a:lnTo>
                <a:lnTo>
                  <a:pt x="287510" y="121151"/>
                </a:lnTo>
                <a:lnTo>
                  <a:pt x="319238" y="121131"/>
                </a:lnTo>
                <a:lnTo>
                  <a:pt x="348528" y="121124"/>
                </a:lnTo>
                <a:lnTo>
                  <a:pt x="314417" y="121123"/>
                </a:lnTo>
                <a:lnTo>
                  <a:pt x="288813" y="123240"/>
                </a:lnTo>
                <a:lnTo>
                  <a:pt x="257325" y="127620"/>
                </a:lnTo>
                <a:lnTo>
                  <a:pt x="238926" y="131011"/>
                </a:lnTo>
                <a:lnTo>
                  <a:pt x="219518" y="134859"/>
                </a:lnTo>
                <a:lnTo>
                  <a:pt x="200228" y="138218"/>
                </a:lnTo>
                <a:lnTo>
                  <a:pt x="181018" y="141251"/>
                </a:lnTo>
                <a:lnTo>
                  <a:pt x="161862" y="144067"/>
                </a:lnTo>
                <a:lnTo>
                  <a:pt x="143535" y="146738"/>
                </a:lnTo>
                <a:lnTo>
                  <a:pt x="108355" y="151822"/>
                </a:lnTo>
                <a:lnTo>
                  <a:pt x="78432" y="156727"/>
                </a:lnTo>
                <a:lnTo>
                  <a:pt x="45622" y="161835"/>
                </a:lnTo>
                <a:lnTo>
                  <a:pt x="21938" y="163797"/>
                </a:lnTo>
                <a:lnTo>
                  <a:pt x="22471" y="163860"/>
                </a:lnTo>
                <a:lnTo>
                  <a:pt x="57065" y="157824"/>
                </a:lnTo>
                <a:lnTo>
                  <a:pt x="91415" y="153340"/>
                </a:lnTo>
                <a:lnTo>
                  <a:pt x="122232" y="151317"/>
                </a:lnTo>
                <a:lnTo>
                  <a:pt x="156301" y="149624"/>
                </a:lnTo>
                <a:lnTo>
                  <a:pt x="189964" y="146226"/>
                </a:lnTo>
                <a:lnTo>
                  <a:pt x="223446" y="144186"/>
                </a:lnTo>
                <a:lnTo>
                  <a:pt x="255260" y="143280"/>
                </a:lnTo>
                <a:lnTo>
                  <a:pt x="282629" y="142877"/>
                </a:lnTo>
                <a:lnTo>
                  <a:pt x="316557" y="142650"/>
                </a:lnTo>
                <a:lnTo>
                  <a:pt x="348293" y="142563"/>
                </a:lnTo>
                <a:lnTo>
                  <a:pt x="320547" y="142555"/>
                </a:lnTo>
                <a:lnTo>
                  <a:pt x="284842" y="146347"/>
                </a:lnTo>
                <a:lnTo>
                  <a:pt x="253708" y="150326"/>
                </a:lnTo>
                <a:lnTo>
                  <a:pt x="236515" y="152498"/>
                </a:lnTo>
                <a:lnTo>
                  <a:pt x="217910" y="154739"/>
                </a:lnTo>
                <a:lnTo>
                  <a:pt x="198362" y="157028"/>
                </a:lnTo>
                <a:lnTo>
                  <a:pt x="178188" y="159347"/>
                </a:lnTo>
                <a:lnTo>
                  <a:pt x="159181" y="161687"/>
                </a:lnTo>
                <a:lnTo>
                  <a:pt x="140953" y="164041"/>
                </a:lnTo>
                <a:lnTo>
                  <a:pt x="107472" y="168773"/>
                </a:lnTo>
                <a:lnTo>
                  <a:pt x="79362" y="173522"/>
                </a:lnTo>
                <a:lnTo>
                  <a:pt x="45017" y="180658"/>
                </a:lnTo>
                <a:lnTo>
                  <a:pt x="13121" y="184999"/>
                </a:lnTo>
                <a:lnTo>
                  <a:pt x="21773" y="181501"/>
                </a:lnTo>
                <a:lnTo>
                  <a:pt x="52528" y="178117"/>
                </a:lnTo>
                <a:lnTo>
                  <a:pt x="85396" y="172759"/>
                </a:lnTo>
                <a:lnTo>
                  <a:pt x="111355" y="168414"/>
                </a:lnTo>
                <a:lnTo>
                  <a:pt x="143000" y="165954"/>
                </a:lnTo>
                <a:lnTo>
                  <a:pt x="177438" y="164861"/>
                </a:lnTo>
                <a:lnTo>
                  <a:pt x="211264" y="164374"/>
                </a:lnTo>
                <a:lnTo>
                  <a:pt x="244819" y="162042"/>
                </a:lnTo>
                <a:lnTo>
                  <a:pt x="277459" y="159153"/>
                </a:lnTo>
                <a:lnTo>
                  <a:pt x="307841" y="157869"/>
                </a:lnTo>
                <a:lnTo>
                  <a:pt x="332986" y="157299"/>
                </a:lnTo>
                <a:lnTo>
                  <a:pt x="367414" y="156932"/>
                </a:lnTo>
                <a:lnTo>
                  <a:pt x="372988" y="156869"/>
                </a:lnTo>
                <a:lnTo>
                  <a:pt x="342265" y="156844"/>
                </a:lnTo>
                <a:lnTo>
                  <a:pt x="319180" y="158960"/>
                </a:lnTo>
                <a:lnTo>
                  <a:pt x="291459" y="162546"/>
                </a:lnTo>
                <a:lnTo>
                  <a:pt x="257972" y="166785"/>
                </a:lnTo>
                <a:lnTo>
                  <a:pt x="240152" y="169027"/>
                </a:lnTo>
                <a:lnTo>
                  <a:pt x="221921" y="171315"/>
                </a:lnTo>
                <a:lnTo>
                  <a:pt x="203419" y="173635"/>
                </a:lnTo>
                <a:lnTo>
                  <a:pt x="168042" y="178328"/>
                </a:lnTo>
                <a:lnTo>
                  <a:pt x="134593" y="183060"/>
                </a:lnTo>
                <a:lnTo>
                  <a:pt x="103851" y="187809"/>
                </a:lnTo>
                <a:lnTo>
                  <a:pt x="71146" y="191153"/>
                </a:lnTo>
                <a:lnTo>
                  <a:pt x="51081" y="192375"/>
                </a:lnTo>
                <a:lnTo>
                  <a:pt x="79522" y="192550"/>
                </a:lnTo>
                <a:lnTo>
                  <a:pt x="109358" y="188765"/>
                </a:lnTo>
                <a:lnTo>
                  <a:pt x="133910" y="186905"/>
                </a:lnTo>
                <a:lnTo>
                  <a:pt x="161492" y="185285"/>
                </a:lnTo>
                <a:lnTo>
                  <a:pt x="192271" y="181919"/>
                </a:lnTo>
                <a:lnTo>
                  <a:pt x="224472" y="179893"/>
                </a:lnTo>
                <a:lnTo>
                  <a:pt x="255716" y="178993"/>
                </a:lnTo>
                <a:lnTo>
                  <a:pt x="282832" y="178593"/>
                </a:lnTo>
                <a:lnTo>
                  <a:pt x="316617" y="178368"/>
                </a:lnTo>
                <a:lnTo>
                  <a:pt x="344506" y="178281"/>
                </a:lnTo>
                <a:lnTo>
                  <a:pt x="317394" y="178274"/>
                </a:lnTo>
                <a:lnTo>
                  <a:pt x="283907" y="180390"/>
                </a:lnTo>
                <a:lnTo>
                  <a:pt x="255938" y="183977"/>
                </a:lnTo>
                <a:lnTo>
                  <a:pt x="222341" y="188216"/>
                </a:lnTo>
                <a:lnTo>
                  <a:pt x="188358" y="190630"/>
                </a:lnTo>
                <a:lnTo>
                  <a:pt x="156322" y="192496"/>
                </a:lnTo>
                <a:lnTo>
                  <a:pt x="128854" y="195972"/>
                </a:lnTo>
                <a:lnTo>
                  <a:pt x="98663" y="198598"/>
                </a:lnTo>
                <a:lnTo>
                  <a:pt x="76114" y="199607"/>
                </a:lnTo>
                <a:lnTo>
                  <a:pt x="86251" y="198891"/>
                </a:lnTo>
                <a:lnTo>
                  <a:pt x="114595" y="194046"/>
                </a:lnTo>
                <a:lnTo>
                  <a:pt x="148677" y="190884"/>
                </a:lnTo>
                <a:lnTo>
                  <a:pt x="175992" y="187847"/>
                </a:lnTo>
                <a:lnTo>
                  <a:pt x="206652" y="186497"/>
                </a:lnTo>
                <a:lnTo>
                  <a:pt x="236684" y="185897"/>
                </a:lnTo>
                <a:lnTo>
                  <a:pt x="265112" y="185630"/>
                </a:lnTo>
                <a:lnTo>
                  <a:pt x="290977" y="185512"/>
                </a:lnTo>
                <a:lnTo>
                  <a:pt x="320266" y="185445"/>
                </a:lnTo>
                <a:lnTo>
                  <a:pt x="339082" y="185421"/>
                </a:lnTo>
                <a:lnTo>
                  <a:pt x="313622" y="185418"/>
                </a:lnTo>
                <a:lnTo>
                  <a:pt x="290576" y="185417"/>
                </a:lnTo>
                <a:lnTo>
                  <a:pt x="260225" y="187534"/>
                </a:lnTo>
                <a:lnTo>
                  <a:pt x="225569" y="190327"/>
                </a:lnTo>
                <a:lnTo>
                  <a:pt x="207438" y="191071"/>
                </a:lnTo>
                <a:lnTo>
                  <a:pt x="189000" y="191568"/>
                </a:lnTo>
                <a:lnTo>
                  <a:pt x="153697" y="194236"/>
                </a:lnTo>
                <a:lnTo>
                  <a:pt x="121073" y="197274"/>
                </a:lnTo>
                <a:lnTo>
                  <a:pt x="93345" y="198624"/>
                </a:lnTo>
                <a:lnTo>
                  <a:pt x="63005" y="203177"/>
                </a:lnTo>
                <a:lnTo>
                  <a:pt x="40401" y="206526"/>
                </a:lnTo>
                <a:lnTo>
                  <a:pt x="68842" y="211739"/>
                </a:lnTo>
                <a:lnTo>
                  <a:pt x="103070" y="215664"/>
                </a:lnTo>
                <a:lnTo>
                  <a:pt x="136614" y="220055"/>
                </a:lnTo>
                <a:lnTo>
                  <a:pt x="152124" y="2211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Shape-5223"/>
          <p:cNvSpPr/>
          <p:nvPr>
            <p:custDataLst>
              <p:tags r:id="rId3"/>
            </p:custDataLst>
          </p:nvPr>
        </p:nvSpPr>
        <p:spPr>
          <a:xfrm>
            <a:off x="6440496" y="3643607"/>
            <a:ext cx="365924" cy="242594"/>
          </a:xfrm>
          <a:custGeom>
            <a:avLst/>
            <a:gdLst/>
            <a:ahLst/>
            <a:cxnLst/>
            <a:rect l="0" t="0" r="0" b="0"/>
            <a:pathLst>
              <a:path w="365924" h="242594">
                <a:moveTo>
                  <a:pt x="146042" y="6849"/>
                </a:moveTo>
                <a:lnTo>
                  <a:pt x="146042" y="6849"/>
                </a:lnTo>
                <a:lnTo>
                  <a:pt x="157448" y="1940"/>
                </a:lnTo>
                <a:lnTo>
                  <a:pt x="187212" y="0"/>
                </a:lnTo>
                <a:lnTo>
                  <a:pt x="222848" y="557"/>
                </a:lnTo>
                <a:lnTo>
                  <a:pt x="250996" y="5426"/>
                </a:lnTo>
                <a:lnTo>
                  <a:pt x="278650" y="11102"/>
                </a:lnTo>
                <a:lnTo>
                  <a:pt x="313289" y="17405"/>
                </a:lnTo>
                <a:lnTo>
                  <a:pt x="321273" y="20031"/>
                </a:lnTo>
                <a:lnTo>
                  <a:pt x="321600" y="19606"/>
                </a:lnTo>
                <a:lnTo>
                  <a:pt x="319847" y="17017"/>
                </a:lnTo>
                <a:lnTo>
                  <a:pt x="312189" y="15337"/>
                </a:lnTo>
                <a:lnTo>
                  <a:pt x="276492" y="14259"/>
                </a:lnTo>
                <a:lnTo>
                  <a:pt x="246618" y="11994"/>
                </a:lnTo>
                <a:lnTo>
                  <a:pt x="212174" y="9136"/>
                </a:lnTo>
                <a:lnTo>
                  <a:pt x="194098" y="8374"/>
                </a:lnTo>
                <a:lnTo>
                  <a:pt x="175699" y="7865"/>
                </a:lnTo>
                <a:lnTo>
                  <a:pt x="157081" y="8320"/>
                </a:lnTo>
                <a:lnTo>
                  <a:pt x="138320" y="9418"/>
                </a:lnTo>
                <a:lnTo>
                  <a:pt x="119463" y="10943"/>
                </a:lnTo>
                <a:lnTo>
                  <a:pt x="85810" y="12637"/>
                </a:lnTo>
                <a:lnTo>
                  <a:pt x="56566" y="13390"/>
                </a:lnTo>
                <a:lnTo>
                  <a:pt x="23839" y="14608"/>
                </a:lnTo>
                <a:lnTo>
                  <a:pt x="0" y="20120"/>
                </a:lnTo>
                <a:lnTo>
                  <a:pt x="261" y="21253"/>
                </a:lnTo>
                <a:lnTo>
                  <a:pt x="4786" y="24628"/>
                </a:lnTo>
                <a:lnTo>
                  <a:pt x="37735" y="33262"/>
                </a:lnTo>
                <a:lnTo>
                  <a:pt x="73293" y="40251"/>
                </a:lnTo>
                <a:lnTo>
                  <a:pt x="105508" y="44978"/>
                </a:lnTo>
                <a:lnTo>
                  <a:pt x="140991" y="49725"/>
                </a:lnTo>
                <a:lnTo>
                  <a:pt x="159343" y="52102"/>
                </a:lnTo>
                <a:lnTo>
                  <a:pt x="177928" y="54480"/>
                </a:lnTo>
                <a:lnTo>
                  <a:pt x="196668" y="56859"/>
                </a:lnTo>
                <a:lnTo>
                  <a:pt x="215511" y="59239"/>
                </a:lnTo>
                <a:lnTo>
                  <a:pt x="249148" y="61884"/>
                </a:lnTo>
                <a:lnTo>
                  <a:pt x="277592" y="63059"/>
                </a:lnTo>
                <a:lnTo>
                  <a:pt x="311021" y="63814"/>
                </a:lnTo>
                <a:lnTo>
                  <a:pt x="318484" y="63944"/>
                </a:lnTo>
                <a:lnTo>
                  <a:pt x="318153" y="63963"/>
                </a:lnTo>
                <a:lnTo>
                  <a:pt x="284378" y="58340"/>
                </a:lnTo>
                <a:lnTo>
                  <a:pt x="261500" y="57515"/>
                </a:lnTo>
                <a:lnTo>
                  <a:pt x="232811" y="57149"/>
                </a:lnTo>
                <a:lnTo>
                  <a:pt x="201539" y="56986"/>
                </a:lnTo>
                <a:lnTo>
                  <a:pt x="170707" y="56913"/>
                </a:lnTo>
                <a:lnTo>
                  <a:pt x="143775" y="56881"/>
                </a:lnTo>
                <a:lnTo>
                  <a:pt x="110093" y="56863"/>
                </a:lnTo>
                <a:lnTo>
                  <a:pt x="78452" y="63007"/>
                </a:lnTo>
                <a:lnTo>
                  <a:pt x="78756" y="64131"/>
                </a:lnTo>
                <a:lnTo>
                  <a:pt x="83328" y="67497"/>
                </a:lnTo>
                <a:lnTo>
                  <a:pt x="115705" y="78434"/>
                </a:lnTo>
                <a:lnTo>
                  <a:pt x="138115" y="83115"/>
                </a:lnTo>
                <a:lnTo>
                  <a:pt x="166596" y="87841"/>
                </a:lnTo>
                <a:lnTo>
                  <a:pt x="197775" y="92587"/>
                </a:lnTo>
                <a:lnTo>
                  <a:pt x="229359" y="97343"/>
                </a:lnTo>
                <a:lnTo>
                  <a:pt x="259271" y="102102"/>
                </a:lnTo>
                <a:lnTo>
                  <a:pt x="286324" y="106863"/>
                </a:lnTo>
                <a:lnTo>
                  <a:pt x="319634" y="114006"/>
                </a:lnTo>
                <a:lnTo>
                  <a:pt x="340845" y="119738"/>
                </a:lnTo>
                <a:lnTo>
                  <a:pt x="340999" y="119415"/>
                </a:lnTo>
                <a:lnTo>
                  <a:pt x="336935" y="116939"/>
                </a:lnTo>
                <a:lnTo>
                  <a:pt x="301900" y="114585"/>
                </a:lnTo>
                <a:lnTo>
                  <a:pt x="271139" y="114263"/>
                </a:lnTo>
                <a:lnTo>
                  <a:pt x="253252" y="114177"/>
                </a:lnTo>
                <a:lnTo>
                  <a:pt x="234184" y="114120"/>
                </a:lnTo>
                <a:lnTo>
                  <a:pt x="214329" y="114081"/>
                </a:lnTo>
                <a:lnTo>
                  <a:pt x="194741" y="114850"/>
                </a:lnTo>
                <a:lnTo>
                  <a:pt x="175333" y="116156"/>
                </a:lnTo>
                <a:lnTo>
                  <a:pt x="156044" y="117820"/>
                </a:lnTo>
                <a:lnTo>
                  <a:pt x="137629" y="119724"/>
                </a:lnTo>
                <a:lnTo>
                  <a:pt x="102350" y="123955"/>
                </a:lnTo>
                <a:lnTo>
                  <a:pt x="74500" y="126365"/>
                </a:lnTo>
                <a:lnTo>
                  <a:pt x="45205" y="127722"/>
                </a:lnTo>
                <a:lnTo>
                  <a:pt x="33756" y="128833"/>
                </a:lnTo>
                <a:lnTo>
                  <a:pt x="30704" y="130241"/>
                </a:lnTo>
                <a:lnTo>
                  <a:pt x="28668" y="131973"/>
                </a:lnTo>
                <a:lnTo>
                  <a:pt x="29693" y="133127"/>
                </a:lnTo>
                <a:lnTo>
                  <a:pt x="58577" y="138925"/>
                </a:lnTo>
                <a:lnTo>
                  <a:pt x="92610" y="141498"/>
                </a:lnTo>
                <a:lnTo>
                  <a:pt x="123352" y="144216"/>
                </a:lnTo>
                <a:lnTo>
                  <a:pt x="158976" y="147276"/>
                </a:lnTo>
                <a:lnTo>
                  <a:pt x="178477" y="148092"/>
                </a:lnTo>
                <a:lnTo>
                  <a:pt x="198621" y="148636"/>
                </a:lnTo>
                <a:lnTo>
                  <a:pt x="217608" y="149792"/>
                </a:lnTo>
                <a:lnTo>
                  <a:pt x="235821" y="151357"/>
                </a:lnTo>
                <a:lnTo>
                  <a:pt x="269287" y="154419"/>
                </a:lnTo>
                <a:lnTo>
                  <a:pt x="297390" y="155779"/>
                </a:lnTo>
                <a:lnTo>
                  <a:pt x="327940" y="156546"/>
                </a:lnTo>
                <a:lnTo>
                  <a:pt x="345808" y="156804"/>
                </a:lnTo>
                <a:lnTo>
                  <a:pt x="316130" y="156862"/>
                </a:lnTo>
                <a:lnTo>
                  <a:pt x="283928" y="156072"/>
                </a:lnTo>
                <a:lnTo>
                  <a:pt x="258125" y="153075"/>
                </a:lnTo>
                <a:lnTo>
                  <a:pt x="230781" y="151213"/>
                </a:lnTo>
                <a:lnTo>
                  <a:pt x="204342" y="151180"/>
                </a:lnTo>
                <a:lnTo>
                  <a:pt x="172400" y="154830"/>
                </a:lnTo>
                <a:lnTo>
                  <a:pt x="139988" y="156599"/>
                </a:lnTo>
                <a:lnTo>
                  <a:pt x="137244" y="157483"/>
                </a:lnTo>
                <a:lnTo>
                  <a:pt x="135413" y="158865"/>
                </a:lnTo>
                <a:lnTo>
                  <a:pt x="134194" y="160581"/>
                </a:lnTo>
                <a:lnTo>
                  <a:pt x="134968" y="161724"/>
                </a:lnTo>
                <a:lnTo>
                  <a:pt x="168466" y="168720"/>
                </a:lnTo>
                <a:lnTo>
                  <a:pt x="200928" y="171228"/>
                </a:lnTo>
                <a:lnTo>
                  <a:pt x="226792" y="174627"/>
                </a:lnTo>
                <a:lnTo>
                  <a:pt x="254162" y="176667"/>
                </a:lnTo>
                <a:lnTo>
                  <a:pt x="281408" y="178367"/>
                </a:lnTo>
                <a:lnTo>
                  <a:pt x="316678" y="182994"/>
                </a:lnTo>
                <a:lnTo>
                  <a:pt x="337447" y="183924"/>
                </a:lnTo>
                <a:lnTo>
                  <a:pt x="345675" y="181328"/>
                </a:lnTo>
                <a:lnTo>
                  <a:pt x="347394" y="180319"/>
                </a:lnTo>
                <a:lnTo>
                  <a:pt x="347745" y="179645"/>
                </a:lnTo>
                <a:lnTo>
                  <a:pt x="347186" y="179196"/>
                </a:lnTo>
                <a:lnTo>
                  <a:pt x="317771" y="178477"/>
                </a:lnTo>
                <a:lnTo>
                  <a:pt x="282826" y="179145"/>
                </a:lnTo>
                <a:lnTo>
                  <a:pt x="250755" y="182115"/>
                </a:lnTo>
                <a:lnTo>
                  <a:pt x="217452" y="183964"/>
                </a:lnTo>
                <a:lnTo>
                  <a:pt x="184924" y="185579"/>
                </a:lnTo>
                <a:lnTo>
                  <a:pt x="154591" y="188944"/>
                </a:lnTo>
                <a:lnTo>
                  <a:pt x="129468" y="190967"/>
                </a:lnTo>
                <a:lnTo>
                  <a:pt x="95055" y="192267"/>
                </a:lnTo>
                <a:lnTo>
                  <a:pt x="90619" y="193167"/>
                </a:lnTo>
                <a:lnTo>
                  <a:pt x="87662" y="194561"/>
                </a:lnTo>
                <a:lnTo>
                  <a:pt x="85690" y="196285"/>
                </a:lnTo>
                <a:lnTo>
                  <a:pt x="85964" y="197433"/>
                </a:lnTo>
                <a:lnTo>
                  <a:pt x="87733" y="198199"/>
                </a:lnTo>
                <a:lnTo>
                  <a:pt x="118549" y="204438"/>
                </a:lnTo>
                <a:lnTo>
                  <a:pt x="151742" y="206946"/>
                </a:lnTo>
                <a:lnTo>
                  <a:pt x="180590" y="210346"/>
                </a:lnTo>
                <a:lnTo>
                  <a:pt x="211932" y="212386"/>
                </a:lnTo>
                <a:lnTo>
                  <a:pt x="243588" y="214086"/>
                </a:lnTo>
                <a:lnTo>
                  <a:pt x="273534" y="217488"/>
                </a:lnTo>
                <a:lnTo>
                  <a:pt x="298484" y="219529"/>
                </a:lnTo>
                <a:lnTo>
                  <a:pt x="332787" y="220839"/>
                </a:lnTo>
                <a:lnTo>
                  <a:pt x="342132" y="221066"/>
                </a:lnTo>
                <a:lnTo>
                  <a:pt x="314458" y="224946"/>
                </a:lnTo>
                <a:lnTo>
                  <a:pt x="278757" y="227310"/>
                </a:lnTo>
                <a:lnTo>
                  <a:pt x="247624" y="229980"/>
                </a:lnTo>
                <a:lnTo>
                  <a:pt x="214208" y="233018"/>
                </a:lnTo>
                <a:lnTo>
                  <a:pt x="183482" y="234369"/>
                </a:lnTo>
                <a:lnTo>
                  <a:pt x="156067" y="234969"/>
                </a:lnTo>
                <a:lnTo>
                  <a:pt x="122554" y="235307"/>
                </a:lnTo>
                <a:lnTo>
                  <a:pt x="107821" y="236180"/>
                </a:lnTo>
                <a:lnTo>
                  <a:pt x="103893" y="237524"/>
                </a:lnTo>
                <a:lnTo>
                  <a:pt x="101274" y="239213"/>
                </a:lnTo>
                <a:lnTo>
                  <a:pt x="100322" y="240340"/>
                </a:lnTo>
                <a:lnTo>
                  <a:pt x="100480" y="241091"/>
                </a:lnTo>
                <a:lnTo>
                  <a:pt x="101380" y="241592"/>
                </a:lnTo>
                <a:lnTo>
                  <a:pt x="136643" y="242505"/>
                </a:lnTo>
                <a:lnTo>
                  <a:pt x="171038" y="242567"/>
                </a:lnTo>
                <a:lnTo>
                  <a:pt x="199749" y="242581"/>
                </a:lnTo>
                <a:lnTo>
                  <a:pt x="230236" y="242588"/>
                </a:lnTo>
                <a:lnTo>
                  <a:pt x="259661" y="242591"/>
                </a:lnTo>
                <a:lnTo>
                  <a:pt x="284381" y="242592"/>
                </a:lnTo>
                <a:lnTo>
                  <a:pt x="314031" y="242593"/>
                </a:lnTo>
                <a:lnTo>
                  <a:pt x="334057" y="242593"/>
                </a:lnTo>
                <a:lnTo>
                  <a:pt x="301271" y="242593"/>
                </a:lnTo>
                <a:lnTo>
                  <a:pt x="277739" y="242593"/>
                </a:lnTo>
                <a:lnTo>
                  <a:pt x="251405" y="242593"/>
                </a:lnTo>
                <a:lnTo>
                  <a:pt x="223826" y="242593"/>
                </a:lnTo>
                <a:lnTo>
                  <a:pt x="195694" y="242593"/>
                </a:lnTo>
                <a:lnTo>
                  <a:pt x="169432" y="242593"/>
                </a:lnTo>
                <a:lnTo>
                  <a:pt x="138685" y="242593"/>
                </a:lnTo>
                <a:lnTo>
                  <a:pt x="126897" y="241799"/>
                </a:lnTo>
                <a:lnTo>
                  <a:pt x="123754" y="240476"/>
                </a:lnTo>
                <a:lnTo>
                  <a:pt x="121658" y="238801"/>
                </a:lnTo>
                <a:lnTo>
                  <a:pt x="121055" y="237684"/>
                </a:lnTo>
                <a:lnTo>
                  <a:pt x="121446" y="236939"/>
                </a:lnTo>
                <a:lnTo>
                  <a:pt x="122501" y="236442"/>
                </a:lnTo>
                <a:lnTo>
                  <a:pt x="151878" y="233463"/>
                </a:lnTo>
                <a:lnTo>
                  <a:pt x="174036" y="230598"/>
                </a:lnTo>
                <a:lnTo>
                  <a:pt x="202404" y="229324"/>
                </a:lnTo>
                <a:lnTo>
                  <a:pt x="233533" y="226642"/>
                </a:lnTo>
                <a:lnTo>
                  <a:pt x="265095" y="223597"/>
                </a:lnTo>
                <a:lnTo>
                  <a:pt x="294998" y="222244"/>
                </a:lnTo>
                <a:lnTo>
                  <a:pt x="319930" y="221643"/>
                </a:lnTo>
                <a:lnTo>
                  <a:pt x="349700" y="221304"/>
                </a:lnTo>
                <a:lnTo>
                  <a:pt x="362762" y="220431"/>
                </a:lnTo>
                <a:lnTo>
                  <a:pt x="365134" y="219087"/>
                </a:lnTo>
                <a:lnTo>
                  <a:pt x="365923" y="217398"/>
                </a:lnTo>
                <a:lnTo>
                  <a:pt x="363272" y="216271"/>
                </a:lnTo>
                <a:lnTo>
                  <a:pt x="331974" y="212346"/>
                </a:lnTo>
                <a:lnTo>
                  <a:pt x="305672" y="208513"/>
                </a:lnTo>
                <a:lnTo>
                  <a:pt x="272815" y="204163"/>
                </a:lnTo>
                <a:lnTo>
                  <a:pt x="255164" y="202685"/>
                </a:lnTo>
                <a:lnTo>
                  <a:pt x="237046" y="201701"/>
                </a:lnTo>
                <a:lnTo>
                  <a:pt x="218617" y="201044"/>
                </a:lnTo>
                <a:lnTo>
                  <a:pt x="183324" y="198198"/>
                </a:lnTo>
                <a:lnTo>
                  <a:pt x="150706" y="194287"/>
                </a:lnTo>
                <a:lnTo>
                  <a:pt x="122979" y="189902"/>
                </a:lnTo>
                <a:lnTo>
                  <a:pt x="92642" y="182972"/>
                </a:lnTo>
                <a:lnTo>
                  <a:pt x="82621" y="178259"/>
                </a:lnTo>
                <a:lnTo>
                  <a:pt x="79949" y="175891"/>
                </a:lnTo>
                <a:lnTo>
                  <a:pt x="79754" y="172725"/>
                </a:lnTo>
                <a:lnTo>
                  <a:pt x="83772" y="164974"/>
                </a:lnTo>
                <a:lnTo>
                  <a:pt x="95083" y="158354"/>
                </a:lnTo>
                <a:lnTo>
                  <a:pt x="123534" y="150165"/>
                </a:lnTo>
                <a:lnTo>
                  <a:pt x="148738" y="144364"/>
                </a:lnTo>
                <a:lnTo>
                  <a:pt x="175815" y="136494"/>
                </a:lnTo>
                <a:lnTo>
                  <a:pt x="205841" y="131938"/>
                </a:lnTo>
                <a:lnTo>
                  <a:pt x="236913" y="129119"/>
                </a:lnTo>
                <a:lnTo>
                  <a:pt x="266598" y="125220"/>
                </a:lnTo>
                <a:lnTo>
                  <a:pt x="298708" y="118563"/>
                </a:lnTo>
                <a:lnTo>
                  <a:pt x="315718" y="111563"/>
                </a:lnTo>
                <a:lnTo>
                  <a:pt x="317898" y="109203"/>
                </a:lnTo>
                <a:lnTo>
                  <a:pt x="318556" y="106835"/>
                </a:lnTo>
                <a:lnTo>
                  <a:pt x="318202" y="104463"/>
                </a:lnTo>
                <a:lnTo>
                  <a:pt x="309340" y="99710"/>
                </a:lnTo>
                <a:lnTo>
                  <a:pt x="293231" y="95745"/>
                </a:lnTo>
                <a:lnTo>
                  <a:pt x="270197" y="93984"/>
                </a:lnTo>
                <a:lnTo>
                  <a:pt x="244084" y="91084"/>
                </a:lnTo>
                <a:lnTo>
                  <a:pt x="216603" y="87150"/>
                </a:lnTo>
                <a:lnTo>
                  <a:pt x="188515" y="82755"/>
                </a:lnTo>
                <a:lnTo>
                  <a:pt x="162273" y="80273"/>
                </a:lnTo>
                <a:lnTo>
                  <a:pt x="131536" y="76759"/>
                </a:lnTo>
                <a:lnTo>
                  <a:pt x="114513" y="72252"/>
                </a:lnTo>
                <a:lnTo>
                  <a:pt x="114704" y="71089"/>
                </a:lnTo>
                <a:lnTo>
                  <a:pt x="119149" y="67679"/>
                </a:lnTo>
                <a:lnTo>
                  <a:pt x="134369" y="65089"/>
                </a:lnTo>
                <a:lnTo>
                  <a:pt x="165337" y="68115"/>
                </a:lnTo>
                <a:lnTo>
                  <a:pt x="193246" y="69797"/>
                </a:lnTo>
                <a:lnTo>
                  <a:pt x="223378" y="71339"/>
                </a:lnTo>
                <a:lnTo>
                  <a:pt x="252644" y="74670"/>
                </a:lnTo>
                <a:lnTo>
                  <a:pt x="279410" y="78796"/>
                </a:lnTo>
                <a:lnTo>
                  <a:pt x="312558" y="85581"/>
                </a:lnTo>
                <a:lnTo>
                  <a:pt x="338923" y="925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5224"/>
          <p:cNvSpPr/>
          <p:nvPr>
            <p:custDataLst>
              <p:tags r:id="rId4"/>
            </p:custDataLst>
          </p:nvPr>
        </p:nvSpPr>
        <p:spPr>
          <a:xfrm>
            <a:off x="7242010" y="4257809"/>
            <a:ext cx="510642" cy="220566"/>
          </a:xfrm>
          <a:custGeom>
            <a:avLst/>
            <a:gdLst/>
            <a:ahLst/>
            <a:cxnLst/>
            <a:rect l="0" t="0" r="0" b="0"/>
            <a:pathLst>
              <a:path w="510642" h="220566">
                <a:moveTo>
                  <a:pt x="408946" y="28441"/>
                </a:moveTo>
                <a:lnTo>
                  <a:pt x="408946" y="28441"/>
                </a:lnTo>
                <a:lnTo>
                  <a:pt x="398304" y="17799"/>
                </a:lnTo>
                <a:lnTo>
                  <a:pt x="394163" y="15774"/>
                </a:lnTo>
                <a:lnTo>
                  <a:pt x="360433" y="8097"/>
                </a:lnTo>
                <a:lnTo>
                  <a:pt x="326574" y="7332"/>
                </a:lnTo>
                <a:lnTo>
                  <a:pt x="295872" y="5036"/>
                </a:lnTo>
                <a:lnTo>
                  <a:pt x="260265" y="2164"/>
                </a:lnTo>
                <a:lnTo>
                  <a:pt x="240770" y="1398"/>
                </a:lnTo>
                <a:lnTo>
                  <a:pt x="220629" y="888"/>
                </a:lnTo>
                <a:lnTo>
                  <a:pt x="199264" y="547"/>
                </a:lnTo>
                <a:lnTo>
                  <a:pt x="177083" y="320"/>
                </a:lnTo>
                <a:lnTo>
                  <a:pt x="154359" y="169"/>
                </a:lnTo>
                <a:lnTo>
                  <a:pt x="133652" y="68"/>
                </a:lnTo>
                <a:lnTo>
                  <a:pt x="114292" y="0"/>
                </a:lnTo>
                <a:lnTo>
                  <a:pt x="78758" y="719"/>
                </a:lnTo>
                <a:lnTo>
                  <a:pt x="47089" y="3685"/>
                </a:lnTo>
                <a:lnTo>
                  <a:pt x="13863" y="6025"/>
                </a:lnTo>
                <a:lnTo>
                  <a:pt x="314" y="6718"/>
                </a:lnTo>
                <a:lnTo>
                  <a:pt x="0" y="7609"/>
                </a:lnTo>
                <a:lnTo>
                  <a:pt x="3884" y="10716"/>
                </a:lnTo>
                <a:lnTo>
                  <a:pt x="32307" y="14268"/>
                </a:lnTo>
                <a:lnTo>
                  <a:pt x="55813" y="17644"/>
                </a:lnTo>
                <a:lnTo>
                  <a:pt x="86369" y="21790"/>
                </a:lnTo>
                <a:lnTo>
                  <a:pt x="103408" y="24007"/>
                </a:lnTo>
                <a:lnTo>
                  <a:pt x="122704" y="26279"/>
                </a:lnTo>
                <a:lnTo>
                  <a:pt x="143505" y="28587"/>
                </a:lnTo>
                <a:lnTo>
                  <a:pt x="165311" y="30920"/>
                </a:lnTo>
                <a:lnTo>
                  <a:pt x="188579" y="34062"/>
                </a:lnTo>
                <a:lnTo>
                  <a:pt x="212822" y="37745"/>
                </a:lnTo>
                <a:lnTo>
                  <a:pt x="237716" y="41787"/>
                </a:lnTo>
                <a:lnTo>
                  <a:pt x="261454" y="45276"/>
                </a:lnTo>
                <a:lnTo>
                  <a:pt x="284425" y="48396"/>
                </a:lnTo>
                <a:lnTo>
                  <a:pt x="306882" y="51269"/>
                </a:lnTo>
                <a:lnTo>
                  <a:pt x="328204" y="53978"/>
                </a:lnTo>
                <a:lnTo>
                  <a:pt x="348768" y="56578"/>
                </a:lnTo>
                <a:lnTo>
                  <a:pt x="368827" y="59105"/>
                </a:lnTo>
                <a:lnTo>
                  <a:pt x="401699" y="61913"/>
                </a:lnTo>
                <a:lnTo>
                  <a:pt x="427951" y="63161"/>
                </a:lnTo>
                <a:lnTo>
                  <a:pt x="453736" y="63070"/>
                </a:lnTo>
                <a:lnTo>
                  <a:pt x="457856" y="61846"/>
                </a:lnTo>
                <a:lnTo>
                  <a:pt x="460602" y="60236"/>
                </a:lnTo>
                <a:lnTo>
                  <a:pt x="461640" y="58369"/>
                </a:lnTo>
                <a:lnTo>
                  <a:pt x="461538" y="56330"/>
                </a:lnTo>
                <a:lnTo>
                  <a:pt x="460676" y="54178"/>
                </a:lnTo>
                <a:lnTo>
                  <a:pt x="453368" y="49669"/>
                </a:lnTo>
                <a:lnTo>
                  <a:pt x="421690" y="36515"/>
                </a:lnTo>
                <a:lnTo>
                  <a:pt x="395825" y="29913"/>
                </a:lnTo>
                <a:lnTo>
                  <a:pt x="365015" y="24333"/>
                </a:lnTo>
                <a:lnTo>
                  <a:pt x="330154" y="19207"/>
                </a:lnTo>
                <a:lnTo>
                  <a:pt x="295611" y="14283"/>
                </a:lnTo>
                <a:lnTo>
                  <a:pt x="262531" y="10242"/>
                </a:lnTo>
                <a:lnTo>
                  <a:pt x="231954" y="8446"/>
                </a:lnTo>
                <a:lnTo>
                  <a:pt x="204606" y="7648"/>
                </a:lnTo>
                <a:lnTo>
                  <a:pt x="173247" y="7199"/>
                </a:lnTo>
                <a:lnTo>
                  <a:pt x="161316" y="7888"/>
                </a:lnTo>
                <a:lnTo>
                  <a:pt x="158134" y="9182"/>
                </a:lnTo>
                <a:lnTo>
                  <a:pt x="156014" y="10839"/>
                </a:lnTo>
                <a:lnTo>
                  <a:pt x="156186" y="11944"/>
                </a:lnTo>
                <a:lnTo>
                  <a:pt x="157890" y="12681"/>
                </a:lnTo>
                <a:lnTo>
                  <a:pt x="188590" y="19663"/>
                </a:lnTo>
                <a:lnTo>
                  <a:pt x="221771" y="26281"/>
                </a:lnTo>
                <a:lnTo>
                  <a:pt x="250615" y="30921"/>
                </a:lnTo>
                <a:lnTo>
                  <a:pt x="284072" y="37745"/>
                </a:lnTo>
                <a:lnTo>
                  <a:pt x="301885" y="41787"/>
                </a:lnTo>
                <a:lnTo>
                  <a:pt x="320904" y="45276"/>
                </a:lnTo>
                <a:lnTo>
                  <a:pt x="340726" y="48396"/>
                </a:lnTo>
                <a:lnTo>
                  <a:pt x="361085" y="51269"/>
                </a:lnTo>
                <a:lnTo>
                  <a:pt x="381007" y="53978"/>
                </a:lnTo>
                <a:lnTo>
                  <a:pt x="400639" y="56578"/>
                </a:lnTo>
                <a:lnTo>
                  <a:pt x="420077" y="59105"/>
                </a:lnTo>
                <a:lnTo>
                  <a:pt x="452258" y="64030"/>
                </a:lnTo>
                <a:lnTo>
                  <a:pt x="478202" y="68071"/>
                </a:lnTo>
                <a:lnTo>
                  <a:pt x="503815" y="69552"/>
                </a:lnTo>
                <a:lnTo>
                  <a:pt x="507911" y="68548"/>
                </a:lnTo>
                <a:lnTo>
                  <a:pt x="510641" y="67086"/>
                </a:lnTo>
                <a:lnTo>
                  <a:pt x="510081" y="65316"/>
                </a:lnTo>
                <a:lnTo>
                  <a:pt x="503107" y="61234"/>
                </a:lnTo>
                <a:lnTo>
                  <a:pt x="478209" y="54474"/>
                </a:lnTo>
                <a:lnTo>
                  <a:pt x="450578" y="47684"/>
                </a:lnTo>
                <a:lnTo>
                  <a:pt x="416336" y="40962"/>
                </a:lnTo>
                <a:lnTo>
                  <a:pt x="397204" y="39170"/>
                </a:lnTo>
                <a:lnTo>
                  <a:pt x="377306" y="37975"/>
                </a:lnTo>
                <a:lnTo>
                  <a:pt x="356897" y="36384"/>
                </a:lnTo>
                <a:lnTo>
                  <a:pt x="336146" y="34530"/>
                </a:lnTo>
                <a:lnTo>
                  <a:pt x="315169" y="32500"/>
                </a:lnTo>
                <a:lnTo>
                  <a:pt x="295628" y="31147"/>
                </a:lnTo>
                <a:lnTo>
                  <a:pt x="277044" y="30245"/>
                </a:lnTo>
                <a:lnTo>
                  <a:pt x="243167" y="29243"/>
                </a:lnTo>
                <a:lnTo>
                  <a:pt x="214881" y="28798"/>
                </a:lnTo>
                <a:lnTo>
                  <a:pt x="184228" y="32339"/>
                </a:lnTo>
                <a:lnTo>
                  <a:pt x="167650" y="34623"/>
                </a:lnTo>
                <a:lnTo>
                  <a:pt x="165532" y="35737"/>
                </a:lnTo>
                <a:lnTo>
                  <a:pt x="164914" y="37274"/>
                </a:lnTo>
                <a:lnTo>
                  <a:pt x="165295" y="39092"/>
                </a:lnTo>
                <a:lnTo>
                  <a:pt x="181002" y="45443"/>
                </a:lnTo>
                <a:lnTo>
                  <a:pt x="209557" y="52352"/>
                </a:lnTo>
                <a:lnTo>
                  <a:pt x="233810" y="57060"/>
                </a:lnTo>
                <a:lnTo>
                  <a:pt x="262051" y="61798"/>
                </a:lnTo>
                <a:lnTo>
                  <a:pt x="295770" y="66550"/>
                </a:lnTo>
                <a:lnTo>
                  <a:pt x="314446" y="68928"/>
                </a:lnTo>
                <a:lnTo>
                  <a:pt x="334039" y="71307"/>
                </a:lnTo>
                <a:lnTo>
                  <a:pt x="354246" y="73687"/>
                </a:lnTo>
                <a:lnTo>
                  <a:pt x="389397" y="78448"/>
                </a:lnTo>
                <a:lnTo>
                  <a:pt x="420101" y="83211"/>
                </a:lnTo>
                <a:lnTo>
                  <a:pt x="446977" y="87973"/>
                </a:lnTo>
                <a:lnTo>
                  <a:pt x="473043" y="91324"/>
                </a:lnTo>
                <a:lnTo>
                  <a:pt x="477078" y="91000"/>
                </a:lnTo>
                <a:lnTo>
                  <a:pt x="478973" y="89991"/>
                </a:lnTo>
                <a:lnTo>
                  <a:pt x="479443" y="88525"/>
                </a:lnTo>
                <a:lnTo>
                  <a:pt x="477376" y="86753"/>
                </a:lnTo>
                <a:lnTo>
                  <a:pt x="468728" y="82668"/>
                </a:lnTo>
                <a:lnTo>
                  <a:pt x="439095" y="79698"/>
                </a:lnTo>
                <a:lnTo>
                  <a:pt x="411498" y="76886"/>
                </a:lnTo>
                <a:lnTo>
                  <a:pt x="378331" y="73785"/>
                </a:lnTo>
                <a:lnTo>
                  <a:pt x="358373" y="72958"/>
                </a:lnTo>
                <a:lnTo>
                  <a:pt x="337130" y="72407"/>
                </a:lnTo>
                <a:lnTo>
                  <a:pt x="317414" y="72039"/>
                </a:lnTo>
                <a:lnTo>
                  <a:pt x="298712" y="71794"/>
                </a:lnTo>
                <a:lnTo>
                  <a:pt x="263116" y="72315"/>
                </a:lnTo>
                <a:lnTo>
                  <a:pt x="228774" y="75193"/>
                </a:lnTo>
                <a:lnTo>
                  <a:pt x="193372" y="77483"/>
                </a:lnTo>
                <a:lnTo>
                  <a:pt x="160313" y="78362"/>
                </a:lnTo>
                <a:lnTo>
                  <a:pt x="166914" y="82214"/>
                </a:lnTo>
                <a:lnTo>
                  <a:pt x="182717" y="88383"/>
                </a:lnTo>
                <a:lnTo>
                  <a:pt x="213857" y="91445"/>
                </a:lnTo>
                <a:lnTo>
                  <a:pt x="241807" y="94278"/>
                </a:lnTo>
                <a:lnTo>
                  <a:pt x="274337" y="98183"/>
                </a:lnTo>
                <a:lnTo>
                  <a:pt x="293013" y="100336"/>
                </a:lnTo>
                <a:lnTo>
                  <a:pt x="312607" y="102565"/>
                </a:lnTo>
                <a:lnTo>
                  <a:pt x="331227" y="104844"/>
                </a:lnTo>
                <a:lnTo>
                  <a:pt x="366732" y="109494"/>
                </a:lnTo>
                <a:lnTo>
                  <a:pt x="396799" y="112089"/>
                </a:lnTo>
                <a:lnTo>
                  <a:pt x="422598" y="113243"/>
                </a:lnTo>
                <a:lnTo>
                  <a:pt x="456563" y="113983"/>
                </a:lnTo>
                <a:lnTo>
                  <a:pt x="459742" y="114044"/>
                </a:lnTo>
                <a:lnTo>
                  <a:pt x="429943" y="112033"/>
                </a:lnTo>
                <a:lnTo>
                  <a:pt x="403991" y="109249"/>
                </a:lnTo>
                <a:lnTo>
                  <a:pt x="371290" y="108012"/>
                </a:lnTo>
                <a:lnTo>
                  <a:pt x="352092" y="107682"/>
                </a:lnTo>
                <a:lnTo>
                  <a:pt x="331356" y="107462"/>
                </a:lnTo>
                <a:lnTo>
                  <a:pt x="309594" y="107316"/>
                </a:lnTo>
                <a:lnTo>
                  <a:pt x="288737" y="107218"/>
                </a:lnTo>
                <a:lnTo>
                  <a:pt x="268481" y="107152"/>
                </a:lnTo>
                <a:lnTo>
                  <a:pt x="248628" y="107109"/>
                </a:lnTo>
                <a:lnTo>
                  <a:pt x="229043" y="107080"/>
                </a:lnTo>
                <a:lnTo>
                  <a:pt x="209635" y="107061"/>
                </a:lnTo>
                <a:lnTo>
                  <a:pt x="174313" y="107039"/>
                </a:lnTo>
                <a:lnTo>
                  <a:pt x="148032" y="107030"/>
                </a:lnTo>
                <a:lnTo>
                  <a:pt x="113075" y="113174"/>
                </a:lnTo>
                <a:lnTo>
                  <a:pt x="113274" y="113504"/>
                </a:lnTo>
                <a:lnTo>
                  <a:pt x="145723" y="114902"/>
                </a:lnTo>
                <a:lnTo>
                  <a:pt x="179701" y="119058"/>
                </a:lnTo>
                <a:lnTo>
                  <a:pt x="211545" y="120309"/>
                </a:lnTo>
                <a:lnTo>
                  <a:pt x="246865" y="122982"/>
                </a:lnTo>
                <a:lnTo>
                  <a:pt x="265173" y="124806"/>
                </a:lnTo>
                <a:lnTo>
                  <a:pt x="283729" y="126815"/>
                </a:lnTo>
                <a:lnTo>
                  <a:pt x="302449" y="128949"/>
                </a:lnTo>
                <a:lnTo>
                  <a:pt x="321280" y="131165"/>
                </a:lnTo>
                <a:lnTo>
                  <a:pt x="339389" y="133436"/>
                </a:lnTo>
                <a:lnTo>
                  <a:pt x="374328" y="138077"/>
                </a:lnTo>
                <a:lnTo>
                  <a:pt x="402027" y="140668"/>
                </a:lnTo>
                <a:lnTo>
                  <a:pt x="431238" y="142127"/>
                </a:lnTo>
                <a:lnTo>
                  <a:pt x="443953" y="142619"/>
                </a:lnTo>
                <a:lnTo>
                  <a:pt x="417026" y="134954"/>
                </a:lnTo>
                <a:lnTo>
                  <a:pt x="381443" y="130379"/>
                </a:lnTo>
                <a:lnTo>
                  <a:pt x="350685" y="128516"/>
                </a:lnTo>
                <a:lnTo>
                  <a:pt x="315848" y="125041"/>
                </a:lnTo>
                <a:lnTo>
                  <a:pt x="281315" y="122968"/>
                </a:lnTo>
                <a:lnTo>
                  <a:pt x="248241" y="122047"/>
                </a:lnTo>
                <a:lnTo>
                  <a:pt x="217665" y="121637"/>
                </a:lnTo>
                <a:lnTo>
                  <a:pt x="192435" y="121455"/>
                </a:lnTo>
                <a:lnTo>
                  <a:pt x="166730" y="123470"/>
                </a:lnTo>
                <a:lnTo>
                  <a:pt x="154726" y="127469"/>
                </a:lnTo>
                <a:lnTo>
                  <a:pt x="155328" y="128591"/>
                </a:lnTo>
                <a:lnTo>
                  <a:pt x="160232" y="131954"/>
                </a:lnTo>
                <a:lnTo>
                  <a:pt x="194954" y="142888"/>
                </a:lnTo>
                <a:lnTo>
                  <a:pt x="221764" y="147569"/>
                </a:lnTo>
                <a:lnTo>
                  <a:pt x="238914" y="149929"/>
                </a:lnTo>
                <a:lnTo>
                  <a:pt x="257492" y="152295"/>
                </a:lnTo>
                <a:lnTo>
                  <a:pt x="276226" y="154667"/>
                </a:lnTo>
                <a:lnTo>
                  <a:pt x="295066" y="157041"/>
                </a:lnTo>
                <a:lnTo>
                  <a:pt x="313977" y="159418"/>
                </a:lnTo>
                <a:lnTo>
                  <a:pt x="333727" y="162590"/>
                </a:lnTo>
                <a:lnTo>
                  <a:pt x="354037" y="166293"/>
                </a:lnTo>
                <a:lnTo>
                  <a:pt x="374722" y="170348"/>
                </a:lnTo>
                <a:lnTo>
                  <a:pt x="410404" y="176971"/>
                </a:lnTo>
                <a:lnTo>
                  <a:pt x="440551" y="181767"/>
                </a:lnTo>
                <a:lnTo>
                  <a:pt x="472991" y="184467"/>
                </a:lnTo>
                <a:lnTo>
                  <a:pt x="484507" y="185098"/>
                </a:lnTo>
                <a:lnTo>
                  <a:pt x="486307" y="184473"/>
                </a:lnTo>
                <a:lnTo>
                  <a:pt x="485921" y="183262"/>
                </a:lnTo>
                <a:lnTo>
                  <a:pt x="484075" y="181661"/>
                </a:lnTo>
                <a:lnTo>
                  <a:pt x="450215" y="173389"/>
                </a:lnTo>
                <a:lnTo>
                  <a:pt x="419615" y="168798"/>
                </a:lnTo>
                <a:lnTo>
                  <a:pt x="401771" y="167256"/>
                </a:lnTo>
                <a:lnTo>
                  <a:pt x="382732" y="166228"/>
                </a:lnTo>
                <a:lnTo>
                  <a:pt x="362895" y="165543"/>
                </a:lnTo>
                <a:lnTo>
                  <a:pt x="342526" y="165086"/>
                </a:lnTo>
                <a:lnTo>
                  <a:pt x="321804" y="164782"/>
                </a:lnTo>
                <a:lnTo>
                  <a:pt x="300845" y="164578"/>
                </a:lnTo>
                <a:lnTo>
                  <a:pt x="280523" y="164443"/>
                </a:lnTo>
                <a:lnTo>
                  <a:pt x="260624" y="164353"/>
                </a:lnTo>
                <a:lnTo>
                  <a:pt x="241009" y="164292"/>
                </a:lnTo>
                <a:lnTo>
                  <a:pt x="206514" y="164226"/>
                </a:lnTo>
                <a:lnTo>
                  <a:pt x="176895" y="164196"/>
                </a:lnTo>
                <a:lnTo>
                  <a:pt x="144752" y="164973"/>
                </a:lnTo>
                <a:lnTo>
                  <a:pt x="130729" y="169084"/>
                </a:lnTo>
                <a:lnTo>
                  <a:pt x="129806" y="169828"/>
                </a:lnTo>
                <a:lnTo>
                  <a:pt x="129984" y="170324"/>
                </a:lnTo>
                <a:lnTo>
                  <a:pt x="159956" y="178956"/>
                </a:lnTo>
                <a:lnTo>
                  <a:pt x="185572" y="183443"/>
                </a:lnTo>
                <a:lnTo>
                  <a:pt x="218123" y="188083"/>
                </a:lnTo>
                <a:lnTo>
                  <a:pt x="236487" y="190431"/>
                </a:lnTo>
                <a:lnTo>
                  <a:pt x="255873" y="192791"/>
                </a:lnTo>
                <a:lnTo>
                  <a:pt x="275942" y="195158"/>
                </a:lnTo>
                <a:lnTo>
                  <a:pt x="296464" y="198323"/>
                </a:lnTo>
                <a:lnTo>
                  <a:pt x="317289" y="202021"/>
                </a:lnTo>
                <a:lnTo>
                  <a:pt x="338316" y="206073"/>
                </a:lnTo>
                <a:lnTo>
                  <a:pt x="358685" y="209569"/>
                </a:lnTo>
                <a:lnTo>
                  <a:pt x="378613" y="212693"/>
                </a:lnTo>
                <a:lnTo>
                  <a:pt x="398249" y="215570"/>
                </a:lnTo>
                <a:lnTo>
                  <a:pt x="430650" y="218765"/>
                </a:lnTo>
                <a:lnTo>
                  <a:pt x="464854" y="220565"/>
                </a:lnTo>
                <a:lnTo>
                  <a:pt x="476657" y="220192"/>
                </a:lnTo>
                <a:lnTo>
                  <a:pt x="478693" y="218981"/>
                </a:lnTo>
                <a:lnTo>
                  <a:pt x="479257" y="217380"/>
                </a:lnTo>
                <a:lnTo>
                  <a:pt x="471416" y="213485"/>
                </a:lnTo>
                <a:lnTo>
                  <a:pt x="442802" y="206829"/>
                </a:lnTo>
                <a:lnTo>
                  <a:pt x="413675" y="202181"/>
                </a:lnTo>
                <a:lnTo>
                  <a:pt x="379562" y="197469"/>
                </a:lnTo>
                <a:lnTo>
                  <a:pt x="345351" y="194846"/>
                </a:lnTo>
                <a:lnTo>
                  <a:pt x="311625" y="192886"/>
                </a:lnTo>
                <a:lnTo>
                  <a:pt x="278115" y="189370"/>
                </a:lnTo>
                <a:lnTo>
                  <a:pt x="251051" y="187277"/>
                </a:lnTo>
                <a:lnTo>
                  <a:pt x="215391" y="185934"/>
                </a:lnTo>
                <a:lnTo>
                  <a:pt x="205811" y="185702"/>
                </a:lnTo>
                <a:lnTo>
                  <a:pt x="239378" y="186403"/>
                </a:lnTo>
                <a:lnTo>
                  <a:pt x="262939" y="189398"/>
                </a:lnTo>
                <a:lnTo>
                  <a:pt x="291402" y="191259"/>
                </a:lnTo>
                <a:lnTo>
                  <a:pt x="322573" y="192879"/>
                </a:lnTo>
                <a:lnTo>
                  <a:pt x="354948" y="196246"/>
                </a:lnTo>
                <a:lnTo>
                  <a:pt x="383624" y="198271"/>
                </a:lnTo>
                <a:lnTo>
                  <a:pt x="408804" y="199965"/>
                </a:lnTo>
                <a:lnTo>
                  <a:pt x="444490" y="205403"/>
                </a:lnTo>
                <a:lnTo>
                  <a:pt x="456095" y="206713"/>
                </a:lnTo>
                <a:lnTo>
                  <a:pt x="456254" y="206820"/>
                </a:lnTo>
                <a:lnTo>
                  <a:pt x="426710" y="207022"/>
                </a:lnTo>
                <a:lnTo>
                  <a:pt x="395346" y="207032"/>
                </a:lnTo>
                <a:lnTo>
                  <a:pt x="372717" y="206241"/>
                </a:lnTo>
                <a:lnTo>
                  <a:pt x="351934" y="199917"/>
                </a:lnTo>
                <a:lnTo>
                  <a:pt x="362441" y="199892"/>
                </a:lnTo>
                <a:lnTo>
                  <a:pt x="363656" y="199098"/>
                </a:lnTo>
                <a:lnTo>
                  <a:pt x="364465" y="197775"/>
                </a:lnTo>
                <a:lnTo>
                  <a:pt x="365764" y="193741"/>
                </a:lnTo>
                <a:lnTo>
                  <a:pt x="368058" y="193189"/>
                </a:lnTo>
                <a:lnTo>
                  <a:pt x="373201" y="192750"/>
                </a:lnTo>
                <a:lnTo>
                  <a:pt x="367074" y="192748"/>
                </a:lnTo>
                <a:lnTo>
                  <a:pt x="366744" y="193541"/>
                </a:lnTo>
                <a:lnTo>
                  <a:pt x="366084" y="1998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1714"/>
          <p:cNvGrpSpPr/>
          <p:nvPr/>
        </p:nvGrpSpPr>
        <p:grpSpPr>
          <a:xfrm>
            <a:off x="5507465" y="4509109"/>
            <a:ext cx="585084" cy="205731"/>
            <a:chOff x="5507465" y="4509109"/>
            <a:chExt cx="585084" cy="205731"/>
          </a:xfrm>
        </p:grpSpPr>
        <p:sp>
          <p:nvSpPr>
            <p:cNvPr id="127" name="SMARTInkShape-5225"/>
            <p:cNvSpPr/>
            <p:nvPr>
              <p:custDataLst>
                <p:tags r:id="rId55"/>
              </p:custDataLst>
            </p:nvPr>
          </p:nvSpPr>
          <p:spPr>
            <a:xfrm>
              <a:off x="5507465" y="4522143"/>
              <a:ext cx="585084" cy="192697"/>
            </a:xfrm>
            <a:custGeom>
              <a:avLst/>
              <a:gdLst/>
              <a:ahLst/>
              <a:cxnLst/>
              <a:rect l="0" t="0" r="0" b="0"/>
              <a:pathLst>
                <a:path w="585084" h="192697">
                  <a:moveTo>
                    <a:pt x="529004" y="135582"/>
                  </a:moveTo>
                  <a:lnTo>
                    <a:pt x="529004" y="135582"/>
                  </a:lnTo>
                  <a:lnTo>
                    <a:pt x="525212" y="131790"/>
                  </a:lnTo>
                  <a:lnTo>
                    <a:pt x="498121" y="121810"/>
                  </a:lnTo>
                  <a:lnTo>
                    <a:pt x="474797" y="111205"/>
                  </a:lnTo>
                  <a:lnTo>
                    <a:pt x="442206" y="100671"/>
                  </a:lnTo>
                  <a:lnTo>
                    <a:pt x="423513" y="95639"/>
                  </a:lnTo>
                  <a:lnTo>
                    <a:pt x="403115" y="89903"/>
                  </a:lnTo>
                  <a:lnTo>
                    <a:pt x="381577" y="83698"/>
                  </a:lnTo>
                  <a:lnTo>
                    <a:pt x="359282" y="77180"/>
                  </a:lnTo>
                  <a:lnTo>
                    <a:pt x="336481" y="71248"/>
                  </a:lnTo>
                  <a:lnTo>
                    <a:pt x="313343" y="65705"/>
                  </a:lnTo>
                  <a:lnTo>
                    <a:pt x="289980" y="60422"/>
                  </a:lnTo>
                  <a:lnTo>
                    <a:pt x="266467" y="56107"/>
                  </a:lnTo>
                  <a:lnTo>
                    <a:pt x="242855" y="52436"/>
                  </a:lnTo>
                  <a:lnTo>
                    <a:pt x="219175" y="49195"/>
                  </a:lnTo>
                  <a:lnTo>
                    <a:pt x="195451" y="46241"/>
                  </a:lnTo>
                  <a:lnTo>
                    <a:pt x="171698" y="43478"/>
                  </a:lnTo>
                  <a:lnTo>
                    <a:pt x="147925" y="40842"/>
                  </a:lnTo>
                  <a:lnTo>
                    <a:pt x="126520" y="39084"/>
                  </a:lnTo>
                  <a:lnTo>
                    <a:pt x="106694" y="37913"/>
                  </a:lnTo>
                  <a:lnTo>
                    <a:pt x="71436" y="36611"/>
                  </a:lnTo>
                  <a:lnTo>
                    <a:pt x="42537" y="36032"/>
                  </a:lnTo>
                  <a:lnTo>
                    <a:pt x="9549" y="35661"/>
                  </a:lnTo>
                  <a:lnTo>
                    <a:pt x="0" y="35597"/>
                  </a:lnTo>
                  <a:lnTo>
                    <a:pt x="26133" y="36366"/>
                  </a:lnTo>
                  <a:lnTo>
                    <a:pt x="61711" y="40480"/>
                  </a:lnTo>
                  <a:lnTo>
                    <a:pt x="91396" y="41721"/>
                  </a:lnTo>
                  <a:lnTo>
                    <a:pt x="108677" y="42845"/>
                  </a:lnTo>
                  <a:lnTo>
                    <a:pt x="127342" y="44389"/>
                  </a:lnTo>
                  <a:lnTo>
                    <a:pt x="146929" y="46211"/>
                  </a:lnTo>
                  <a:lnTo>
                    <a:pt x="167131" y="49014"/>
                  </a:lnTo>
                  <a:lnTo>
                    <a:pt x="187742" y="52470"/>
                  </a:lnTo>
                  <a:lnTo>
                    <a:pt x="208628" y="56362"/>
                  </a:lnTo>
                  <a:lnTo>
                    <a:pt x="230488" y="59750"/>
                  </a:lnTo>
                  <a:lnTo>
                    <a:pt x="253000" y="62802"/>
                  </a:lnTo>
                  <a:lnTo>
                    <a:pt x="275945" y="65631"/>
                  </a:lnTo>
                  <a:lnTo>
                    <a:pt x="299179" y="68310"/>
                  </a:lnTo>
                  <a:lnTo>
                    <a:pt x="322606" y="70891"/>
                  </a:lnTo>
                  <a:lnTo>
                    <a:pt x="346161" y="73404"/>
                  </a:lnTo>
                  <a:lnTo>
                    <a:pt x="368215" y="75874"/>
                  </a:lnTo>
                  <a:lnTo>
                    <a:pt x="389267" y="78314"/>
                  </a:lnTo>
                  <a:lnTo>
                    <a:pt x="409653" y="80735"/>
                  </a:lnTo>
                  <a:lnTo>
                    <a:pt x="442886" y="83424"/>
                  </a:lnTo>
                  <a:lnTo>
                    <a:pt x="469298" y="84620"/>
                  </a:lnTo>
                  <a:lnTo>
                    <a:pt x="495967" y="84499"/>
                  </a:lnTo>
                  <a:lnTo>
                    <a:pt x="505855" y="81657"/>
                  </a:lnTo>
                  <a:lnTo>
                    <a:pt x="507221" y="78995"/>
                  </a:lnTo>
                  <a:lnTo>
                    <a:pt x="506544" y="75632"/>
                  </a:lnTo>
                  <a:lnTo>
                    <a:pt x="504506" y="71803"/>
                  </a:lnTo>
                  <a:lnTo>
                    <a:pt x="493774" y="65432"/>
                  </a:lnTo>
                  <a:lnTo>
                    <a:pt x="467765" y="55266"/>
                  </a:lnTo>
                  <a:lnTo>
                    <a:pt x="444637" y="46704"/>
                  </a:lnTo>
                  <a:lnTo>
                    <a:pt x="415837" y="37608"/>
                  </a:lnTo>
                  <a:lnTo>
                    <a:pt x="380282" y="30390"/>
                  </a:lnTo>
                  <a:lnTo>
                    <a:pt x="360800" y="27354"/>
                  </a:lnTo>
                  <a:lnTo>
                    <a:pt x="342255" y="24536"/>
                  </a:lnTo>
                  <a:lnTo>
                    <a:pt x="306834" y="19289"/>
                  </a:lnTo>
                  <a:lnTo>
                    <a:pt x="272570" y="16427"/>
                  </a:lnTo>
                  <a:lnTo>
                    <a:pt x="239614" y="15156"/>
                  </a:lnTo>
                  <a:lnTo>
                    <a:pt x="209092" y="14591"/>
                  </a:lnTo>
                  <a:lnTo>
                    <a:pt x="176511" y="14272"/>
                  </a:lnTo>
                  <a:lnTo>
                    <a:pt x="143066" y="19810"/>
                  </a:lnTo>
                  <a:lnTo>
                    <a:pt x="140743" y="20301"/>
                  </a:lnTo>
                  <a:lnTo>
                    <a:pt x="139989" y="21422"/>
                  </a:lnTo>
                  <a:lnTo>
                    <a:pt x="140279" y="22963"/>
                  </a:lnTo>
                  <a:lnTo>
                    <a:pt x="141266" y="24783"/>
                  </a:lnTo>
                  <a:lnTo>
                    <a:pt x="154033" y="31139"/>
                  </a:lnTo>
                  <a:lnTo>
                    <a:pt x="186972" y="40398"/>
                  </a:lnTo>
                  <a:lnTo>
                    <a:pt x="211096" y="45124"/>
                  </a:lnTo>
                  <a:lnTo>
                    <a:pt x="241926" y="51987"/>
                  </a:lnTo>
                  <a:lnTo>
                    <a:pt x="276795" y="59535"/>
                  </a:lnTo>
                  <a:lnTo>
                    <a:pt x="294983" y="62659"/>
                  </a:lnTo>
                  <a:lnTo>
                    <a:pt x="313459" y="65536"/>
                  </a:lnTo>
                  <a:lnTo>
                    <a:pt x="332126" y="69040"/>
                  </a:lnTo>
                  <a:lnTo>
                    <a:pt x="350920" y="72965"/>
                  </a:lnTo>
                  <a:lnTo>
                    <a:pt x="369800" y="77169"/>
                  </a:lnTo>
                  <a:lnTo>
                    <a:pt x="387943" y="80765"/>
                  </a:lnTo>
                  <a:lnTo>
                    <a:pt x="422918" y="86877"/>
                  </a:lnTo>
                  <a:lnTo>
                    <a:pt x="452751" y="92239"/>
                  </a:lnTo>
                  <a:lnTo>
                    <a:pt x="485508" y="97604"/>
                  </a:lnTo>
                  <a:lnTo>
                    <a:pt x="507006" y="99417"/>
                  </a:lnTo>
                  <a:lnTo>
                    <a:pt x="508783" y="98772"/>
                  </a:lnTo>
                  <a:lnTo>
                    <a:pt x="509173" y="97548"/>
                  </a:lnTo>
                  <a:lnTo>
                    <a:pt x="508639" y="95939"/>
                  </a:lnTo>
                  <a:lnTo>
                    <a:pt x="492719" y="89881"/>
                  </a:lnTo>
                  <a:lnTo>
                    <a:pt x="464102" y="83059"/>
                  </a:lnTo>
                  <a:lnTo>
                    <a:pt x="439833" y="78372"/>
                  </a:lnTo>
                  <a:lnTo>
                    <a:pt x="411585" y="73643"/>
                  </a:lnTo>
                  <a:lnTo>
                    <a:pt x="377863" y="68895"/>
                  </a:lnTo>
                  <a:lnTo>
                    <a:pt x="359981" y="67311"/>
                  </a:lnTo>
                  <a:lnTo>
                    <a:pt x="341709" y="66256"/>
                  </a:lnTo>
                  <a:lnTo>
                    <a:pt x="323178" y="65552"/>
                  </a:lnTo>
                  <a:lnTo>
                    <a:pt x="304474" y="65083"/>
                  </a:lnTo>
                  <a:lnTo>
                    <a:pt x="285655" y="64770"/>
                  </a:lnTo>
                  <a:lnTo>
                    <a:pt x="266759" y="64562"/>
                  </a:lnTo>
                  <a:lnTo>
                    <a:pt x="233063" y="66447"/>
                  </a:lnTo>
                  <a:lnTo>
                    <a:pt x="203800" y="69136"/>
                  </a:lnTo>
                  <a:lnTo>
                    <a:pt x="171062" y="71445"/>
                  </a:lnTo>
                  <a:lnTo>
                    <a:pt x="151397" y="76803"/>
                  </a:lnTo>
                  <a:lnTo>
                    <a:pt x="143426" y="81147"/>
                  </a:lnTo>
                  <a:lnTo>
                    <a:pt x="142571" y="82624"/>
                  </a:lnTo>
                  <a:lnTo>
                    <a:pt x="143589" y="83608"/>
                  </a:lnTo>
                  <a:lnTo>
                    <a:pt x="177335" y="93174"/>
                  </a:lnTo>
                  <a:lnTo>
                    <a:pt x="211287" y="97881"/>
                  </a:lnTo>
                  <a:lnTo>
                    <a:pt x="238571" y="99776"/>
                  </a:lnTo>
                  <a:lnTo>
                    <a:pt x="269218" y="103264"/>
                  </a:lnTo>
                  <a:lnTo>
                    <a:pt x="303477" y="105344"/>
                  </a:lnTo>
                  <a:lnTo>
                    <a:pt x="321502" y="105898"/>
                  </a:lnTo>
                  <a:lnTo>
                    <a:pt x="339870" y="107061"/>
                  </a:lnTo>
                  <a:lnTo>
                    <a:pt x="358464" y="108631"/>
                  </a:lnTo>
                  <a:lnTo>
                    <a:pt x="377211" y="110471"/>
                  </a:lnTo>
                  <a:lnTo>
                    <a:pt x="410740" y="114632"/>
                  </a:lnTo>
                  <a:lnTo>
                    <a:pt x="441517" y="118333"/>
                  </a:lnTo>
                  <a:lnTo>
                    <a:pt x="471071" y="119978"/>
                  </a:lnTo>
                  <a:lnTo>
                    <a:pt x="503107" y="120905"/>
                  </a:lnTo>
                  <a:lnTo>
                    <a:pt x="513525" y="119005"/>
                  </a:lnTo>
                  <a:lnTo>
                    <a:pt x="516303" y="117387"/>
                  </a:lnTo>
                  <a:lnTo>
                    <a:pt x="517362" y="115514"/>
                  </a:lnTo>
                  <a:lnTo>
                    <a:pt x="517273" y="113472"/>
                  </a:lnTo>
                  <a:lnTo>
                    <a:pt x="516422" y="111317"/>
                  </a:lnTo>
                  <a:lnTo>
                    <a:pt x="507007" y="108923"/>
                  </a:lnTo>
                  <a:lnTo>
                    <a:pt x="479624" y="105458"/>
                  </a:lnTo>
                  <a:lnTo>
                    <a:pt x="453082" y="102350"/>
                  </a:lnTo>
                  <a:lnTo>
                    <a:pt x="420119" y="100969"/>
                  </a:lnTo>
                  <a:lnTo>
                    <a:pt x="400852" y="100600"/>
                  </a:lnTo>
                  <a:lnTo>
                    <a:pt x="380069" y="100354"/>
                  </a:lnTo>
                  <a:lnTo>
                    <a:pt x="358276" y="100190"/>
                  </a:lnTo>
                  <a:lnTo>
                    <a:pt x="336605" y="100876"/>
                  </a:lnTo>
                  <a:lnTo>
                    <a:pt x="315013" y="102126"/>
                  </a:lnTo>
                  <a:lnTo>
                    <a:pt x="293475" y="103753"/>
                  </a:lnTo>
                  <a:lnTo>
                    <a:pt x="272765" y="105631"/>
                  </a:lnTo>
                  <a:lnTo>
                    <a:pt x="252610" y="107677"/>
                  </a:lnTo>
                  <a:lnTo>
                    <a:pt x="232823" y="109835"/>
                  </a:lnTo>
                  <a:lnTo>
                    <a:pt x="213280" y="112068"/>
                  </a:lnTo>
                  <a:lnTo>
                    <a:pt x="193902" y="114349"/>
                  </a:lnTo>
                  <a:lnTo>
                    <a:pt x="174635" y="116664"/>
                  </a:lnTo>
                  <a:lnTo>
                    <a:pt x="140525" y="123470"/>
                  </a:lnTo>
                  <a:lnTo>
                    <a:pt x="111078" y="130993"/>
                  </a:lnTo>
                  <a:lnTo>
                    <a:pt x="78237" y="139690"/>
                  </a:lnTo>
                  <a:lnTo>
                    <a:pt x="60128" y="146501"/>
                  </a:lnTo>
                  <a:lnTo>
                    <a:pt x="58463" y="147624"/>
                  </a:lnTo>
                  <a:lnTo>
                    <a:pt x="58148" y="148372"/>
                  </a:lnTo>
                  <a:lnTo>
                    <a:pt x="91193" y="153531"/>
                  </a:lnTo>
                  <a:lnTo>
                    <a:pt x="125438" y="155982"/>
                  </a:lnTo>
                  <a:lnTo>
                    <a:pt x="156231" y="156555"/>
                  </a:lnTo>
                  <a:lnTo>
                    <a:pt x="191877" y="156809"/>
                  </a:lnTo>
                  <a:lnTo>
                    <a:pt x="211384" y="156877"/>
                  </a:lnTo>
                  <a:lnTo>
                    <a:pt x="231532" y="156923"/>
                  </a:lnTo>
                  <a:lnTo>
                    <a:pt x="252108" y="156953"/>
                  </a:lnTo>
                  <a:lnTo>
                    <a:pt x="272969" y="156973"/>
                  </a:lnTo>
                  <a:lnTo>
                    <a:pt x="294020" y="156987"/>
                  </a:lnTo>
                  <a:lnTo>
                    <a:pt x="315198" y="157789"/>
                  </a:lnTo>
                  <a:lnTo>
                    <a:pt x="336460" y="159118"/>
                  </a:lnTo>
                  <a:lnTo>
                    <a:pt x="357779" y="160798"/>
                  </a:lnTo>
                  <a:lnTo>
                    <a:pt x="378342" y="161918"/>
                  </a:lnTo>
                  <a:lnTo>
                    <a:pt x="398399" y="162664"/>
                  </a:lnTo>
                  <a:lnTo>
                    <a:pt x="418122" y="163162"/>
                  </a:lnTo>
                  <a:lnTo>
                    <a:pt x="452736" y="165831"/>
                  </a:lnTo>
                  <a:lnTo>
                    <a:pt x="481613" y="168870"/>
                  </a:lnTo>
                  <a:lnTo>
                    <a:pt x="510464" y="169787"/>
                  </a:lnTo>
                  <a:lnTo>
                    <a:pt x="523675" y="167188"/>
                  </a:lnTo>
                  <a:lnTo>
                    <a:pt x="527038" y="165384"/>
                  </a:lnTo>
                  <a:lnTo>
                    <a:pt x="528487" y="163388"/>
                  </a:lnTo>
                  <a:lnTo>
                    <a:pt x="528660" y="161263"/>
                  </a:lnTo>
                  <a:lnTo>
                    <a:pt x="520384" y="156785"/>
                  </a:lnTo>
                  <a:lnTo>
                    <a:pt x="485409" y="147443"/>
                  </a:lnTo>
                  <a:lnTo>
                    <a:pt x="459093" y="144823"/>
                  </a:lnTo>
                  <a:lnTo>
                    <a:pt x="428083" y="143657"/>
                  </a:lnTo>
                  <a:lnTo>
                    <a:pt x="393133" y="143140"/>
                  </a:lnTo>
                  <a:lnTo>
                    <a:pt x="374923" y="143002"/>
                  </a:lnTo>
                  <a:lnTo>
                    <a:pt x="356434" y="142910"/>
                  </a:lnTo>
                  <a:lnTo>
                    <a:pt x="337757" y="142848"/>
                  </a:lnTo>
                  <a:lnTo>
                    <a:pt x="302189" y="142780"/>
                  </a:lnTo>
                  <a:lnTo>
                    <a:pt x="268653" y="143544"/>
                  </a:lnTo>
                  <a:lnTo>
                    <a:pt x="237874" y="146529"/>
                  </a:lnTo>
                  <a:lnTo>
                    <a:pt x="205148" y="148880"/>
                  </a:lnTo>
                  <a:lnTo>
                    <a:pt x="184161" y="153369"/>
                  </a:lnTo>
                  <a:lnTo>
                    <a:pt x="177303" y="157510"/>
                  </a:lnTo>
                  <a:lnTo>
                    <a:pt x="175474" y="159726"/>
                  </a:lnTo>
                  <a:lnTo>
                    <a:pt x="175842" y="161203"/>
                  </a:lnTo>
                  <a:lnTo>
                    <a:pt x="177675" y="162188"/>
                  </a:lnTo>
                  <a:lnTo>
                    <a:pt x="212910" y="163984"/>
                  </a:lnTo>
                  <a:lnTo>
                    <a:pt x="235324" y="164080"/>
                  </a:lnTo>
                  <a:lnTo>
                    <a:pt x="263807" y="164123"/>
                  </a:lnTo>
                  <a:lnTo>
                    <a:pt x="294986" y="166258"/>
                  </a:lnTo>
                  <a:lnTo>
                    <a:pt x="328159" y="169060"/>
                  </a:lnTo>
                  <a:lnTo>
                    <a:pt x="345895" y="169807"/>
                  </a:lnTo>
                  <a:lnTo>
                    <a:pt x="364068" y="170305"/>
                  </a:lnTo>
                  <a:lnTo>
                    <a:pt x="382534" y="171430"/>
                  </a:lnTo>
                  <a:lnTo>
                    <a:pt x="401194" y="172975"/>
                  </a:lnTo>
                  <a:lnTo>
                    <a:pt x="419986" y="174798"/>
                  </a:lnTo>
                  <a:lnTo>
                    <a:pt x="455680" y="178941"/>
                  </a:lnTo>
                  <a:lnTo>
                    <a:pt x="488478" y="182634"/>
                  </a:lnTo>
                  <a:lnTo>
                    <a:pt x="516284" y="184275"/>
                  </a:lnTo>
                  <a:lnTo>
                    <a:pt x="550459" y="185199"/>
                  </a:lnTo>
                  <a:lnTo>
                    <a:pt x="565523" y="185473"/>
                  </a:lnTo>
                  <a:lnTo>
                    <a:pt x="566050" y="184718"/>
                  </a:lnTo>
                  <a:lnTo>
                    <a:pt x="562402" y="181762"/>
                  </a:lnTo>
                  <a:lnTo>
                    <a:pt x="532544" y="173397"/>
                  </a:lnTo>
                  <a:lnTo>
                    <a:pt x="503060" y="168793"/>
                  </a:lnTo>
                  <a:lnTo>
                    <a:pt x="468790" y="166217"/>
                  </a:lnTo>
                  <a:lnTo>
                    <a:pt x="450761" y="165531"/>
                  </a:lnTo>
                  <a:lnTo>
                    <a:pt x="430804" y="165072"/>
                  </a:lnTo>
                  <a:lnTo>
                    <a:pt x="409563" y="164767"/>
                  </a:lnTo>
                  <a:lnTo>
                    <a:pt x="387464" y="164564"/>
                  </a:lnTo>
                  <a:lnTo>
                    <a:pt x="365587" y="164428"/>
                  </a:lnTo>
                  <a:lnTo>
                    <a:pt x="343860" y="164338"/>
                  </a:lnTo>
                  <a:lnTo>
                    <a:pt x="322231" y="164278"/>
                  </a:lnTo>
                  <a:lnTo>
                    <a:pt x="301461" y="165031"/>
                  </a:lnTo>
                  <a:lnTo>
                    <a:pt x="281265" y="166327"/>
                  </a:lnTo>
                  <a:lnTo>
                    <a:pt x="261451" y="167985"/>
                  </a:lnTo>
                  <a:lnTo>
                    <a:pt x="226735" y="171944"/>
                  </a:lnTo>
                  <a:lnTo>
                    <a:pt x="197018" y="176349"/>
                  </a:lnTo>
                  <a:lnTo>
                    <a:pt x="164820" y="183292"/>
                  </a:lnTo>
                  <a:lnTo>
                    <a:pt x="146240" y="191332"/>
                  </a:lnTo>
                  <a:lnTo>
                    <a:pt x="147621" y="191799"/>
                  </a:lnTo>
                  <a:lnTo>
                    <a:pt x="177126" y="192609"/>
                  </a:lnTo>
                  <a:lnTo>
                    <a:pt x="211225" y="192696"/>
                  </a:lnTo>
                  <a:lnTo>
                    <a:pt x="241983" y="190599"/>
                  </a:lnTo>
                  <a:lnTo>
                    <a:pt x="277614" y="187021"/>
                  </a:lnTo>
                  <a:lnTo>
                    <a:pt x="297117" y="184956"/>
                  </a:lnTo>
                  <a:lnTo>
                    <a:pt x="317262" y="182785"/>
                  </a:lnTo>
                  <a:lnTo>
                    <a:pt x="337837" y="181339"/>
                  </a:lnTo>
                  <a:lnTo>
                    <a:pt x="358696" y="180374"/>
                  </a:lnTo>
                  <a:lnTo>
                    <a:pt x="379747" y="179731"/>
                  </a:lnTo>
                  <a:lnTo>
                    <a:pt x="401718" y="178508"/>
                  </a:lnTo>
                  <a:lnTo>
                    <a:pt x="424302" y="176900"/>
                  </a:lnTo>
                  <a:lnTo>
                    <a:pt x="447297" y="175033"/>
                  </a:lnTo>
                  <a:lnTo>
                    <a:pt x="468183" y="173789"/>
                  </a:lnTo>
                  <a:lnTo>
                    <a:pt x="487663" y="172960"/>
                  </a:lnTo>
                  <a:lnTo>
                    <a:pt x="522536" y="171244"/>
                  </a:lnTo>
                  <a:lnTo>
                    <a:pt x="551264" y="167836"/>
                  </a:lnTo>
                  <a:lnTo>
                    <a:pt x="570912" y="161559"/>
                  </a:lnTo>
                  <a:lnTo>
                    <a:pt x="582555" y="154271"/>
                  </a:lnTo>
                  <a:lnTo>
                    <a:pt x="584548" y="151216"/>
                  </a:lnTo>
                  <a:lnTo>
                    <a:pt x="585083" y="148386"/>
                  </a:lnTo>
                  <a:lnTo>
                    <a:pt x="583059" y="144912"/>
                  </a:lnTo>
                  <a:lnTo>
                    <a:pt x="574460" y="136818"/>
                  </a:lnTo>
                  <a:lnTo>
                    <a:pt x="541061" y="123337"/>
                  </a:lnTo>
                  <a:lnTo>
                    <a:pt x="509492" y="116117"/>
                  </a:lnTo>
                  <a:lnTo>
                    <a:pt x="492184" y="113080"/>
                  </a:lnTo>
                  <a:lnTo>
                    <a:pt x="472706" y="110262"/>
                  </a:lnTo>
                  <a:lnTo>
                    <a:pt x="451784" y="107590"/>
                  </a:lnTo>
                  <a:lnTo>
                    <a:pt x="429899" y="105014"/>
                  </a:lnTo>
                  <a:lnTo>
                    <a:pt x="406578" y="102503"/>
                  </a:lnTo>
                  <a:lnTo>
                    <a:pt x="382300" y="100036"/>
                  </a:lnTo>
                  <a:lnTo>
                    <a:pt x="357382" y="97597"/>
                  </a:lnTo>
                  <a:lnTo>
                    <a:pt x="332833" y="96765"/>
                  </a:lnTo>
                  <a:lnTo>
                    <a:pt x="308530" y="97004"/>
                  </a:lnTo>
                  <a:lnTo>
                    <a:pt x="284390" y="97957"/>
                  </a:lnTo>
                  <a:lnTo>
                    <a:pt x="261947" y="98592"/>
                  </a:lnTo>
                  <a:lnTo>
                    <a:pt x="240634" y="99016"/>
                  </a:lnTo>
                  <a:lnTo>
                    <a:pt x="220076" y="99299"/>
                  </a:lnTo>
                  <a:lnTo>
                    <a:pt x="184533" y="99612"/>
                  </a:lnTo>
                  <a:lnTo>
                    <a:pt x="155244" y="99752"/>
                  </a:lnTo>
                  <a:lnTo>
                    <a:pt x="121270" y="99841"/>
                  </a:lnTo>
                  <a:lnTo>
                    <a:pt x="115220" y="99853"/>
                  </a:lnTo>
                  <a:lnTo>
                    <a:pt x="148831" y="99863"/>
                  </a:lnTo>
                  <a:lnTo>
                    <a:pt x="171126" y="99863"/>
                  </a:lnTo>
                  <a:lnTo>
                    <a:pt x="199555" y="99863"/>
                  </a:lnTo>
                  <a:lnTo>
                    <a:pt x="232828" y="97747"/>
                  </a:lnTo>
                  <a:lnTo>
                    <a:pt x="250591" y="96071"/>
                  </a:lnTo>
                  <a:lnTo>
                    <a:pt x="269577" y="95748"/>
                  </a:lnTo>
                  <a:lnTo>
                    <a:pt x="289377" y="96326"/>
                  </a:lnTo>
                  <a:lnTo>
                    <a:pt x="309722" y="97505"/>
                  </a:lnTo>
                  <a:lnTo>
                    <a:pt x="330428" y="98291"/>
                  </a:lnTo>
                  <a:lnTo>
                    <a:pt x="351376" y="98815"/>
                  </a:lnTo>
                  <a:lnTo>
                    <a:pt x="372485" y="99164"/>
                  </a:lnTo>
                  <a:lnTo>
                    <a:pt x="393702" y="99397"/>
                  </a:lnTo>
                  <a:lnTo>
                    <a:pt x="414991" y="99553"/>
                  </a:lnTo>
                  <a:lnTo>
                    <a:pt x="436326" y="99656"/>
                  </a:lnTo>
                  <a:lnTo>
                    <a:pt x="456106" y="99725"/>
                  </a:lnTo>
                  <a:lnTo>
                    <a:pt x="474849" y="99771"/>
                  </a:lnTo>
                  <a:lnTo>
                    <a:pt x="508904" y="98235"/>
                  </a:lnTo>
                  <a:lnTo>
                    <a:pt x="537268" y="92260"/>
                  </a:lnTo>
                  <a:lnTo>
                    <a:pt x="560380" y="83764"/>
                  </a:lnTo>
                  <a:lnTo>
                    <a:pt x="562621" y="80399"/>
                  </a:lnTo>
                  <a:lnTo>
                    <a:pt x="562528" y="76569"/>
                  </a:lnTo>
                  <a:lnTo>
                    <a:pt x="560879" y="72427"/>
                  </a:lnTo>
                  <a:lnTo>
                    <a:pt x="539595" y="55221"/>
                  </a:lnTo>
                  <a:lnTo>
                    <a:pt x="514926" y="44039"/>
                  </a:lnTo>
                  <a:lnTo>
                    <a:pt x="483853" y="33777"/>
                  </a:lnTo>
                  <a:lnTo>
                    <a:pt x="465566" y="28819"/>
                  </a:lnTo>
                  <a:lnTo>
                    <a:pt x="446231" y="23925"/>
                  </a:lnTo>
                  <a:lnTo>
                    <a:pt x="424609" y="19869"/>
                  </a:lnTo>
                  <a:lnTo>
                    <a:pt x="401463" y="16371"/>
                  </a:lnTo>
                  <a:lnTo>
                    <a:pt x="377302" y="13246"/>
                  </a:lnTo>
                  <a:lnTo>
                    <a:pt x="353257" y="11162"/>
                  </a:lnTo>
                  <a:lnTo>
                    <a:pt x="329289" y="9773"/>
                  </a:lnTo>
                  <a:lnTo>
                    <a:pt x="305373" y="8847"/>
                  </a:lnTo>
                  <a:lnTo>
                    <a:pt x="281492" y="8229"/>
                  </a:lnTo>
                  <a:lnTo>
                    <a:pt x="257633" y="7818"/>
                  </a:lnTo>
                  <a:lnTo>
                    <a:pt x="233790" y="7543"/>
                  </a:lnTo>
                  <a:lnTo>
                    <a:pt x="212338" y="7360"/>
                  </a:lnTo>
                  <a:lnTo>
                    <a:pt x="192481" y="7238"/>
                  </a:lnTo>
                  <a:lnTo>
                    <a:pt x="157981" y="7896"/>
                  </a:lnTo>
                  <a:lnTo>
                    <a:pt x="122297" y="12730"/>
                  </a:lnTo>
                  <a:lnTo>
                    <a:pt x="97375" y="19999"/>
                  </a:lnTo>
                  <a:lnTo>
                    <a:pt x="98377" y="20427"/>
                  </a:lnTo>
                  <a:lnTo>
                    <a:pt x="127220" y="21169"/>
                  </a:lnTo>
                  <a:lnTo>
                    <a:pt x="161248" y="25041"/>
                  </a:lnTo>
                  <a:lnTo>
                    <a:pt x="191990" y="26922"/>
                  </a:lnTo>
                  <a:lnTo>
                    <a:pt x="227614" y="27757"/>
                  </a:lnTo>
                  <a:lnTo>
                    <a:pt x="247115" y="27980"/>
                  </a:lnTo>
                  <a:lnTo>
                    <a:pt x="267258" y="28129"/>
                  </a:lnTo>
                  <a:lnTo>
                    <a:pt x="288626" y="29021"/>
                  </a:lnTo>
                  <a:lnTo>
                    <a:pt x="310809" y="30411"/>
                  </a:lnTo>
                  <a:lnTo>
                    <a:pt x="333534" y="32130"/>
                  </a:lnTo>
                  <a:lnTo>
                    <a:pt x="355034" y="33277"/>
                  </a:lnTo>
                  <a:lnTo>
                    <a:pt x="375718" y="34041"/>
                  </a:lnTo>
                  <a:lnTo>
                    <a:pt x="395857" y="34550"/>
                  </a:lnTo>
                  <a:lnTo>
                    <a:pt x="414839" y="34890"/>
                  </a:lnTo>
                  <a:lnTo>
                    <a:pt x="433050" y="35116"/>
                  </a:lnTo>
                  <a:lnTo>
                    <a:pt x="465720" y="35368"/>
                  </a:lnTo>
                  <a:lnTo>
                    <a:pt x="499582" y="34716"/>
                  </a:lnTo>
                  <a:lnTo>
                    <a:pt x="511429" y="31750"/>
                  </a:lnTo>
                  <a:lnTo>
                    <a:pt x="513319" y="29849"/>
                  </a:lnTo>
                  <a:lnTo>
                    <a:pt x="512991" y="27787"/>
                  </a:lnTo>
                  <a:lnTo>
                    <a:pt x="511185" y="25618"/>
                  </a:lnTo>
                  <a:lnTo>
                    <a:pt x="493473" y="14982"/>
                  </a:lnTo>
                  <a:lnTo>
                    <a:pt x="470615" y="8428"/>
                  </a:lnTo>
                  <a:lnTo>
                    <a:pt x="441141" y="3663"/>
                  </a:lnTo>
                  <a:lnTo>
                    <a:pt x="406875" y="1545"/>
                  </a:lnTo>
                  <a:lnTo>
                    <a:pt x="387259" y="980"/>
                  </a:lnTo>
                  <a:lnTo>
                    <a:pt x="366245" y="604"/>
                  </a:lnTo>
                  <a:lnTo>
                    <a:pt x="344298" y="353"/>
                  </a:lnTo>
                  <a:lnTo>
                    <a:pt x="323316" y="185"/>
                  </a:lnTo>
                  <a:lnTo>
                    <a:pt x="302979" y="74"/>
                  </a:lnTo>
                  <a:lnTo>
                    <a:pt x="283071" y="0"/>
                  </a:lnTo>
                  <a:lnTo>
                    <a:pt x="264242" y="744"/>
                  </a:lnTo>
                  <a:lnTo>
                    <a:pt x="246133" y="2034"/>
                  </a:lnTo>
                  <a:lnTo>
                    <a:pt x="212784" y="5584"/>
                  </a:lnTo>
                  <a:lnTo>
                    <a:pt x="184733" y="9807"/>
                  </a:lnTo>
                  <a:lnTo>
                    <a:pt x="149802" y="19222"/>
                  </a:lnTo>
                  <a:lnTo>
                    <a:pt x="147615" y="19909"/>
                  </a:lnTo>
                  <a:lnTo>
                    <a:pt x="147745" y="21160"/>
                  </a:lnTo>
                  <a:lnTo>
                    <a:pt x="152122" y="24667"/>
                  </a:lnTo>
                  <a:lnTo>
                    <a:pt x="184363" y="30047"/>
                  </a:lnTo>
                  <a:lnTo>
                    <a:pt x="218396" y="33933"/>
                  </a:lnTo>
                  <a:lnTo>
                    <a:pt x="245699" y="35636"/>
                  </a:lnTo>
                  <a:lnTo>
                    <a:pt x="276355" y="39038"/>
                  </a:lnTo>
                  <a:lnTo>
                    <a:pt x="308501" y="41080"/>
                  </a:lnTo>
                  <a:lnTo>
                    <a:pt x="340515" y="41987"/>
                  </a:lnTo>
                  <a:lnTo>
                    <a:pt x="370619" y="42391"/>
                  </a:lnTo>
                  <a:lnTo>
                    <a:pt x="397757" y="42570"/>
                  </a:lnTo>
                  <a:lnTo>
                    <a:pt x="431114" y="42671"/>
                  </a:lnTo>
                  <a:lnTo>
                    <a:pt x="452341" y="42705"/>
                  </a:lnTo>
                  <a:lnTo>
                    <a:pt x="451701" y="41914"/>
                  </a:lnTo>
                  <a:lnTo>
                    <a:pt x="423486" y="32769"/>
                  </a:lnTo>
                  <a:lnTo>
                    <a:pt x="399822" y="30356"/>
                  </a:lnTo>
                  <a:lnTo>
                    <a:pt x="369989" y="29284"/>
                  </a:lnTo>
                  <a:lnTo>
                    <a:pt x="335564" y="28807"/>
                  </a:lnTo>
                  <a:lnTo>
                    <a:pt x="317494" y="29474"/>
                  </a:lnTo>
                  <a:lnTo>
                    <a:pt x="299098" y="30712"/>
                  </a:lnTo>
                  <a:lnTo>
                    <a:pt x="280483" y="32331"/>
                  </a:lnTo>
                  <a:lnTo>
                    <a:pt x="244983" y="36247"/>
                  </a:lnTo>
                  <a:lnTo>
                    <a:pt x="212273" y="39839"/>
                  </a:lnTo>
                  <a:lnTo>
                    <a:pt x="184505" y="41436"/>
                  </a:lnTo>
                  <a:lnTo>
                    <a:pt x="154144" y="46127"/>
                  </a:lnTo>
                  <a:lnTo>
                    <a:pt x="137652" y="52544"/>
                  </a:lnTo>
                  <a:lnTo>
                    <a:pt x="135547" y="54030"/>
                  </a:lnTo>
                  <a:lnTo>
                    <a:pt x="134936" y="55020"/>
                  </a:lnTo>
                  <a:lnTo>
                    <a:pt x="135324" y="55680"/>
                  </a:lnTo>
                  <a:lnTo>
                    <a:pt x="143453" y="60402"/>
                  </a:lnTo>
                  <a:lnTo>
                    <a:pt x="172622" y="64199"/>
                  </a:lnTo>
                  <a:lnTo>
                    <a:pt x="205217" y="68835"/>
                  </a:lnTo>
                  <a:lnTo>
                    <a:pt x="231111" y="70198"/>
                  </a:lnTo>
                  <a:lnTo>
                    <a:pt x="258494" y="72920"/>
                  </a:lnTo>
                  <a:lnTo>
                    <a:pt x="286540" y="75983"/>
                  </a:lnTo>
                  <a:lnTo>
                    <a:pt x="314880" y="77343"/>
                  </a:lnTo>
                  <a:lnTo>
                    <a:pt x="341233" y="80065"/>
                  </a:lnTo>
                  <a:lnTo>
                    <a:pt x="376266" y="83943"/>
                  </a:lnTo>
                  <a:lnTo>
                    <a:pt x="402522" y="82975"/>
                  </a:lnTo>
                  <a:lnTo>
                    <a:pt x="413258" y="79658"/>
                  </a:lnTo>
                  <a:lnTo>
                    <a:pt x="416121" y="77662"/>
                  </a:lnTo>
                  <a:lnTo>
                    <a:pt x="418030" y="75537"/>
                  </a:lnTo>
                  <a:lnTo>
                    <a:pt x="418509" y="73327"/>
                  </a:lnTo>
                  <a:lnTo>
                    <a:pt x="418035" y="71060"/>
                  </a:lnTo>
                  <a:lnTo>
                    <a:pt x="416924" y="68755"/>
                  </a:lnTo>
                  <a:lnTo>
                    <a:pt x="414596" y="67218"/>
                  </a:lnTo>
                  <a:lnTo>
                    <a:pt x="386129" y="57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226"/>
            <p:cNvSpPr/>
            <p:nvPr>
              <p:custDataLst>
                <p:tags r:id="rId56"/>
              </p:custDataLst>
            </p:nvPr>
          </p:nvSpPr>
          <p:spPr>
            <a:xfrm>
              <a:off x="5635814" y="4509109"/>
              <a:ext cx="424279" cy="134330"/>
            </a:xfrm>
            <a:custGeom>
              <a:avLst/>
              <a:gdLst/>
              <a:ahLst/>
              <a:cxnLst/>
              <a:rect l="0" t="0" r="0" b="0"/>
              <a:pathLst>
                <a:path w="424279" h="134330">
                  <a:moveTo>
                    <a:pt x="386367" y="34316"/>
                  </a:moveTo>
                  <a:lnTo>
                    <a:pt x="386367" y="34316"/>
                  </a:lnTo>
                  <a:lnTo>
                    <a:pt x="416367" y="34316"/>
                  </a:lnTo>
                  <a:lnTo>
                    <a:pt x="421661" y="32199"/>
                  </a:lnTo>
                  <a:lnTo>
                    <a:pt x="424184" y="30524"/>
                  </a:lnTo>
                  <a:lnTo>
                    <a:pt x="424278" y="29407"/>
                  </a:lnTo>
                  <a:lnTo>
                    <a:pt x="422754" y="28662"/>
                  </a:lnTo>
                  <a:lnTo>
                    <a:pt x="390777" y="21665"/>
                  </a:lnTo>
                  <a:lnTo>
                    <a:pt x="364250" y="17316"/>
                  </a:lnTo>
                  <a:lnTo>
                    <a:pt x="331823" y="12737"/>
                  </a:lnTo>
                  <a:lnTo>
                    <a:pt x="314286" y="10405"/>
                  </a:lnTo>
                  <a:lnTo>
                    <a:pt x="295450" y="8057"/>
                  </a:lnTo>
                  <a:lnTo>
                    <a:pt x="275750" y="5697"/>
                  </a:lnTo>
                  <a:lnTo>
                    <a:pt x="255472" y="3331"/>
                  </a:lnTo>
                  <a:lnTo>
                    <a:pt x="234810" y="1753"/>
                  </a:lnTo>
                  <a:lnTo>
                    <a:pt x="213892" y="701"/>
                  </a:lnTo>
                  <a:lnTo>
                    <a:pt x="192802" y="0"/>
                  </a:lnTo>
                  <a:lnTo>
                    <a:pt x="172393" y="326"/>
                  </a:lnTo>
                  <a:lnTo>
                    <a:pt x="152436" y="1337"/>
                  </a:lnTo>
                  <a:lnTo>
                    <a:pt x="132782" y="2805"/>
                  </a:lnTo>
                  <a:lnTo>
                    <a:pt x="114123" y="4578"/>
                  </a:lnTo>
                  <a:lnTo>
                    <a:pt x="78574" y="8663"/>
                  </a:lnTo>
                  <a:lnTo>
                    <a:pt x="50603" y="13125"/>
                  </a:lnTo>
                  <a:lnTo>
                    <a:pt x="29176" y="18548"/>
                  </a:lnTo>
                  <a:lnTo>
                    <a:pt x="4602" y="32847"/>
                  </a:lnTo>
                  <a:lnTo>
                    <a:pt x="888" y="35718"/>
                  </a:lnTo>
                  <a:lnTo>
                    <a:pt x="0" y="39220"/>
                  </a:lnTo>
                  <a:lnTo>
                    <a:pt x="995" y="43141"/>
                  </a:lnTo>
                  <a:lnTo>
                    <a:pt x="3246" y="47343"/>
                  </a:lnTo>
                  <a:lnTo>
                    <a:pt x="30466" y="66288"/>
                  </a:lnTo>
                  <a:lnTo>
                    <a:pt x="64309" y="84535"/>
                  </a:lnTo>
                  <a:lnTo>
                    <a:pt x="96122" y="95265"/>
                  </a:lnTo>
                  <a:lnTo>
                    <a:pt x="129312" y="105325"/>
                  </a:lnTo>
                  <a:lnTo>
                    <a:pt x="160201" y="115088"/>
                  </a:lnTo>
                  <a:lnTo>
                    <a:pt x="192267" y="127922"/>
                  </a:lnTo>
                  <a:lnTo>
                    <a:pt x="207774" y="134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5227"/>
          <p:cNvSpPr/>
          <p:nvPr>
            <p:custDataLst>
              <p:tags r:id="rId5"/>
            </p:custDataLst>
          </p:nvPr>
        </p:nvSpPr>
        <p:spPr>
          <a:xfrm>
            <a:off x="4950202" y="3979428"/>
            <a:ext cx="435823" cy="185182"/>
          </a:xfrm>
          <a:custGeom>
            <a:avLst/>
            <a:gdLst/>
            <a:ahLst/>
            <a:cxnLst/>
            <a:rect l="0" t="0" r="0" b="0"/>
            <a:pathLst>
              <a:path w="435823" h="185182">
                <a:moveTo>
                  <a:pt x="379036" y="71078"/>
                </a:moveTo>
                <a:lnTo>
                  <a:pt x="379036" y="71078"/>
                </a:lnTo>
                <a:lnTo>
                  <a:pt x="379036" y="67286"/>
                </a:lnTo>
                <a:lnTo>
                  <a:pt x="376919" y="63307"/>
                </a:lnTo>
                <a:lnTo>
                  <a:pt x="364470" y="46242"/>
                </a:lnTo>
                <a:lnTo>
                  <a:pt x="341999" y="33469"/>
                </a:lnTo>
                <a:lnTo>
                  <a:pt x="309765" y="23511"/>
                </a:lnTo>
                <a:lnTo>
                  <a:pt x="283955" y="15276"/>
                </a:lnTo>
                <a:lnTo>
                  <a:pt x="254492" y="10559"/>
                </a:lnTo>
                <a:lnTo>
                  <a:pt x="222876" y="7668"/>
                </a:lnTo>
                <a:lnTo>
                  <a:pt x="190304" y="3737"/>
                </a:lnTo>
                <a:lnTo>
                  <a:pt x="157307" y="1462"/>
                </a:lnTo>
                <a:lnTo>
                  <a:pt x="125708" y="450"/>
                </a:lnTo>
                <a:lnTo>
                  <a:pt x="98435" y="0"/>
                </a:lnTo>
                <a:lnTo>
                  <a:pt x="68353" y="3540"/>
                </a:lnTo>
                <a:lnTo>
                  <a:pt x="49247" y="6357"/>
                </a:lnTo>
                <a:lnTo>
                  <a:pt x="49639" y="6500"/>
                </a:lnTo>
                <a:lnTo>
                  <a:pt x="83976" y="10552"/>
                </a:lnTo>
                <a:lnTo>
                  <a:pt x="118308" y="12928"/>
                </a:lnTo>
                <a:lnTo>
                  <a:pt x="149121" y="15600"/>
                </a:lnTo>
                <a:lnTo>
                  <a:pt x="183983" y="18640"/>
                </a:lnTo>
                <a:lnTo>
                  <a:pt x="202169" y="19451"/>
                </a:lnTo>
                <a:lnTo>
                  <a:pt x="237722" y="21145"/>
                </a:lnTo>
                <a:lnTo>
                  <a:pt x="269399" y="24544"/>
                </a:lnTo>
                <a:lnTo>
                  <a:pt x="299351" y="26584"/>
                </a:lnTo>
                <a:lnTo>
                  <a:pt x="326951" y="27491"/>
                </a:lnTo>
                <a:lnTo>
                  <a:pt x="357959" y="28001"/>
                </a:lnTo>
                <a:lnTo>
                  <a:pt x="372520" y="28174"/>
                </a:lnTo>
                <a:lnTo>
                  <a:pt x="372311" y="28187"/>
                </a:lnTo>
                <a:lnTo>
                  <a:pt x="364431" y="24415"/>
                </a:lnTo>
                <a:lnTo>
                  <a:pt x="336873" y="22062"/>
                </a:lnTo>
                <a:lnTo>
                  <a:pt x="309761" y="21512"/>
                </a:lnTo>
                <a:lnTo>
                  <a:pt x="279190" y="22061"/>
                </a:lnTo>
                <a:lnTo>
                  <a:pt x="247083" y="24952"/>
                </a:lnTo>
                <a:lnTo>
                  <a:pt x="212175" y="28882"/>
                </a:lnTo>
                <a:lnTo>
                  <a:pt x="177875" y="33274"/>
                </a:lnTo>
                <a:lnTo>
                  <a:pt x="149402" y="37872"/>
                </a:lnTo>
                <a:lnTo>
                  <a:pt x="114852" y="44923"/>
                </a:lnTo>
                <a:lnTo>
                  <a:pt x="95883" y="52040"/>
                </a:lnTo>
                <a:lnTo>
                  <a:pt x="90471" y="56796"/>
                </a:lnTo>
                <a:lnTo>
                  <a:pt x="89028" y="59175"/>
                </a:lnTo>
                <a:lnTo>
                  <a:pt x="91241" y="60762"/>
                </a:lnTo>
                <a:lnTo>
                  <a:pt x="119722" y="65424"/>
                </a:lnTo>
                <a:lnTo>
                  <a:pt x="142341" y="69359"/>
                </a:lnTo>
                <a:lnTo>
                  <a:pt x="170915" y="73754"/>
                </a:lnTo>
                <a:lnTo>
                  <a:pt x="202135" y="76236"/>
                </a:lnTo>
                <a:lnTo>
                  <a:pt x="234532" y="78133"/>
                </a:lnTo>
                <a:lnTo>
                  <a:pt x="267452" y="81622"/>
                </a:lnTo>
                <a:lnTo>
                  <a:pt x="296370" y="83702"/>
                </a:lnTo>
                <a:lnTo>
                  <a:pt x="322451" y="84626"/>
                </a:lnTo>
                <a:lnTo>
                  <a:pt x="357066" y="85146"/>
                </a:lnTo>
                <a:lnTo>
                  <a:pt x="377641" y="84507"/>
                </a:lnTo>
                <a:lnTo>
                  <a:pt x="385824" y="81544"/>
                </a:lnTo>
                <a:lnTo>
                  <a:pt x="386736" y="80437"/>
                </a:lnTo>
                <a:lnTo>
                  <a:pt x="385757" y="79699"/>
                </a:lnTo>
                <a:lnTo>
                  <a:pt x="355520" y="73507"/>
                </a:lnTo>
                <a:lnTo>
                  <a:pt x="332072" y="72158"/>
                </a:lnTo>
                <a:lnTo>
                  <a:pt x="303659" y="71558"/>
                </a:lnTo>
                <a:lnTo>
                  <a:pt x="273304" y="71291"/>
                </a:lnTo>
                <a:lnTo>
                  <a:pt x="243938" y="71173"/>
                </a:lnTo>
                <a:lnTo>
                  <a:pt x="215011" y="71120"/>
                </a:lnTo>
                <a:lnTo>
                  <a:pt x="187074" y="71891"/>
                </a:lnTo>
                <a:lnTo>
                  <a:pt x="161427" y="74879"/>
                </a:lnTo>
                <a:lnTo>
                  <a:pt x="132261" y="77232"/>
                </a:lnTo>
                <a:lnTo>
                  <a:pt x="103955" y="84286"/>
                </a:lnTo>
                <a:lnTo>
                  <a:pt x="102780" y="85439"/>
                </a:lnTo>
                <a:lnTo>
                  <a:pt x="101474" y="88838"/>
                </a:lnTo>
                <a:lnTo>
                  <a:pt x="102714" y="90062"/>
                </a:lnTo>
                <a:lnTo>
                  <a:pt x="108323" y="91422"/>
                </a:lnTo>
                <a:lnTo>
                  <a:pt x="136267" y="92295"/>
                </a:lnTo>
                <a:lnTo>
                  <a:pt x="163082" y="92446"/>
                </a:lnTo>
                <a:lnTo>
                  <a:pt x="191930" y="92491"/>
                </a:lnTo>
                <a:lnTo>
                  <a:pt x="224467" y="92504"/>
                </a:lnTo>
                <a:lnTo>
                  <a:pt x="260074" y="92508"/>
                </a:lnTo>
                <a:lnTo>
                  <a:pt x="290453" y="92510"/>
                </a:lnTo>
                <a:lnTo>
                  <a:pt x="263041" y="92510"/>
                </a:lnTo>
                <a:lnTo>
                  <a:pt x="231072" y="93303"/>
                </a:lnTo>
                <a:lnTo>
                  <a:pt x="205324" y="96302"/>
                </a:lnTo>
                <a:lnTo>
                  <a:pt x="175889" y="100280"/>
                </a:lnTo>
                <a:lnTo>
                  <a:pt x="145079" y="104694"/>
                </a:lnTo>
                <a:lnTo>
                  <a:pt x="115511" y="109302"/>
                </a:lnTo>
                <a:lnTo>
                  <a:pt x="90728" y="113996"/>
                </a:lnTo>
                <a:lnTo>
                  <a:pt x="61043" y="121101"/>
                </a:lnTo>
                <a:lnTo>
                  <a:pt x="27014" y="133257"/>
                </a:lnTo>
                <a:lnTo>
                  <a:pt x="25292" y="133962"/>
                </a:lnTo>
                <a:lnTo>
                  <a:pt x="25731" y="134432"/>
                </a:lnTo>
                <a:lnTo>
                  <a:pt x="53710" y="135289"/>
                </a:lnTo>
                <a:lnTo>
                  <a:pt x="84558" y="135348"/>
                </a:lnTo>
                <a:lnTo>
                  <a:pt x="110044" y="135361"/>
                </a:lnTo>
                <a:lnTo>
                  <a:pt x="139363" y="135367"/>
                </a:lnTo>
                <a:lnTo>
                  <a:pt x="170914" y="135370"/>
                </a:lnTo>
                <a:lnTo>
                  <a:pt x="203459" y="135371"/>
                </a:lnTo>
                <a:lnTo>
                  <a:pt x="234327" y="133255"/>
                </a:lnTo>
                <a:lnTo>
                  <a:pt x="263126" y="130462"/>
                </a:lnTo>
                <a:lnTo>
                  <a:pt x="289156" y="129221"/>
                </a:lnTo>
                <a:lnTo>
                  <a:pt x="318538" y="128522"/>
                </a:lnTo>
                <a:lnTo>
                  <a:pt x="337388" y="128267"/>
                </a:lnTo>
                <a:lnTo>
                  <a:pt x="304981" y="128231"/>
                </a:lnTo>
                <a:lnTo>
                  <a:pt x="281829" y="128229"/>
                </a:lnTo>
                <a:lnTo>
                  <a:pt x="254870" y="129022"/>
                </a:lnTo>
                <a:lnTo>
                  <a:pt x="224367" y="132021"/>
                </a:lnTo>
                <a:lnTo>
                  <a:pt x="192290" y="135999"/>
                </a:lnTo>
                <a:lnTo>
                  <a:pt x="160306" y="140413"/>
                </a:lnTo>
                <a:lnTo>
                  <a:pt x="130217" y="145021"/>
                </a:lnTo>
                <a:lnTo>
                  <a:pt x="103084" y="149715"/>
                </a:lnTo>
                <a:lnTo>
                  <a:pt x="71847" y="156820"/>
                </a:lnTo>
                <a:lnTo>
                  <a:pt x="54654" y="163952"/>
                </a:lnTo>
                <a:lnTo>
                  <a:pt x="49129" y="167918"/>
                </a:lnTo>
                <a:lnTo>
                  <a:pt x="48766" y="168975"/>
                </a:lnTo>
                <a:lnTo>
                  <a:pt x="49318" y="169680"/>
                </a:lnTo>
                <a:lnTo>
                  <a:pt x="61473" y="174465"/>
                </a:lnTo>
                <a:lnTo>
                  <a:pt x="87740" y="177118"/>
                </a:lnTo>
                <a:lnTo>
                  <a:pt x="111458" y="177738"/>
                </a:lnTo>
                <a:lnTo>
                  <a:pt x="137875" y="178014"/>
                </a:lnTo>
                <a:lnTo>
                  <a:pt x="165490" y="178136"/>
                </a:lnTo>
                <a:lnTo>
                  <a:pt x="197873" y="178191"/>
                </a:lnTo>
                <a:lnTo>
                  <a:pt x="232637" y="179009"/>
                </a:lnTo>
                <a:lnTo>
                  <a:pt x="266609" y="182018"/>
                </a:lnTo>
                <a:lnTo>
                  <a:pt x="298112" y="183885"/>
                </a:lnTo>
                <a:lnTo>
                  <a:pt x="326401" y="184715"/>
                </a:lnTo>
                <a:lnTo>
                  <a:pt x="359383" y="185181"/>
                </a:lnTo>
                <a:lnTo>
                  <a:pt x="383002" y="184526"/>
                </a:lnTo>
                <a:lnTo>
                  <a:pt x="392175" y="181560"/>
                </a:lnTo>
                <a:lnTo>
                  <a:pt x="392558" y="179658"/>
                </a:lnTo>
                <a:lnTo>
                  <a:pt x="390432" y="177596"/>
                </a:lnTo>
                <a:lnTo>
                  <a:pt x="373946" y="170902"/>
                </a:lnTo>
                <a:lnTo>
                  <a:pt x="342602" y="166008"/>
                </a:lnTo>
                <a:lnTo>
                  <a:pt x="313631" y="164069"/>
                </a:lnTo>
                <a:lnTo>
                  <a:pt x="282233" y="160562"/>
                </a:lnTo>
                <a:lnTo>
                  <a:pt x="247642" y="158474"/>
                </a:lnTo>
                <a:lnTo>
                  <a:pt x="229527" y="157917"/>
                </a:lnTo>
                <a:lnTo>
                  <a:pt x="194583" y="157298"/>
                </a:lnTo>
                <a:lnTo>
                  <a:pt x="161326" y="157817"/>
                </a:lnTo>
                <a:lnTo>
                  <a:pt x="130669" y="160693"/>
                </a:lnTo>
                <a:lnTo>
                  <a:pt x="105403" y="162501"/>
                </a:lnTo>
                <a:lnTo>
                  <a:pt x="70897" y="163662"/>
                </a:lnTo>
                <a:lnTo>
                  <a:pt x="61517" y="163863"/>
                </a:lnTo>
                <a:lnTo>
                  <a:pt x="93575" y="163942"/>
                </a:lnTo>
                <a:lnTo>
                  <a:pt x="122652" y="163152"/>
                </a:lnTo>
                <a:lnTo>
                  <a:pt x="150258" y="160154"/>
                </a:lnTo>
                <a:lnTo>
                  <a:pt x="178931" y="158292"/>
                </a:lnTo>
                <a:lnTo>
                  <a:pt x="209138" y="157465"/>
                </a:lnTo>
                <a:lnTo>
                  <a:pt x="243730" y="157097"/>
                </a:lnTo>
                <a:lnTo>
                  <a:pt x="278154" y="154817"/>
                </a:lnTo>
                <a:lnTo>
                  <a:pt x="311180" y="151952"/>
                </a:lnTo>
                <a:lnTo>
                  <a:pt x="341734" y="150678"/>
                </a:lnTo>
                <a:lnTo>
                  <a:pt x="371188" y="147996"/>
                </a:lnTo>
                <a:lnTo>
                  <a:pt x="397773" y="144158"/>
                </a:lnTo>
                <a:lnTo>
                  <a:pt x="430008" y="135226"/>
                </a:lnTo>
                <a:lnTo>
                  <a:pt x="434449" y="132893"/>
                </a:lnTo>
                <a:lnTo>
                  <a:pt x="435822" y="130545"/>
                </a:lnTo>
                <a:lnTo>
                  <a:pt x="435149" y="128185"/>
                </a:lnTo>
                <a:lnTo>
                  <a:pt x="433114" y="125818"/>
                </a:lnTo>
                <a:lnTo>
                  <a:pt x="415079" y="114902"/>
                </a:lnTo>
                <a:lnTo>
                  <a:pt x="392145" y="108283"/>
                </a:lnTo>
                <a:lnTo>
                  <a:pt x="362637" y="102695"/>
                </a:lnTo>
                <a:lnTo>
                  <a:pt x="328356" y="97566"/>
                </a:lnTo>
                <a:lnTo>
                  <a:pt x="309530" y="95086"/>
                </a:lnTo>
                <a:lnTo>
                  <a:pt x="289836" y="92640"/>
                </a:lnTo>
                <a:lnTo>
                  <a:pt x="269563" y="90215"/>
                </a:lnTo>
                <a:lnTo>
                  <a:pt x="248904" y="88599"/>
                </a:lnTo>
                <a:lnTo>
                  <a:pt x="227987" y="87521"/>
                </a:lnTo>
                <a:lnTo>
                  <a:pt x="206899" y="86802"/>
                </a:lnTo>
                <a:lnTo>
                  <a:pt x="187284" y="87118"/>
                </a:lnTo>
                <a:lnTo>
                  <a:pt x="168651" y="88121"/>
                </a:lnTo>
                <a:lnTo>
                  <a:pt x="133926" y="90559"/>
                </a:lnTo>
                <a:lnTo>
                  <a:pt x="102616" y="91643"/>
                </a:lnTo>
                <a:lnTo>
                  <a:pt x="69592" y="92253"/>
                </a:lnTo>
                <a:lnTo>
                  <a:pt x="35985" y="92476"/>
                </a:lnTo>
                <a:lnTo>
                  <a:pt x="33653" y="92487"/>
                </a:lnTo>
                <a:lnTo>
                  <a:pt x="63023" y="88715"/>
                </a:lnTo>
                <a:lnTo>
                  <a:pt x="97019" y="82566"/>
                </a:lnTo>
                <a:lnTo>
                  <a:pt x="125636" y="80153"/>
                </a:lnTo>
                <a:lnTo>
                  <a:pt x="156876" y="78286"/>
                </a:lnTo>
                <a:lnTo>
                  <a:pt x="189281" y="74811"/>
                </a:lnTo>
                <a:lnTo>
                  <a:pt x="222204" y="72737"/>
                </a:lnTo>
                <a:lnTo>
                  <a:pt x="253770" y="71816"/>
                </a:lnTo>
                <a:lnTo>
                  <a:pt x="281029" y="71406"/>
                </a:lnTo>
                <a:lnTo>
                  <a:pt x="314895" y="67383"/>
                </a:lnTo>
                <a:lnTo>
                  <a:pt x="337453" y="61164"/>
                </a:lnTo>
                <a:lnTo>
                  <a:pt x="340995" y="58912"/>
                </a:lnTo>
                <a:lnTo>
                  <a:pt x="342563" y="56618"/>
                </a:lnTo>
                <a:lnTo>
                  <a:pt x="342814" y="54294"/>
                </a:lnTo>
                <a:lnTo>
                  <a:pt x="339806" y="51951"/>
                </a:lnTo>
                <a:lnTo>
                  <a:pt x="307934" y="42488"/>
                </a:lnTo>
                <a:lnTo>
                  <a:pt x="281554" y="38528"/>
                </a:lnTo>
                <a:lnTo>
                  <a:pt x="248663" y="36768"/>
                </a:lnTo>
                <a:lnTo>
                  <a:pt x="231002" y="36298"/>
                </a:lnTo>
                <a:lnTo>
                  <a:pt x="212877" y="35985"/>
                </a:lnTo>
                <a:lnTo>
                  <a:pt x="194445" y="35777"/>
                </a:lnTo>
                <a:lnTo>
                  <a:pt x="175806" y="35638"/>
                </a:lnTo>
                <a:lnTo>
                  <a:pt x="157030" y="35545"/>
                </a:lnTo>
                <a:lnTo>
                  <a:pt x="138163" y="35484"/>
                </a:lnTo>
                <a:lnTo>
                  <a:pt x="120029" y="36236"/>
                </a:lnTo>
                <a:lnTo>
                  <a:pt x="85064" y="39188"/>
                </a:lnTo>
                <a:lnTo>
                  <a:pt x="55235" y="41030"/>
                </a:lnTo>
                <a:lnTo>
                  <a:pt x="22480" y="44183"/>
                </a:lnTo>
                <a:lnTo>
                  <a:pt x="0" y="48928"/>
                </a:lnTo>
                <a:lnTo>
                  <a:pt x="3142" y="49327"/>
                </a:lnTo>
                <a:lnTo>
                  <a:pt x="30295" y="49584"/>
                </a:lnTo>
                <a:lnTo>
                  <a:pt x="62539" y="49628"/>
                </a:lnTo>
                <a:lnTo>
                  <a:pt x="88352" y="49639"/>
                </a:lnTo>
                <a:lnTo>
                  <a:pt x="117816" y="49644"/>
                </a:lnTo>
                <a:lnTo>
                  <a:pt x="150225" y="49645"/>
                </a:lnTo>
                <a:lnTo>
                  <a:pt x="185797" y="49646"/>
                </a:lnTo>
                <a:lnTo>
                  <a:pt x="218539" y="49647"/>
                </a:lnTo>
                <a:lnTo>
                  <a:pt x="247379" y="49647"/>
                </a:lnTo>
                <a:lnTo>
                  <a:pt x="280671" y="49647"/>
                </a:lnTo>
                <a:lnTo>
                  <a:pt x="313577" y="49647"/>
                </a:lnTo>
                <a:lnTo>
                  <a:pt x="314759" y="48853"/>
                </a:lnTo>
                <a:lnTo>
                  <a:pt x="313960" y="47530"/>
                </a:lnTo>
                <a:lnTo>
                  <a:pt x="311839" y="45855"/>
                </a:lnTo>
                <a:lnTo>
                  <a:pt x="305250" y="43993"/>
                </a:lnTo>
                <a:lnTo>
                  <a:pt x="276708" y="39005"/>
                </a:lnTo>
                <a:lnTo>
                  <a:pt x="253387" y="36980"/>
                </a:lnTo>
                <a:lnTo>
                  <a:pt x="227148" y="36080"/>
                </a:lnTo>
                <a:lnTo>
                  <a:pt x="199612" y="35680"/>
                </a:lnTo>
                <a:lnTo>
                  <a:pt x="171498" y="37618"/>
                </a:lnTo>
                <a:lnTo>
                  <a:pt x="143921" y="40332"/>
                </a:lnTo>
                <a:lnTo>
                  <a:pt x="118436" y="41538"/>
                </a:lnTo>
                <a:lnTo>
                  <a:pt x="89361" y="42217"/>
                </a:lnTo>
                <a:lnTo>
                  <a:pt x="61090" y="48629"/>
                </a:lnTo>
                <a:lnTo>
                  <a:pt x="60709" y="48968"/>
                </a:lnTo>
                <a:lnTo>
                  <a:pt x="61249" y="49195"/>
                </a:lnTo>
                <a:lnTo>
                  <a:pt x="62403" y="49345"/>
                </a:lnTo>
                <a:lnTo>
                  <a:pt x="91952" y="43953"/>
                </a:lnTo>
                <a:lnTo>
                  <a:pt x="123582" y="42933"/>
                </a:lnTo>
                <a:lnTo>
                  <a:pt x="147232" y="42694"/>
                </a:lnTo>
                <a:lnTo>
                  <a:pt x="173618" y="42588"/>
                </a:lnTo>
                <a:lnTo>
                  <a:pt x="199103" y="42541"/>
                </a:lnTo>
                <a:lnTo>
                  <a:pt x="223660" y="42520"/>
                </a:lnTo>
                <a:lnTo>
                  <a:pt x="258209" y="41715"/>
                </a:lnTo>
                <a:lnTo>
                  <a:pt x="292010" y="36353"/>
                </a:lnTo>
                <a:lnTo>
                  <a:pt x="297953" y="35654"/>
                </a:lnTo>
                <a:lnTo>
                  <a:pt x="266613" y="35385"/>
                </a:lnTo>
                <a:lnTo>
                  <a:pt x="236276" y="35367"/>
                </a:lnTo>
                <a:lnTo>
                  <a:pt x="211605" y="37480"/>
                </a:lnTo>
                <a:lnTo>
                  <a:pt x="185560" y="41065"/>
                </a:lnTo>
                <a:lnTo>
                  <a:pt x="160755" y="45303"/>
                </a:lnTo>
                <a:lnTo>
                  <a:pt x="136501" y="49833"/>
                </a:lnTo>
                <a:lnTo>
                  <a:pt x="102651" y="56846"/>
                </a:lnTo>
                <a:lnTo>
                  <a:pt x="70353" y="66327"/>
                </a:lnTo>
                <a:lnTo>
                  <a:pt x="57563" y="69670"/>
                </a:lnTo>
                <a:lnTo>
                  <a:pt x="55977" y="70933"/>
                </a:lnTo>
                <a:lnTo>
                  <a:pt x="55713" y="72569"/>
                </a:lnTo>
                <a:lnTo>
                  <a:pt x="56331" y="74454"/>
                </a:lnTo>
                <a:lnTo>
                  <a:pt x="59124" y="75710"/>
                </a:lnTo>
                <a:lnTo>
                  <a:pt x="87287" y="77891"/>
                </a:lnTo>
                <a:lnTo>
                  <a:pt x="115497" y="81916"/>
                </a:lnTo>
                <a:lnTo>
                  <a:pt x="148991" y="84344"/>
                </a:lnTo>
                <a:lnTo>
                  <a:pt x="174400" y="84912"/>
                </a:lnTo>
                <a:lnTo>
                  <a:pt x="200774" y="85958"/>
                </a:lnTo>
                <a:lnTo>
                  <a:pt x="225725" y="89069"/>
                </a:lnTo>
                <a:lnTo>
                  <a:pt x="252160" y="90980"/>
                </a:lnTo>
                <a:lnTo>
                  <a:pt x="287468" y="92056"/>
                </a:lnTo>
                <a:lnTo>
                  <a:pt x="320731" y="96212"/>
                </a:lnTo>
                <a:lnTo>
                  <a:pt x="331598" y="98634"/>
                </a:lnTo>
                <a:lnTo>
                  <a:pt x="331535" y="98973"/>
                </a:lnTo>
                <a:lnTo>
                  <a:pt x="304245" y="99594"/>
                </a:lnTo>
                <a:lnTo>
                  <a:pt x="273443" y="99635"/>
                </a:lnTo>
                <a:lnTo>
                  <a:pt x="247968" y="99645"/>
                </a:lnTo>
                <a:lnTo>
                  <a:pt x="218654" y="99650"/>
                </a:lnTo>
                <a:lnTo>
                  <a:pt x="187899" y="100445"/>
                </a:lnTo>
                <a:lnTo>
                  <a:pt x="158355" y="103445"/>
                </a:lnTo>
                <a:lnTo>
                  <a:pt x="131466" y="105307"/>
                </a:lnTo>
                <a:lnTo>
                  <a:pt x="98248" y="108472"/>
                </a:lnTo>
                <a:lnTo>
                  <a:pt x="70421" y="114014"/>
                </a:lnTo>
                <a:lnTo>
                  <a:pt x="68517" y="115577"/>
                </a:lnTo>
                <a:lnTo>
                  <a:pt x="67248" y="117413"/>
                </a:lnTo>
                <a:lnTo>
                  <a:pt x="67990" y="118637"/>
                </a:lnTo>
                <a:lnTo>
                  <a:pt x="73047" y="119997"/>
                </a:lnTo>
                <a:lnTo>
                  <a:pt x="105760" y="120941"/>
                </a:lnTo>
                <a:lnTo>
                  <a:pt x="137728" y="121042"/>
                </a:lnTo>
                <a:lnTo>
                  <a:pt x="161457" y="121860"/>
                </a:lnTo>
                <a:lnTo>
                  <a:pt x="187877" y="124869"/>
                </a:lnTo>
                <a:lnTo>
                  <a:pt x="215495" y="126735"/>
                </a:lnTo>
                <a:lnTo>
                  <a:pt x="242851" y="127565"/>
                </a:lnTo>
                <a:lnTo>
                  <a:pt x="268238" y="127933"/>
                </a:lnTo>
                <a:lnTo>
                  <a:pt x="301051" y="128141"/>
                </a:lnTo>
                <a:lnTo>
                  <a:pt x="333293" y="127417"/>
                </a:lnTo>
                <a:lnTo>
                  <a:pt x="342301" y="124428"/>
                </a:lnTo>
                <a:lnTo>
                  <a:pt x="345021" y="122520"/>
                </a:lnTo>
                <a:lnTo>
                  <a:pt x="348043" y="118283"/>
                </a:lnTo>
                <a:lnTo>
                  <a:pt x="347261" y="116042"/>
                </a:lnTo>
                <a:lnTo>
                  <a:pt x="342159" y="111435"/>
                </a:lnTo>
                <a:lnTo>
                  <a:pt x="313749" y="102010"/>
                </a:lnTo>
                <a:lnTo>
                  <a:pt x="281286" y="94883"/>
                </a:lnTo>
                <a:lnTo>
                  <a:pt x="255423" y="90125"/>
                </a:lnTo>
                <a:lnTo>
                  <a:pt x="230169" y="85364"/>
                </a:lnTo>
                <a:lnTo>
                  <a:pt x="205717" y="81396"/>
                </a:lnTo>
                <a:lnTo>
                  <a:pt x="170431" y="78369"/>
                </a:lnTo>
                <a:lnTo>
                  <a:pt x="141102" y="73591"/>
                </a:lnTo>
                <a:lnTo>
                  <a:pt x="112863" y="71226"/>
                </a:lnTo>
                <a:lnTo>
                  <a:pt x="113481" y="71177"/>
                </a:lnTo>
                <a:lnTo>
                  <a:pt x="126673" y="66188"/>
                </a:lnTo>
                <a:lnTo>
                  <a:pt x="162005" y="64231"/>
                </a:lnTo>
                <a:lnTo>
                  <a:pt x="192934" y="67814"/>
                </a:lnTo>
                <a:lnTo>
                  <a:pt x="223441" y="70111"/>
                </a:lnTo>
                <a:lnTo>
                  <a:pt x="264736" y="710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1716"/>
          <p:cNvGrpSpPr/>
          <p:nvPr/>
        </p:nvGrpSpPr>
        <p:grpSpPr>
          <a:xfrm>
            <a:off x="6179344" y="2615046"/>
            <a:ext cx="742951" cy="602701"/>
            <a:chOff x="6179344" y="2615046"/>
            <a:chExt cx="742951" cy="602701"/>
          </a:xfrm>
        </p:grpSpPr>
        <p:sp>
          <p:nvSpPr>
            <p:cNvPr id="131" name="SMARTInkShape-5228"/>
            <p:cNvSpPr/>
            <p:nvPr>
              <p:custDataLst>
                <p:tags r:id="rId49"/>
              </p:custDataLst>
            </p:nvPr>
          </p:nvSpPr>
          <p:spPr>
            <a:xfrm>
              <a:off x="6779419" y="2964656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30528" y="0"/>
                  </a:lnTo>
                  <a:lnTo>
                    <a:pt x="63239" y="0"/>
                  </a:lnTo>
                  <a:lnTo>
                    <a:pt x="98157" y="0"/>
                  </a:lnTo>
                  <a:lnTo>
                    <a:pt x="133106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229"/>
            <p:cNvSpPr/>
            <p:nvPr>
              <p:custDataLst>
                <p:tags r:id="rId50"/>
              </p:custDataLst>
            </p:nvPr>
          </p:nvSpPr>
          <p:spPr>
            <a:xfrm>
              <a:off x="6779419" y="2921794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33585" y="0"/>
                  </a:lnTo>
                  <a:lnTo>
                    <a:pt x="68086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230"/>
            <p:cNvSpPr/>
            <p:nvPr>
              <p:custDataLst>
                <p:tags r:id="rId51"/>
              </p:custDataLst>
            </p:nvPr>
          </p:nvSpPr>
          <p:spPr>
            <a:xfrm>
              <a:off x="6179344" y="2878931"/>
              <a:ext cx="435770" cy="20440"/>
            </a:xfrm>
            <a:custGeom>
              <a:avLst/>
              <a:gdLst/>
              <a:ahLst/>
              <a:cxnLst/>
              <a:rect l="0" t="0" r="0" b="0"/>
              <a:pathLst>
                <a:path w="435770" h="20440">
                  <a:moveTo>
                    <a:pt x="0" y="14288"/>
                  </a:moveTo>
                  <a:lnTo>
                    <a:pt x="0" y="14288"/>
                  </a:lnTo>
                  <a:lnTo>
                    <a:pt x="0" y="18080"/>
                  </a:lnTo>
                  <a:lnTo>
                    <a:pt x="794" y="19197"/>
                  </a:lnTo>
                  <a:lnTo>
                    <a:pt x="2117" y="19942"/>
                  </a:lnTo>
                  <a:lnTo>
                    <a:pt x="3792" y="20439"/>
                  </a:lnTo>
                  <a:lnTo>
                    <a:pt x="38608" y="14892"/>
                  </a:lnTo>
                  <a:lnTo>
                    <a:pt x="69736" y="14467"/>
                  </a:lnTo>
                  <a:lnTo>
                    <a:pt x="95288" y="14367"/>
                  </a:lnTo>
                  <a:lnTo>
                    <a:pt x="124635" y="12206"/>
                  </a:lnTo>
                  <a:lnTo>
                    <a:pt x="155406" y="9394"/>
                  </a:lnTo>
                  <a:lnTo>
                    <a:pt x="184957" y="8144"/>
                  </a:lnTo>
                  <a:lnTo>
                    <a:pt x="218199" y="5472"/>
                  </a:lnTo>
                  <a:lnTo>
                    <a:pt x="253346" y="2432"/>
                  </a:lnTo>
                  <a:lnTo>
                    <a:pt x="287488" y="1081"/>
                  </a:lnTo>
                  <a:lnTo>
                    <a:pt x="319066" y="481"/>
                  </a:lnTo>
                  <a:lnTo>
                    <a:pt x="347389" y="214"/>
                  </a:lnTo>
                  <a:lnTo>
                    <a:pt x="380389" y="64"/>
                  </a:lnTo>
                  <a:lnTo>
                    <a:pt x="413188" y="9"/>
                  </a:lnTo>
                  <a:lnTo>
                    <a:pt x="4357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231"/>
            <p:cNvSpPr/>
            <p:nvPr>
              <p:custDataLst>
                <p:tags r:id="rId52"/>
              </p:custDataLst>
            </p:nvPr>
          </p:nvSpPr>
          <p:spPr>
            <a:xfrm>
              <a:off x="6286500" y="2936081"/>
              <a:ext cx="307182" cy="7145"/>
            </a:xfrm>
            <a:custGeom>
              <a:avLst/>
              <a:gdLst/>
              <a:ahLst/>
              <a:cxnLst/>
              <a:rect l="0" t="0" r="0" b="0"/>
              <a:pathLst>
                <a:path w="307182" h="7145">
                  <a:moveTo>
                    <a:pt x="0" y="7144"/>
                  </a:moveTo>
                  <a:lnTo>
                    <a:pt x="0" y="7144"/>
                  </a:lnTo>
                  <a:lnTo>
                    <a:pt x="30073" y="7144"/>
                  </a:lnTo>
                  <a:lnTo>
                    <a:pt x="61679" y="7144"/>
                  </a:lnTo>
                  <a:lnTo>
                    <a:pt x="94211" y="5027"/>
                  </a:lnTo>
                  <a:lnTo>
                    <a:pt x="118071" y="2234"/>
                  </a:lnTo>
                  <a:lnTo>
                    <a:pt x="144551" y="993"/>
                  </a:lnTo>
                  <a:lnTo>
                    <a:pt x="170079" y="442"/>
                  </a:lnTo>
                  <a:lnTo>
                    <a:pt x="194652" y="196"/>
                  </a:lnTo>
                  <a:lnTo>
                    <a:pt x="230007" y="58"/>
                  </a:lnTo>
                  <a:lnTo>
                    <a:pt x="261737" y="17"/>
                  </a:lnTo>
                  <a:lnTo>
                    <a:pt x="297029" y="3"/>
                  </a:lnTo>
                  <a:lnTo>
                    <a:pt x="307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232"/>
            <p:cNvSpPr/>
            <p:nvPr>
              <p:custDataLst>
                <p:tags r:id="rId53"/>
              </p:custDataLst>
            </p:nvPr>
          </p:nvSpPr>
          <p:spPr>
            <a:xfrm>
              <a:off x="6286543" y="2615046"/>
              <a:ext cx="285708" cy="217407"/>
            </a:xfrm>
            <a:custGeom>
              <a:avLst/>
              <a:gdLst/>
              <a:ahLst/>
              <a:cxnLst/>
              <a:rect l="0" t="0" r="0" b="0"/>
              <a:pathLst>
                <a:path w="285708" h="217407">
                  <a:moveTo>
                    <a:pt x="42820" y="6710"/>
                  </a:moveTo>
                  <a:lnTo>
                    <a:pt x="42820" y="6710"/>
                  </a:lnTo>
                  <a:lnTo>
                    <a:pt x="42820" y="10503"/>
                  </a:lnTo>
                  <a:lnTo>
                    <a:pt x="35544" y="44525"/>
                  </a:lnTo>
                  <a:lnTo>
                    <a:pt x="30152" y="79032"/>
                  </a:lnTo>
                  <a:lnTo>
                    <a:pt x="26896" y="106985"/>
                  </a:lnTo>
                  <a:lnTo>
                    <a:pt x="23020" y="135375"/>
                  </a:lnTo>
                  <a:lnTo>
                    <a:pt x="21710" y="169621"/>
                  </a:lnTo>
                  <a:lnTo>
                    <a:pt x="21417" y="203813"/>
                  </a:lnTo>
                  <a:lnTo>
                    <a:pt x="21391" y="216788"/>
                  </a:lnTo>
                  <a:lnTo>
                    <a:pt x="20596" y="217406"/>
                  </a:lnTo>
                  <a:lnTo>
                    <a:pt x="19273" y="217024"/>
                  </a:lnTo>
                  <a:lnTo>
                    <a:pt x="15685" y="215277"/>
                  </a:lnTo>
                  <a:lnTo>
                    <a:pt x="11445" y="214500"/>
                  </a:lnTo>
                  <a:lnTo>
                    <a:pt x="9997" y="212705"/>
                  </a:lnTo>
                  <a:lnTo>
                    <a:pt x="2446" y="183048"/>
                  </a:lnTo>
                  <a:lnTo>
                    <a:pt x="448" y="148669"/>
                  </a:lnTo>
                  <a:lnTo>
                    <a:pt x="103" y="118622"/>
                  </a:lnTo>
                  <a:lnTo>
                    <a:pt x="0" y="86700"/>
                  </a:lnTo>
                  <a:lnTo>
                    <a:pt x="3758" y="51262"/>
                  </a:lnTo>
                  <a:lnTo>
                    <a:pt x="13695" y="32434"/>
                  </a:lnTo>
                  <a:lnTo>
                    <a:pt x="26366" y="17553"/>
                  </a:lnTo>
                  <a:lnTo>
                    <a:pt x="45449" y="6971"/>
                  </a:lnTo>
                  <a:lnTo>
                    <a:pt x="65030" y="1760"/>
                  </a:lnTo>
                  <a:lnTo>
                    <a:pt x="92980" y="0"/>
                  </a:lnTo>
                  <a:lnTo>
                    <a:pt x="125547" y="446"/>
                  </a:lnTo>
                  <a:lnTo>
                    <a:pt x="154030" y="9521"/>
                  </a:lnTo>
                  <a:lnTo>
                    <a:pt x="161832" y="16162"/>
                  </a:lnTo>
                  <a:lnTo>
                    <a:pt x="167151" y="23611"/>
                  </a:lnTo>
                  <a:lnTo>
                    <a:pt x="169516" y="29568"/>
                  </a:lnTo>
                  <a:lnTo>
                    <a:pt x="168559" y="32267"/>
                  </a:lnTo>
                  <a:lnTo>
                    <a:pt x="151355" y="48519"/>
                  </a:lnTo>
                  <a:lnTo>
                    <a:pt x="121702" y="61594"/>
                  </a:lnTo>
                  <a:lnTo>
                    <a:pt x="87388" y="76524"/>
                  </a:lnTo>
                  <a:lnTo>
                    <a:pt x="53652" y="87352"/>
                  </a:lnTo>
                  <a:lnTo>
                    <a:pt x="22501" y="97420"/>
                  </a:lnTo>
                  <a:lnTo>
                    <a:pt x="13152" y="99413"/>
                  </a:lnTo>
                  <a:lnTo>
                    <a:pt x="6350" y="102945"/>
                  </a:lnTo>
                  <a:lnTo>
                    <a:pt x="5013" y="104204"/>
                  </a:lnTo>
                  <a:lnTo>
                    <a:pt x="4916" y="105044"/>
                  </a:lnTo>
                  <a:lnTo>
                    <a:pt x="20708" y="116567"/>
                  </a:lnTo>
                  <a:lnTo>
                    <a:pt x="52931" y="122542"/>
                  </a:lnTo>
                  <a:lnTo>
                    <a:pt x="88650" y="127045"/>
                  </a:lnTo>
                  <a:lnTo>
                    <a:pt x="120604" y="127826"/>
                  </a:lnTo>
                  <a:lnTo>
                    <a:pt x="155208" y="128057"/>
                  </a:lnTo>
                  <a:lnTo>
                    <a:pt x="190596" y="131918"/>
                  </a:lnTo>
                  <a:lnTo>
                    <a:pt x="222425" y="134296"/>
                  </a:lnTo>
                  <a:lnTo>
                    <a:pt x="255127" y="135894"/>
                  </a:lnTo>
                  <a:lnTo>
                    <a:pt x="285707" y="142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233"/>
            <p:cNvSpPr/>
            <p:nvPr>
              <p:custDataLst>
                <p:tags r:id="rId54"/>
              </p:custDataLst>
            </p:nvPr>
          </p:nvSpPr>
          <p:spPr>
            <a:xfrm>
              <a:off x="6365081" y="2928938"/>
              <a:ext cx="28540" cy="288809"/>
            </a:xfrm>
            <a:custGeom>
              <a:avLst/>
              <a:gdLst/>
              <a:ahLst/>
              <a:cxnLst/>
              <a:rect l="0" t="0" r="0" b="0"/>
              <a:pathLst>
                <a:path w="28540" h="288809">
                  <a:moveTo>
                    <a:pt x="0" y="0"/>
                  </a:moveTo>
                  <a:lnTo>
                    <a:pt x="0" y="0"/>
                  </a:lnTo>
                  <a:lnTo>
                    <a:pt x="0" y="30735"/>
                  </a:lnTo>
                  <a:lnTo>
                    <a:pt x="0" y="63279"/>
                  </a:lnTo>
                  <a:lnTo>
                    <a:pt x="794" y="91686"/>
                  </a:lnTo>
                  <a:lnTo>
                    <a:pt x="4910" y="124885"/>
                  </a:lnTo>
                  <a:lnTo>
                    <a:pt x="7276" y="159858"/>
                  </a:lnTo>
                  <a:lnTo>
                    <a:pt x="12651" y="194561"/>
                  </a:lnTo>
                  <a:lnTo>
                    <a:pt x="19271" y="224511"/>
                  </a:lnTo>
                  <a:lnTo>
                    <a:pt x="27193" y="259988"/>
                  </a:lnTo>
                  <a:lnTo>
                    <a:pt x="28539" y="287956"/>
                  </a:lnTo>
                  <a:lnTo>
                    <a:pt x="27758" y="288808"/>
                  </a:lnTo>
                  <a:lnTo>
                    <a:pt x="26442" y="288582"/>
                  </a:lnTo>
                  <a:lnTo>
                    <a:pt x="24772" y="287638"/>
                  </a:lnTo>
                  <a:lnTo>
                    <a:pt x="23658" y="286215"/>
                  </a:lnTo>
                  <a:lnTo>
                    <a:pt x="22421" y="282517"/>
                  </a:lnTo>
                  <a:lnTo>
                    <a:pt x="21432" y="27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717"/>
          <p:cNvGrpSpPr/>
          <p:nvPr/>
        </p:nvGrpSpPr>
        <p:grpSpPr>
          <a:xfrm>
            <a:off x="7100888" y="2671763"/>
            <a:ext cx="507207" cy="648161"/>
            <a:chOff x="7100888" y="2671763"/>
            <a:chExt cx="507207" cy="648161"/>
          </a:xfrm>
        </p:grpSpPr>
        <p:sp>
          <p:nvSpPr>
            <p:cNvPr id="138" name="SMARTInkShape-5234"/>
            <p:cNvSpPr/>
            <p:nvPr>
              <p:custDataLst>
                <p:tags r:id="rId45"/>
              </p:custDataLst>
            </p:nvPr>
          </p:nvSpPr>
          <p:spPr>
            <a:xfrm>
              <a:off x="7272338" y="3036094"/>
              <a:ext cx="250007" cy="221293"/>
            </a:xfrm>
            <a:custGeom>
              <a:avLst/>
              <a:gdLst/>
              <a:ahLst/>
              <a:cxnLst/>
              <a:rect l="0" t="0" r="0" b="0"/>
              <a:pathLst>
                <a:path w="250007" h="221293">
                  <a:moveTo>
                    <a:pt x="0" y="7144"/>
                  </a:moveTo>
                  <a:lnTo>
                    <a:pt x="0" y="7144"/>
                  </a:lnTo>
                  <a:lnTo>
                    <a:pt x="30528" y="37671"/>
                  </a:lnTo>
                  <a:lnTo>
                    <a:pt x="58896" y="71695"/>
                  </a:lnTo>
                  <a:lnTo>
                    <a:pt x="89862" y="103855"/>
                  </a:lnTo>
                  <a:lnTo>
                    <a:pt x="116733" y="135079"/>
                  </a:lnTo>
                  <a:lnTo>
                    <a:pt x="146736" y="164177"/>
                  </a:lnTo>
                  <a:lnTo>
                    <a:pt x="178308" y="194305"/>
                  </a:lnTo>
                  <a:lnTo>
                    <a:pt x="204437" y="215156"/>
                  </a:lnTo>
                  <a:lnTo>
                    <a:pt x="218971" y="219589"/>
                  </a:lnTo>
                  <a:lnTo>
                    <a:pt x="237697" y="221292"/>
                  </a:lnTo>
                  <a:lnTo>
                    <a:pt x="240220" y="219759"/>
                  </a:lnTo>
                  <a:lnTo>
                    <a:pt x="245141" y="213823"/>
                  </a:lnTo>
                  <a:lnTo>
                    <a:pt x="247858" y="205893"/>
                  </a:lnTo>
                  <a:lnTo>
                    <a:pt x="249745" y="171782"/>
                  </a:lnTo>
                  <a:lnTo>
                    <a:pt x="249945" y="144649"/>
                  </a:lnTo>
                  <a:lnTo>
                    <a:pt x="250006" y="116501"/>
                  </a:lnTo>
                  <a:lnTo>
                    <a:pt x="249229" y="88847"/>
                  </a:lnTo>
                  <a:lnTo>
                    <a:pt x="243879" y="54209"/>
                  </a:lnTo>
                  <a:lnTo>
                    <a:pt x="235670" y="24859"/>
                  </a:lnTo>
                  <a:lnTo>
                    <a:pt x="230231" y="14494"/>
                  </a:lnTo>
                  <a:lnTo>
                    <a:pt x="229687" y="12044"/>
                  </a:lnTo>
                  <a:lnTo>
                    <a:pt x="230119" y="10410"/>
                  </a:lnTo>
                  <a:lnTo>
                    <a:pt x="231199" y="9322"/>
                  </a:lnTo>
                  <a:lnTo>
                    <a:pt x="232714" y="8595"/>
                  </a:lnTo>
                  <a:lnTo>
                    <a:pt x="233723" y="7318"/>
                  </a:lnTo>
                  <a:lnTo>
                    <a:pt x="2357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235"/>
            <p:cNvSpPr/>
            <p:nvPr>
              <p:custDataLst>
                <p:tags r:id="rId46"/>
              </p:custDataLst>
            </p:nvPr>
          </p:nvSpPr>
          <p:spPr>
            <a:xfrm>
              <a:off x="7215283" y="2671763"/>
              <a:ext cx="349534" cy="214313"/>
            </a:xfrm>
            <a:custGeom>
              <a:avLst/>
              <a:gdLst/>
              <a:ahLst/>
              <a:cxnLst/>
              <a:rect l="0" t="0" r="0" b="0"/>
              <a:pathLst>
                <a:path w="349534" h="214313">
                  <a:moveTo>
                    <a:pt x="21336" y="0"/>
                  </a:moveTo>
                  <a:lnTo>
                    <a:pt x="21336" y="0"/>
                  </a:lnTo>
                  <a:lnTo>
                    <a:pt x="17544" y="0"/>
                  </a:lnTo>
                  <a:lnTo>
                    <a:pt x="16426" y="793"/>
                  </a:lnTo>
                  <a:lnTo>
                    <a:pt x="15681" y="2116"/>
                  </a:lnTo>
                  <a:lnTo>
                    <a:pt x="14633" y="9887"/>
                  </a:lnTo>
                  <a:lnTo>
                    <a:pt x="12206" y="24360"/>
                  </a:lnTo>
                  <a:lnTo>
                    <a:pt x="6934" y="58329"/>
                  </a:lnTo>
                  <a:lnTo>
                    <a:pt x="1528" y="93572"/>
                  </a:lnTo>
                  <a:lnTo>
                    <a:pt x="386" y="121652"/>
                  </a:lnTo>
                  <a:lnTo>
                    <a:pt x="0" y="155792"/>
                  </a:lnTo>
                  <a:lnTo>
                    <a:pt x="717" y="179763"/>
                  </a:lnTo>
                  <a:lnTo>
                    <a:pt x="6961" y="199763"/>
                  </a:lnTo>
                  <a:lnTo>
                    <a:pt x="7047" y="169490"/>
                  </a:lnTo>
                  <a:lnTo>
                    <a:pt x="7047" y="141853"/>
                  </a:lnTo>
                  <a:lnTo>
                    <a:pt x="10840" y="108529"/>
                  </a:lnTo>
                  <a:lnTo>
                    <a:pt x="13199" y="77312"/>
                  </a:lnTo>
                  <a:lnTo>
                    <a:pt x="13996" y="44816"/>
                  </a:lnTo>
                  <a:lnTo>
                    <a:pt x="13340" y="28272"/>
                  </a:lnTo>
                  <a:lnTo>
                    <a:pt x="7135" y="7613"/>
                  </a:lnTo>
                  <a:lnTo>
                    <a:pt x="27179" y="23752"/>
                  </a:lnTo>
                  <a:lnTo>
                    <a:pt x="34251" y="31987"/>
                  </a:lnTo>
                  <a:lnTo>
                    <a:pt x="67733" y="64531"/>
                  </a:lnTo>
                  <a:lnTo>
                    <a:pt x="98969" y="85301"/>
                  </a:lnTo>
                  <a:lnTo>
                    <a:pt x="128304" y="100899"/>
                  </a:lnTo>
                  <a:lnTo>
                    <a:pt x="162070" y="114103"/>
                  </a:lnTo>
                  <a:lnTo>
                    <a:pt x="177864" y="119268"/>
                  </a:lnTo>
                  <a:lnTo>
                    <a:pt x="188536" y="119683"/>
                  </a:lnTo>
                  <a:lnTo>
                    <a:pt x="201215" y="117221"/>
                  </a:lnTo>
                  <a:lnTo>
                    <a:pt x="210555" y="111365"/>
                  </a:lnTo>
                  <a:lnTo>
                    <a:pt x="234464" y="76998"/>
                  </a:lnTo>
                  <a:lnTo>
                    <a:pt x="257237" y="42653"/>
                  </a:lnTo>
                  <a:lnTo>
                    <a:pt x="277898" y="9869"/>
                  </a:lnTo>
                  <a:lnTo>
                    <a:pt x="283000" y="4386"/>
                  </a:lnTo>
                  <a:lnTo>
                    <a:pt x="292671" y="50"/>
                  </a:lnTo>
                  <a:lnTo>
                    <a:pt x="296553" y="3807"/>
                  </a:lnTo>
                  <a:lnTo>
                    <a:pt x="298436" y="9894"/>
                  </a:lnTo>
                  <a:lnTo>
                    <a:pt x="301612" y="22245"/>
                  </a:lnTo>
                  <a:lnTo>
                    <a:pt x="311275" y="46144"/>
                  </a:lnTo>
                  <a:lnTo>
                    <a:pt x="317632" y="79013"/>
                  </a:lnTo>
                  <a:lnTo>
                    <a:pt x="321428" y="112150"/>
                  </a:lnTo>
                  <a:lnTo>
                    <a:pt x="331219" y="145943"/>
                  </a:lnTo>
                  <a:lnTo>
                    <a:pt x="342847" y="176881"/>
                  </a:lnTo>
                  <a:lnTo>
                    <a:pt x="348546" y="193513"/>
                  </a:lnTo>
                  <a:lnTo>
                    <a:pt x="349533" y="201888"/>
                  </a:lnTo>
                  <a:lnTo>
                    <a:pt x="348877" y="203648"/>
                  </a:lnTo>
                  <a:lnTo>
                    <a:pt x="347647" y="204821"/>
                  </a:lnTo>
                  <a:lnTo>
                    <a:pt x="346033" y="205604"/>
                  </a:lnTo>
                  <a:lnTo>
                    <a:pt x="344956" y="206919"/>
                  </a:lnTo>
                  <a:lnTo>
                    <a:pt x="342805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36"/>
            <p:cNvSpPr/>
            <p:nvPr>
              <p:custDataLst>
                <p:tags r:id="rId47"/>
              </p:custDataLst>
            </p:nvPr>
          </p:nvSpPr>
          <p:spPr>
            <a:xfrm>
              <a:off x="7229475" y="3093244"/>
              <a:ext cx="42864" cy="226680"/>
            </a:xfrm>
            <a:custGeom>
              <a:avLst/>
              <a:gdLst/>
              <a:ahLst/>
              <a:cxnLst/>
              <a:rect l="0" t="0" r="0" b="0"/>
              <a:pathLst>
                <a:path w="42864" h="226680">
                  <a:moveTo>
                    <a:pt x="42863" y="0"/>
                  </a:moveTo>
                  <a:lnTo>
                    <a:pt x="42863" y="0"/>
                  </a:lnTo>
                  <a:lnTo>
                    <a:pt x="39070" y="3792"/>
                  </a:lnTo>
                  <a:lnTo>
                    <a:pt x="32221" y="36679"/>
                  </a:lnTo>
                  <a:lnTo>
                    <a:pt x="25863" y="65019"/>
                  </a:lnTo>
                  <a:lnTo>
                    <a:pt x="18952" y="98551"/>
                  </a:lnTo>
                  <a:lnTo>
                    <a:pt x="16360" y="123969"/>
                  </a:lnTo>
                  <a:lnTo>
                    <a:pt x="15209" y="149554"/>
                  </a:lnTo>
                  <a:lnTo>
                    <a:pt x="14560" y="180220"/>
                  </a:lnTo>
                  <a:lnTo>
                    <a:pt x="13518" y="215206"/>
                  </a:lnTo>
                  <a:lnTo>
                    <a:pt x="8141" y="226679"/>
                  </a:lnTo>
                  <a:lnTo>
                    <a:pt x="7808" y="226526"/>
                  </a:lnTo>
                  <a:lnTo>
                    <a:pt x="6408" y="216302"/>
                  </a:lnTo>
                  <a:lnTo>
                    <a:pt x="0" y="20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37"/>
            <p:cNvSpPr/>
            <p:nvPr>
              <p:custDataLst>
                <p:tags r:id="rId48"/>
              </p:custDataLst>
            </p:nvPr>
          </p:nvSpPr>
          <p:spPr>
            <a:xfrm>
              <a:off x="7100888" y="2921794"/>
              <a:ext cx="507207" cy="57151"/>
            </a:xfrm>
            <a:custGeom>
              <a:avLst/>
              <a:gdLst/>
              <a:ahLst/>
              <a:cxnLst/>
              <a:rect l="0" t="0" r="0" b="0"/>
              <a:pathLst>
                <a:path w="507207" h="57151">
                  <a:moveTo>
                    <a:pt x="507206" y="0"/>
                  </a:moveTo>
                  <a:lnTo>
                    <a:pt x="507206" y="0"/>
                  </a:lnTo>
                  <a:lnTo>
                    <a:pt x="503414" y="0"/>
                  </a:lnTo>
                  <a:lnTo>
                    <a:pt x="499435" y="2116"/>
                  </a:lnTo>
                  <a:lnTo>
                    <a:pt x="493433" y="5703"/>
                  </a:lnTo>
                  <a:lnTo>
                    <a:pt x="459678" y="16792"/>
                  </a:lnTo>
                  <a:lnTo>
                    <a:pt x="428918" y="20057"/>
                  </a:lnTo>
                  <a:lnTo>
                    <a:pt x="404148" y="22937"/>
                  </a:lnTo>
                  <a:lnTo>
                    <a:pt x="377265" y="26863"/>
                  </a:lnTo>
                  <a:lnTo>
                    <a:pt x="349442" y="31253"/>
                  </a:lnTo>
                  <a:lnTo>
                    <a:pt x="321201" y="33734"/>
                  </a:lnTo>
                  <a:lnTo>
                    <a:pt x="291980" y="35630"/>
                  </a:lnTo>
                  <a:lnTo>
                    <a:pt x="260474" y="39119"/>
                  </a:lnTo>
                  <a:lnTo>
                    <a:pt x="230065" y="41199"/>
                  </a:lnTo>
                  <a:lnTo>
                    <a:pt x="199882" y="42917"/>
                  </a:lnTo>
                  <a:lnTo>
                    <a:pt x="167947" y="46326"/>
                  </a:lnTo>
                  <a:lnTo>
                    <a:pt x="139465" y="48370"/>
                  </a:lnTo>
                  <a:lnTo>
                    <a:pt x="113578" y="49279"/>
                  </a:lnTo>
                  <a:lnTo>
                    <a:pt x="78279" y="49791"/>
                  </a:lnTo>
                  <a:lnTo>
                    <a:pt x="44213" y="52080"/>
                  </a:lnTo>
                  <a:lnTo>
                    <a:pt x="10006" y="5670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5238"/>
          <p:cNvSpPr/>
          <p:nvPr>
            <p:custDataLst>
              <p:tags r:id="rId6"/>
            </p:custDataLst>
          </p:nvPr>
        </p:nvSpPr>
        <p:spPr>
          <a:xfrm>
            <a:off x="7349079" y="4264945"/>
            <a:ext cx="419465" cy="228057"/>
          </a:xfrm>
          <a:custGeom>
            <a:avLst/>
            <a:gdLst/>
            <a:ahLst/>
            <a:cxnLst/>
            <a:rect l="0" t="0" r="0" b="0"/>
            <a:pathLst>
              <a:path w="419465" h="228057">
                <a:moveTo>
                  <a:pt x="309021" y="7018"/>
                </a:moveTo>
                <a:lnTo>
                  <a:pt x="309021" y="7018"/>
                </a:lnTo>
                <a:lnTo>
                  <a:pt x="305229" y="7018"/>
                </a:lnTo>
                <a:lnTo>
                  <a:pt x="301250" y="9134"/>
                </a:lnTo>
                <a:lnTo>
                  <a:pt x="296836" y="11927"/>
                </a:lnTo>
                <a:lnTo>
                  <a:pt x="289095" y="13499"/>
                </a:lnTo>
                <a:lnTo>
                  <a:pt x="260526" y="17866"/>
                </a:lnTo>
                <a:lnTo>
                  <a:pt x="229151" y="21420"/>
                </a:lnTo>
                <a:lnTo>
                  <a:pt x="197691" y="26807"/>
                </a:lnTo>
                <a:lnTo>
                  <a:pt x="163233" y="33431"/>
                </a:lnTo>
                <a:lnTo>
                  <a:pt x="127889" y="40420"/>
                </a:lnTo>
                <a:lnTo>
                  <a:pt x="93074" y="47518"/>
                </a:lnTo>
                <a:lnTo>
                  <a:pt x="63092" y="54648"/>
                </a:lnTo>
                <a:lnTo>
                  <a:pt x="27604" y="66550"/>
                </a:lnTo>
                <a:lnTo>
                  <a:pt x="15735" y="73693"/>
                </a:lnTo>
                <a:lnTo>
                  <a:pt x="15072" y="76074"/>
                </a:lnTo>
                <a:lnTo>
                  <a:pt x="16217" y="78455"/>
                </a:lnTo>
                <a:lnTo>
                  <a:pt x="25414" y="85599"/>
                </a:lnTo>
                <a:lnTo>
                  <a:pt x="46537" y="95124"/>
                </a:lnTo>
                <a:lnTo>
                  <a:pt x="74262" y="102268"/>
                </a:lnTo>
                <a:lnTo>
                  <a:pt x="98321" y="107030"/>
                </a:lnTo>
                <a:lnTo>
                  <a:pt x="124890" y="111793"/>
                </a:lnTo>
                <a:lnTo>
                  <a:pt x="152572" y="116555"/>
                </a:lnTo>
                <a:lnTo>
                  <a:pt x="180751" y="121318"/>
                </a:lnTo>
                <a:lnTo>
                  <a:pt x="209150" y="125286"/>
                </a:lnTo>
                <a:lnTo>
                  <a:pt x="237646" y="127050"/>
                </a:lnTo>
                <a:lnTo>
                  <a:pt x="264069" y="129951"/>
                </a:lnTo>
                <a:lnTo>
                  <a:pt x="299142" y="133930"/>
                </a:lnTo>
                <a:lnTo>
                  <a:pt x="327525" y="135109"/>
                </a:lnTo>
                <a:lnTo>
                  <a:pt x="358495" y="134746"/>
                </a:lnTo>
                <a:lnTo>
                  <a:pt x="361053" y="133445"/>
                </a:lnTo>
                <a:lnTo>
                  <a:pt x="365160" y="129446"/>
                </a:lnTo>
                <a:lnTo>
                  <a:pt x="358286" y="124961"/>
                </a:lnTo>
                <a:lnTo>
                  <a:pt x="325180" y="114026"/>
                </a:lnTo>
                <a:lnTo>
                  <a:pt x="293172" y="106986"/>
                </a:lnTo>
                <a:lnTo>
                  <a:pt x="258552" y="101990"/>
                </a:lnTo>
                <a:lnTo>
                  <a:pt x="234203" y="100821"/>
                </a:lnTo>
                <a:lnTo>
                  <a:pt x="207505" y="100302"/>
                </a:lnTo>
                <a:lnTo>
                  <a:pt x="173286" y="100009"/>
                </a:lnTo>
                <a:lnTo>
                  <a:pt x="139245" y="99923"/>
                </a:lnTo>
                <a:lnTo>
                  <a:pt x="107816" y="103690"/>
                </a:lnTo>
                <a:lnTo>
                  <a:pt x="76043" y="112073"/>
                </a:lnTo>
                <a:lnTo>
                  <a:pt x="60477" y="121373"/>
                </a:lnTo>
                <a:lnTo>
                  <a:pt x="57601" y="123736"/>
                </a:lnTo>
                <a:lnTo>
                  <a:pt x="56476" y="126898"/>
                </a:lnTo>
                <a:lnTo>
                  <a:pt x="57343" y="134646"/>
                </a:lnTo>
                <a:lnTo>
                  <a:pt x="62295" y="144140"/>
                </a:lnTo>
                <a:lnTo>
                  <a:pt x="95626" y="163123"/>
                </a:lnTo>
                <a:lnTo>
                  <a:pt x="123997" y="172686"/>
                </a:lnTo>
                <a:lnTo>
                  <a:pt x="153745" y="180547"/>
                </a:lnTo>
                <a:lnTo>
                  <a:pt x="177303" y="185477"/>
                </a:lnTo>
                <a:lnTo>
                  <a:pt x="202855" y="190314"/>
                </a:lnTo>
                <a:lnTo>
                  <a:pt x="227441" y="195110"/>
                </a:lnTo>
                <a:lnTo>
                  <a:pt x="251597" y="199887"/>
                </a:lnTo>
                <a:lnTo>
                  <a:pt x="285391" y="204922"/>
                </a:lnTo>
                <a:lnTo>
                  <a:pt x="313397" y="206414"/>
                </a:lnTo>
                <a:lnTo>
                  <a:pt x="334659" y="204740"/>
                </a:lnTo>
                <a:lnTo>
                  <a:pt x="348897" y="199216"/>
                </a:lnTo>
                <a:lnTo>
                  <a:pt x="352273" y="197062"/>
                </a:lnTo>
                <a:lnTo>
                  <a:pt x="353731" y="194833"/>
                </a:lnTo>
                <a:lnTo>
                  <a:pt x="353909" y="192553"/>
                </a:lnTo>
                <a:lnTo>
                  <a:pt x="353234" y="190239"/>
                </a:lnTo>
                <a:lnTo>
                  <a:pt x="348250" y="185551"/>
                </a:lnTo>
                <a:lnTo>
                  <a:pt x="320302" y="167994"/>
                </a:lnTo>
                <a:lnTo>
                  <a:pt x="290050" y="154374"/>
                </a:lnTo>
                <a:lnTo>
                  <a:pt x="255158" y="141078"/>
                </a:lnTo>
                <a:lnTo>
                  <a:pt x="228726" y="134598"/>
                </a:lnTo>
                <a:lnTo>
                  <a:pt x="203220" y="126955"/>
                </a:lnTo>
                <a:lnTo>
                  <a:pt x="177861" y="119854"/>
                </a:lnTo>
                <a:lnTo>
                  <a:pt x="150715" y="116698"/>
                </a:lnTo>
                <a:lnTo>
                  <a:pt x="124892" y="113179"/>
                </a:lnTo>
                <a:lnTo>
                  <a:pt x="92275" y="108852"/>
                </a:lnTo>
                <a:lnTo>
                  <a:pt x="76164" y="108633"/>
                </a:lnTo>
                <a:lnTo>
                  <a:pt x="58963" y="112973"/>
                </a:lnTo>
                <a:lnTo>
                  <a:pt x="51570" y="117080"/>
                </a:lnTo>
                <a:lnTo>
                  <a:pt x="50074" y="119286"/>
                </a:lnTo>
                <a:lnTo>
                  <a:pt x="49871" y="121551"/>
                </a:lnTo>
                <a:lnTo>
                  <a:pt x="51762" y="126184"/>
                </a:lnTo>
                <a:lnTo>
                  <a:pt x="55249" y="130888"/>
                </a:lnTo>
                <a:lnTo>
                  <a:pt x="83926" y="144871"/>
                </a:lnTo>
                <a:lnTo>
                  <a:pt x="112152" y="155548"/>
                </a:lnTo>
                <a:lnTo>
                  <a:pt x="147767" y="165856"/>
                </a:lnTo>
                <a:lnTo>
                  <a:pt x="174646" y="173656"/>
                </a:lnTo>
                <a:lnTo>
                  <a:pt x="202468" y="179769"/>
                </a:lnTo>
                <a:lnTo>
                  <a:pt x="228591" y="185131"/>
                </a:lnTo>
                <a:lnTo>
                  <a:pt x="253431" y="190161"/>
                </a:lnTo>
                <a:lnTo>
                  <a:pt x="288934" y="196661"/>
                </a:lnTo>
                <a:lnTo>
                  <a:pt x="317534" y="198146"/>
                </a:lnTo>
                <a:lnTo>
                  <a:pt x="338590" y="193622"/>
                </a:lnTo>
                <a:lnTo>
                  <a:pt x="339845" y="191745"/>
                </a:lnTo>
                <a:lnTo>
                  <a:pt x="339890" y="188907"/>
                </a:lnTo>
                <a:lnTo>
                  <a:pt x="339125" y="185427"/>
                </a:lnTo>
                <a:lnTo>
                  <a:pt x="334042" y="179444"/>
                </a:lnTo>
                <a:lnTo>
                  <a:pt x="310260" y="165343"/>
                </a:lnTo>
                <a:lnTo>
                  <a:pt x="284164" y="155705"/>
                </a:lnTo>
                <a:lnTo>
                  <a:pt x="248739" y="147822"/>
                </a:lnTo>
                <a:lnTo>
                  <a:pt x="224021" y="142887"/>
                </a:lnTo>
                <a:lnTo>
                  <a:pt x="199806" y="139635"/>
                </a:lnTo>
                <a:lnTo>
                  <a:pt x="175814" y="140836"/>
                </a:lnTo>
                <a:lnTo>
                  <a:pt x="151922" y="141898"/>
                </a:lnTo>
                <a:lnTo>
                  <a:pt x="118275" y="144613"/>
                </a:lnTo>
                <a:lnTo>
                  <a:pt x="86047" y="152642"/>
                </a:lnTo>
                <a:lnTo>
                  <a:pt x="65981" y="161872"/>
                </a:lnTo>
                <a:lnTo>
                  <a:pt x="62097" y="166593"/>
                </a:lnTo>
                <a:lnTo>
                  <a:pt x="61855" y="169758"/>
                </a:lnTo>
                <a:lnTo>
                  <a:pt x="63703" y="177507"/>
                </a:lnTo>
                <a:lnTo>
                  <a:pt x="66895" y="181002"/>
                </a:lnTo>
                <a:lnTo>
                  <a:pt x="76790" y="187003"/>
                </a:lnTo>
                <a:lnTo>
                  <a:pt x="109043" y="197322"/>
                </a:lnTo>
                <a:lnTo>
                  <a:pt x="142171" y="204604"/>
                </a:lnTo>
                <a:lnTo>
                  <a:pt x="168191" y="209398"/>
                </a:lnTo>
                <a:lnTo>
                  <a:pt x="197746" y="214175"/>
                </a:lnTo>
                <a:lnTo>
                  <a:pt x="229403" y="218943"/>
                </a:lnTo>
                <a:lnTo>
                  <a:pt x="261994" y="223709"/>
                </a:lnTo>
                <a:lnTo>
                  <a:pt x="292882" y="226356"/>
                </a:lnTo>
                <a:lnTo>
                  <a:pt x="322486" y="227533"/>
                </a:lnTo>
                <a:lnTo>
                  <a:pt x="351518" y="228056"/>
                </a:lnTo>
                <a:lnTo>
                  <a:pt x="387053" y="224557"/>
                </a:lnTo>
                <a:lnTo>
                  <a:pt x="410106" y="218494"/>
                </a:lnTo>
                <a:lnTo>
                  <a:pt x="414511" y="215471"/>
                </a:lnTo>
                <a:lnTo>
                  <a:pt x="417448" y="211867"/>
                </a:lnTo>
                <a:lnTo>
                  <a:pt x="419406" y="207878"/>
                </a:lnTo>
                <a:lnTo>
                  <a:pt x="419464" y="199212"/>
                </a:lnTo>
                <a:lnTo>
                  <a:pt x="418369" y="194678"/>
                </a:lnTo>
                <a:lnTo>
                  <a:pt x="410801" y="185408"/>
                </a:lnTo>
                <a:lnTo>
                  <a:pt x="382748" y="162729"/>
                </a:lnTo>
                <a:lnTo>
                  <a:pt x="352121" y="146111"/>
                </a:lnTo>
                <a:lnTo>
                  <a:pt x="327383" y="136041"/>
                </a:lnTo>
                <a:lnTo>
                  <a:pt x="299719" y="127068"/>
                </a:lnTo>
                <a:lnTo>
                  <a:pt x="268904" y="120433"/>
                </a:lnTo>
                <a:lnTo>
                  <a:pt x="236687" y="114839"/>
                </a:lnTo>
                <a:lnTo>
                  <a:pt x="203848" y="109707"/>
                </a:lnTo>
                <a:lnTo>
                  <a:pt x="170731" y="104780"/>
                </a:lnTo>
                <a:lnTo>
                  <a:pt x="139609" y="102061"/>
                </a:lnTo>
                <a:lnTo>
                  <a:pt x="110695" y="100853"/>
                </a:lnTo>
                <a:lnTo>
                  <a:pt x="84616" y="100316"/>
                </a:lnTo>
                <a:lnTo>
                  <a:pt x="51413" y="103806"/>
                </a:lnTo>
                <a:lnTo>
                  <a:pt x="19040" y="107187"/>
                </a:lnTo>
                <a:lnTo>
                  <a:pt x="10014" y="110539"/>
                </a:lnTo>
                <a:lnTo>
                  <a:pt x="7289" y="112544"/>
                </a:lnTo>
                <a:lnTo>
                  <a:pt x="4261" y="116889"/>
                </a:lnTo>
                <a:lnTo>
                  <a:pt x="5042" y="118365"/>
                </a:lnTo>
                <a:lnTo>
                  <a:pt x="38552" y="126762"/>
                </a:lnTo>
                <a:lnTo>
                  <a:pt x="71014" y="133426"/>
                </a:lnTo>
                <a:lnTo>
                  <a:pt x="96877" y="138076"/>
                </a:lnTo>
                <a:lnTo>
                  <a:pt x="126364" y="142789"/>
                </a:lnTo>
                <a:lnTo>
                  <a:pt x="157990" y="146735"/>
                </a:lnTo>
                <a:lnTo>
                  <a:pt x="190566" y="148489"/>
                </a:lnTo>
                <a:lnTo>
                  <a:pt x="225683" y="149269"/>
                </a:lnTo>
                <a:lnTo>
                  <a:pt x="260869" y="149615"/>
                </a:lnTo>
                <a:lnTo>
                  <a:pt x="292383" y="149769"/>
                </a:lnTo>
                <a:lnTo>
                  <a:pt x="318031" y="149838"/>
                </a:lnTo>
                <a:lnTo>
                  <a:pt x="348203" y="147760"/>
                </a:lnTo>
                <a:lnTo>
                  <a:pt x="356574" y="146089"/>
                </a:lnTo>
                <a:lnTo>
                  <a:pt x="362154" y="143388"/>
                </a:lnTo>
                <a:lnTo>
                  <a:pt x="365874" y="140000"/>
                </a:lnTo>
                <a:lnTo>
                  <a:pt x="368355" y="136154"/>
                </a:lnTo>
                <a:lnTo>
                  <a:pt x="369214" y="132002"/>
                </a:lnTo>
                <a:lnTo>
                  <a:pt x="368053" y="123156"/>
                </a:lnTo>
                <a:lnTo>
                  <a:pt x="360657" y="113932"/>
                </a:lnTo>
                <a:lnTo>
                  <a:pt x="347845" y="104541"/>
                </a:lnTo>
                <a:lnTo>
                  <a:pt x="317526" y="90329"/>
                </a:lnTo>
                <a:lnTo>
                  <a:pt x="292164" y="80822"/>
                </a:lnTo>
                <a:lnTo>
                  <a:pt x="265017" y="71305"/>
                </a:lnTo>
                <a:lnTo>
                  <a:pt x="235489" y="62577"/>
                </a:lnTo>
                <a:lnTo>
                  <a:pt x="201198" y="56052"/>
                </a:lnTo>
                <a:lnTo>
                  <a:pt x="169025" y="52623"/>
                </a:lnTo>
                <a:lnTo>
                  <a:pt x="138851" y="51099"/>
                </a:lnTo>
                <a:lnTo>
                  <a:pt x="109565" y="50422"/>
                </a:lnTo>
                <a:lnTo>
                  <a:pt x="73887" y="50040"/>
                </a:lnTo>
                <a:lnTo>
                  <a:pt x="40678" y="55615"/>
                </a:lnTo>
                <a:lnTo>
                  <a:pt x="25720" y="62885"/>
                </a:lnTo>
                <a:lnTo>
                  <a:pt x="26491" y="64106"/>
                </a:lnTo>
                <a:lnTo>
                  <a:pt x="47165" y="77791"/>
                </a:lnTo>
                <a:lnTo>
                  <a:pt x="74448" y="83285"/>
                </a:lnTo>
                <a:lnTo>
                  <a:pt x="98404" y="86687"/>
                </a:lnTo>
                <a:lnTo>
                  <a:pt x="125719" y="90845"/>
                </a:lnTo>
                <a:lnTo>
                  <a:pt x="156381" y="95339"/>
                </a:lnTo>
                <a:lnTo>
                  <a:pt x="188529" y="97865"/>
                </a:lnTo>
                <a:lnTo>
                  <a:pt x="222132" y="99782"/>
                </a:lnTo>
                <a:lnTo>
                  <a:pt x="239983" y="101404"/>
                </a:lnTo>
                <a:lnTo>
                  <a:pt x="274369" y="104529"/>
                </a:lnTo>
                <a:lnTo>
                  <a:pt x="302880" y="105919"/>
                </a:lnTo>
                <a:lnTo>
                  <a:pt x="328781" y="106536"/>
                </a:lnTo>
                <a:lnTo>
                  <a:pt x="359326" y="104767"/>
                </a:lnTo>
                <a:lnTo>
                  <a:pt x="366369" y="103140"/>
                </a:lnTo>
                <a:lnTo>
                  <a:pt x="376314" y="97099"/>
                </a:lnTo>
                <a:lnTo>
                  <a:pt x="380076" y="93266"/>
                </a:lnTo>
                <a:lnTo>
                  <a:pt x="380998" y="89916"/>
                </a:lnTo>
                <a:lnTo>
                  <a:pt x="380024" y="86890"/>
                </a:lnTo>
                <a:lnTo>
                  <a:pt x="373916" y="80616"/>
                </a:lnTo>
                <a:lnTo>
                  <a:pt x="363263" y="72536"/>
                </a:lnTo>
                <a:lnTo>
                  <a:pt x="336293" y="62855"/>
                </a:lnTo>
                <a:lnTo>
                  <a:pt x="312411" y="57499"/>
                </a:lnTo>
                <a:lnTo>
                  <a:pt x="285128" y="52472"/>
                </a:lnTo>
                <a:lnTo>
                  <a:pt x="254481" y="47593"/>
                </a:lnTo>
                <a:lnTo>
                  <a:pt x="224456" y="44895"/>
                </a:lnTo>
                <a:lnTo>
                  <a:pt x="195236" y="43695"/>
                </a:lnTo>
                <a:lnTo>
                  <a:pt x="166375" y="43163"/>
                </a:lnTo>
                <a:lnTo>
                  <a:pt x="139789" y="42926"/>
                </a:lnTo>
                <a:lnTo>
                  <a:pt x="104626" y="44909"/>
                </a:lnTo>
                <a:lnTo>
                  <a:pt x="76216" y="50524"/>
                </a:lnTo>
                <a:lnTo>
                  <a:pt x="56950" y="57214"/>
                </a:lnTo>
                <a:lnTo>
                  <a:pt x="52868" y="59532"/>
                </a:lnTo>
                <a:lnTo>
                  <a:pt x="50940" y="62664"/>
                </a:lnTo>
                <a:lnTo>
                  <a:pt x="50448" y="66341"/>
                </a:lnTo>
                <a:lnTo>
                  <a:pt x="50914" y="70379"/>
                </a:lnTo>
                <a:lnTo>
                  <a:pt x="52812" y="73865"/>
                </a:lnTo>
                <a:lnTo>
                  <a:pt x="59155" y="79854"/>
                </a:lnTo>
                <a:lnTo>
                  <a:pt x="88362" y="90961"/>
                </a:lnTo>
                <a:lnTo>
                  <a:pt x="120962" y="102357"/>
                </a:lnTo>
                <a:lnTo>
                  <a:pt x="146857" y="108393"/>
                </a:lnTo>
                <a:lnTo>
                  <a:pt x="174242" y="111605"/>
                </a:lnTo>
                <a:lnTo>
                  <a:pt x="202288" y="113826"/>
                </a:lnTo>
                <a:lnTo>
                  <a:pt x="230628" y="117458"/>
                </a:lnTo>
                <a:lnTo>
                  <a:pt x="259098" y="119602"/>
                </a:lnTo>
                <a:lnTo>
                  <a:pt x="286039" y="119761"/>
                </a:lnTo>
                <a:lnTo>
                  <a:pt x="319057" y="115388"/>
                </a:lnTo>
                <a:lnTo>
                  <a:pt x="346567" y="108272"/>
                </a:lnTo>
                <a:lnTo>
                  <a:pt x="356928" y="100703"/>
                </a:lnTo>
                <a:lnTo>
                  <a:pt x="359216" y="97255"/>
                </a:lnTo>
                <a:lnTo>
                  <a:pt x="359947" y="94164"/>
                </a:lnTo>
                <a:lnTo>
                  <a:pt x="359640" y="91309"/>
                </a:lnTo>
                <a:lnTo>
                  <a:pt x="352949" y="83903"/>
                </a:lnTo>
                <a:lnTo>
                  <a:pt x="325460" y="66214"/>
                </a:lnTo>
                <a:lnTo>
                  <a:pt x="291137" y="52162"/>
                </a:lnTo>
                <a:lnTo>
                  <a:pt x="264560" y="44809"/>
                </a:lnTo>
                <a:lnTo>
                  <a:pt x="236873" y="39689"/>
                </a:lnTo>
                <a:lnTo>
                  <a:pt x="208693" y="37413"/>
                </a:lnTo>
                <a:lnTo>
                  <a:pt x="178176" y="36402"/>
                </a:lnTo>
                <a:lnTo>
                  <a:pt x="147680" y="35952"/>
                </a:lnTo>
                <a:lnTo>
                  <a:pt x="120898" y="35752"/>
                </a:lnTo>
                <a:lnTo>
                  <a:pt x="95765" y="37780"/>
                </a:lnTo>
                <a:lnTo>
                  <a:pt x="65653" y="43385"/>
                </a:lnTo>
                <a:lnTo>
                  <a:pt x="53220" y="48581"/>
                </a:lnTo>
                <a:lnTo>
                  <a:pt x="45049" y="56182"/>
                </a:lnTo>
                <a:lnTo>
                  <a:pt x="40888" y="62735"/>
                </a:lnTo>
                <a:lnTo>
                  <a:pt x="39779" y="65594"/>
                </a:lnTo>
                <a:lnTo>
                  <a:pt x="40626" y="68294"/>
                </a:lnTo>
                <a:lnTo>
                  <a:pt x="45801" y="73410"/>
                </a:lnTo>
                <a:lnTo>
                  <a:pt x="73465" y="88071"/>
                </a:lnTo>
                <a:lnTo>
                  <a:pt x="101026" y="96827"/>
                </a:lnTo>
                <a:lnTo>
                  <a:pt x="134768" y="104448"/>
                </a:lnTo>
                <a:lnTo>
                  <a:pt x="160932" y="109322"/>
                </a:lnTo>
                <a:lnTo>
                  <a:pt x="188435" y="114134"/>
                </a:lnTo>
                <a:lnTo>
                  <a:pt x="215740" y="118125"/>
                </a:lnTo>
                <a:lnTo>
                  <a:pt x="241104" y="119898"/>
                </a:lnTo>
                <a:lnTo>
                  <a:pt x="273905" y="117105"/>
                </a:lnTo>
                <a:lnTo>
                  <a:pt x="306141" y="109050"/>
                </a:lnTo>
                <a:lnTo>
                  <a:pt x="315149" y="104488"/>
                </a:lnTo>
                <a:lnTo>
                  <a:pt x="317869" y="101367"/>
                </a:lnTo>
                <a:lnTo>
                  <a:pt x="320892" y="93665"/>
                </a:lnTo>
                <a:lnTo>
                  <a:pt x="320109" y="89388"/>
                </a:lnTo>
                <a:lnTo>
                  <a:pt x="315008" y="80404"/>
                </a:lnTo>
                <a:lnTo>
                  <a:pt x="299418" y="66420"/>
                </a:lnTo>
                <a:lnTo>
                  <a:pt x="272133" y="52223"/>
                </a:lnTo>
                <a:lnTo>
                  <a:pt x="238912" y="37963"/>
                </a:lnTo>
                <a:lnTo>
                  <a:pt x="211451" y="30560"/>
                </a:lnTo>
                <a:lnTo>
                  <a:pt x="181519" y="24625"/>
                </a:lnTo>
                <a:lnTo>
                  <a:pt x="152341" y="19341"/>
                </a:lnTo>
                <a:lnTo>
                  <a:pt x="123498" y="16463"/>
                </a:lnTo>
                <a:lnTo>
                  <a:pt x="95598" y="14391"/>
                </a:lnTo>
                <a:lnTo>
                  <a:pt x="69969" y="10823"/>
                </a:lnTo>
                <a:lnTo>
                  <a:pt x="37019" y="11937"/>
                </a:lnTo>
                <a:lnTo>
                  <a:pt x="9641" y="14516"/>
                </a:lnTo>
                <a:lnTo>
                  <a:pt x="1868" y="17758"/>
                </a:lnTo>
                <a:lnTo>
                  <a:pt x="271" y="19735"/>
                </a:lnTo>
                <a:lnTo>
                  <a:pt x="0" y="21845"/>
                </a:lnTo>
                <a:lnTo>
                  <a:pt x="1816" y="26308"/>
                </a:lnTo>
                <a:lnTo>
                  <a:pt x="5269" y="30937"/>
                </a:lnTo>
                <a:lnTo>
                  <a:pt x="19260" y="38005"/>
                </a:lnTo>
                <a:lnTo>
                  <a:pt x="51818" y="46711"/>
                </a:lnTo>
                <a:lnTo>
                  <a:pt x="84999" y="49735"/>
                </a:lnTo>
                <a:lnTo>
                  <a:pt x="111031" y="53255"/>
                </a:lnTo>
                <a:lnTo>
                  <a:pt x="138476" y="55349"/>
                </a:lnTo>
                <a:lnTo>
                  <a:pt x="166548" y="56279"/>
                </a:lnTo>
                <a:lnTo>
                  <a:pt x="194900" y="56693"/>
                </a:lnTo>
                <a:lnTo>
                  <a:pt x="221259" y="56876"/>
                </a:lnTo>
                <a:lnTo>
                  <a:pt x="246203" y="56165"/>
                </a:lnTo>
                <a:lnTo>
                  <a:pt x="280972" y="52095"/>
                </a:lnTo>
                <a:lnTo>
                  <a:pt x="310624" y="48201"/>
                </a:lnTo>
                <a:lnTo>
                  <a:pt x="317671" y="44371"/>
                </a:lnTo>
                <a:lnTo>
                  <a:pt x="320803" y="40023"/>
                </a:lnTo>
                <a:lnTo>
                  <a:pt x="319257" y="36959"/>
                </a:lnTo>
                <a:lnTo>
                  <a:pt x="311189" y="29320"/>
                </a:lnTo>
                <a:lnTo>
                  <a:pt x="280110" y="17185"/>
                </a:lnTo>
                <a:lnTo>
                  <a:pt x="247185" y="9589"/>
                </a:lnTo>
                <a:lnTo>
                  <a:pt x="221214" y="4721"/>
                </a:lnTo>
                <a:lnTo>
                  <a:pt x="193795" y="2028"/>
                </a:lnTo>
                <a:lnTo>
                  <a:pt x="166529" y="831"/>
                </a:lnTo>
                <a:lnTo>
                  <a:pt x="141181" y="299"/>
                </a:lnTo>
                <a:lnTo>
                  <a:pt x="108390" y="0"/>
                </a:lnTo>
                <a:lnTo>
                  <a:pt x="86150" y="3703"/>
                </a:lnTo>
                <a:lnTo>
                  <a:pt x="73299" y="9828"/>
                </a:lnTo>
                <a:lnTo>
                  <a:pt x="71704" y="12066"/>
                </a:lnTo>
                <a:lnTo>
                  <a:pt x="71435" y="14352"/>
                </a:lnTo>
                <a:lnTo>
                  <a:pt x="76706" y="27516"/>
                </a:lnTo>
                <a:lnTo>
                  <a:pt x="94489" y="40784"/>
                </a:lnTo>
                <a:lnTo>
                  <a:pt x="119867" y="54770"/>
                </a:lnTo>
                <a:lnTo>
                  <a:pt x="155080" y="72760"/>
                </a:lnTo>
                <a:lnTo>
                  <a:pt x="179748" y="84126"/>
                </a:lnTo>
                <a:lnTo>
                  <a:pt x="203941" y="93676"/>
                </a:lnTo>
                <a:lnTo>
                  <a:pt x="238287" y="103514"/>
                </a:lnTo>
                <a:lnTo>
                  <a:pt x="273302" y="1141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5239"/>
          <p:cNvSpPr/>
          <p:nvPr>
            <p:custDataLst>
              <p:tags r:id="rId7"/>
            </p:custDataLst>
          </p:nvPr>
        </p:nvSpPr>
        <p:spPr>
          <a:xfrm>
            <a:off x="5523827" y="4557713"/>
            <a:ext cx="510235" cy="142873"/>
          </a:xfrm>
          <a:custGeom>
            <a:avLst/>
            <a:gdLst/>
            <a:ahLst/>
            <a:cxnLst/>
            <a:rect l="0" t="0" r="0" b="0"/>
            <a:pathLst>
              <a:path w="510235" h="142873">
                <a:moveTo>
                  <a:pt x="419773" y="57150"/>
                </a:moveTo>
                <a:lnTo>
                  <a:pt x="419773" y="57150"/>
                </a:lnTo>
                <a:lnTo>
                  <a:pt x="451090" y="56356"/>
                </a:lnTo>
                <a:lnTo>
                  <a:pt x="472045" y="50668"/>
                </a:lnTo>
                <a:lnTo>
                  <a:pt x="472084" y="50447"/>
                </a:lnTo>
                <a:lnTo>
                  <a:pt x="469216" y="49408"/>
                </a:lnTo>
                <a:lnTo>
                  <a:pt x="434543" y="35544"/>
                </a:lnTo>
                <a:lnTo>
                  <a:pt x="403512" y="28523"/>
                </a:lnTo>
                <a:lnTo>
                  <a:pt x="369182" y="21416"/>
                </a:lnTo>
                <a:lnTo>
                  <a:pt x="344901" y="17455"/>
                </a:lnTo>
                <a:lnTo>
                  <a:pt x="318234" y="15695"/>
                </a:lnTo>
                <a:lnTo>
                  <a:pt x="290507" y="14913"/>
                </a:lnTo>
                <a:lnTo>
                  <a:pt x="263103" y="14565"/>
                </a:lnTo>
                <a:lnTo>
                  <a:pt x="237694" y="14411"/>
                </a:lnTo>
                <a:lnTo>
                  <a:pt x="213172" y="16459"/>
                </a:lnTo>
                <a:lnTo>
                  <a:pt x="181287" y="22074"/>
                </a:lnTo>
                <a:lnTo>
                  <a:pt x="160992" y="28765"/>
                </a:lnTo>
                <a:lnTo>
                  <a:pt x="153947" y="33422"/>
                </a:lnTo>
                <a:lnTo>
                  <a:pt x="150816" y="38137"/>
                </a:lnTo>
                <a:lnTo>
                  <a:pt x="151541" y="44996"/>
                </a:lnTo>
                <a:lnTo>
                  <a:pt x="152845" y="49047"/>
                </a:lnTo>
                <a:lnTo>
                  <a:pt x="158528" y="55665"/>
                </a:lnTo>
                <a:lnTo>
                  <a:pt x="186962" y="74564"/>
                </a:lnTo>
                <a:lnTo>
                  <a:pt x="218853" y="87533"/>
                </a:lnTo>
                <a:lnTo>
                  <a:pt x="247396" y="93937"/>
                </a:lnTo>
                <a:lnTo>
                  <a:pt x="278603" y="99429"/>
                </a:lnTo>
                <a:lnTo>
                  <a:pt x="310993" y="104515"/>
                </a:lnTo>
                <a:lnTo>
                  <a:pt x="343909" y="109422"/>
                </a:lnTo>
                <a:lnTo>
                  <a:pt x="374944" y="114248"/>
                </a:lnTo>
                <a:lnTo>
                  <a:pt x="403817" y="119040"/>
                </a:lnTo>
                <a:lnTo>
                  <a:pt x="429880" y="123814"/>
                </a:lnTo>
                <a:lnTo>
                  <a:pt x="463073" y="127173"/>
                </a:lnTo>
                <a:lnTo>
                  <a:pt x="495442" y="127514"/>
                </a:lnTo>
                <a:lnTo>
                  <a:pt x="504469" y="124670"/>
                </a:lnTo>
                <a:lnTo>
                  <a:pt x="507192" y="122801"/>
                </a:lnTo>
                <a:lnTo>
                  <a:pt x="510220" y="118607"/>
                </a:lnTo>
                <a:lnTo>
                  <a:pt x="510234" y="116377"/>
                </a:lnTo>
                <a:lnTo>
                  <a:pt x="508132" y="111783"/>
                </a:lnTo>
                <a:lnTo>
                  <a:pt x="494902" y="104734"/>
                </a:lnTo>
                <a:lnTo>
                  <a:pt x="468315" y="97619"/>
                </a:lnTo>
                <a:lnTo>
                  <a:pt x="444522" y="90746"/>
                </a:lnTo>
                <a:lnTo>
                  <a:pt x="417279" y="83194"/>
                </a:lnTo>
                <a:lnTo>
                  <a:pt x="386650" y="77191"/>
                </a:lnTo>
                <a:lnTo>
                  <a:pt x="352400" y="71878"/>
                </a:lnTo>
                <a:lnTo>
                  <a:pt x="316804" y="67664"/>
                </a:lnTo>
                <a:lnTo>
                  <a:pt x="282464" y="65792"/>
                </a:lnTo>
                <a:lnTo>
                  <a:pt x="264733" y="65292"/>
                </a:lnTo>
                <a:lnTo>
                  <a:pt x="246563" y="64959"/>
                </a:lnTo>
                <a:lnTo>
                  <a:pt x="228100" y="64737"/>
                </a:lnTo>
                <a:lnTo>
                  <a:pt x="209441" y="64589"/>
                </a:lnTo>
                <a:lnTo>
                  <a:pt x="190651" y="64491"/>
                </a:lnTo>
                <a:lnTo>
                  <a:pt x="171775" y="64425"/>
                </a:lnTo>
                <a:lnTo>
                  <a:pt x="138102" y="64352"/>
                </a:lnTo>
                <a:lnTo>
                  <a:pt x="108055" y="65113"/>
                </a:lnTo>
                <a:lnTo>
                  <a:pt x="81471" y="68097"/>
                </a:lnTo>
                <a:lnTo>
                  <a:pt x="51778" y="74240"/>
                </a:lnTo>
                <a:lnTo>
                  <a:pt x="35483" y="81087"/>
                </a:lnTo>
                <a:lnTo>
                  <a:pt x="30696" y="85780"/>
                </a:lnTo>
                <a:lnTo>
                  <a:pt x="29419" y="88143"/>
                </a:lnTo>
                <a:lnTo>
                  <a:pt x="30156" y="90512"/>
                </a:lnTo>
                <a:lnTo>
                  <a:pt x="35208" y="95260"/>
                </a:lnTo>
                <a:lnTo>
                  <a:pt x="65800" y="107157"/>
                </a:lnTo>
                <a:lnTo>
                  <a:pt x="96346" y="112183"/>
                </a:lnTo>
                <a:lnTo>
                  <a:pt x="123628" y="114153"/>
                </a:lnTo>
                <a:lnTo>
                  <a:pt x="156920" y="117674"/>
                </a:lnTo>
                <a:lnTo>
                  <a:pt x="190766" y="121885"/>
                </a:lnTo>
                <a:lnTo>
                  <a:pt x="224330" y="125608"/>
                </a:lnTo>
                <a:lnTo>
                  <a:pt x="257768" y="127263"/>
                </a:lnTo>
                <a:lnTo>
                  <a:pt x="293266" y="130115"/>
                </a:lnTo>
                <a:lnTo>
                  <a:pt x="328623" y="133235"/>
                </a:lnTo>
                <a:lnTo>
                  <a:pt x="360212" y="134622"/>
                </a:lnTo>
                <a:lnTo>
                  <a:pt x="390127" y="135238"/>
                </a:lnTo>
                <a:lnTo>
                  <a:pt x="417709" y="134718"/>
                </a:lnTo>
                <a:lnTo>
                  <a:pt x="449500" y="129962"/>
                </a:lnTo>
                <a:lnTo>
                  <a:pt x="468886" y="123526"/>
                </a:lnTo>
                <a:lnTo>
                  <a:pt x="476790" y="118929"/>
                </a:lnTo>
                <a:lnTo>
                  <a:pt x="478422" y="116592"/>
                </a:lnTo>
                <a:lnTo>
                  <a:pt x="478717" y="114241"/>
                </a:lnTo>
                <a:lnTo>
                  <a:pt x="478119" y="111879"/>
                </a:lnTo>
                <a:lnTo>
                  <a:pt x="469692" y="100971"/>
                </a:lnTo>
                <a:lnTo>
                  <a:pt x="449557" y="91476"/>
                </a:lnTo>
                <a:lnTo>
                  <a:pt x="419690" y="83637"/>
                </a:lnTo>
                <a:lnTo>
                  <a:pt x="393013" y="78711"/>
                </a:lnTo>
                <a:lnTo>
                  <a:pt x="362636" y="73876"/>
                </a:lnTo>
                <a:lnTo>
                  <a:pt x="330614" y="69082"/>
                </a:lnTo>
                <a:lnTo>
                  <a:pt x="299979" y="66421"/>
                </a:lnTo>
                <a:lnTo>
                  <a:pt x="269693" y="65239"/>
                </a:lnTo>
                <a:lnTo>
                  <a:pt x="237713" y="64713"/>
                </a:lnTo>
                <a:lnTo>
                  <a:pt x="204978" y="64480"/>
                </a:lnTo>
                <a:lnTo>
                  <a:pt x="173496" y="65170"/>
                </a:lnTo>
                <a:lnTo>
                  <a:pt x="146275" y="68122"/>
                </a:lnTo>
                <a:lnTo>
                  <a:pt x="120948" y="72080"/>
                </a:lnTo>
                <a:lnTo>
                  <a:pt x="90726" y="76655"/>
                </a:lnTo>
                <a:lnTo>
                  <a:pt x="78267" y="78519"/>
                </a:lnTo>
                <a:lnTo>
                  <a:pt x="70084" y="81993"/>
                </a:lnTo>
                <a:lnTo>
                  <a:pt x="67584" y="84030"/>
                </a:lnTo>
                <a:lnTo>
                  <a:pt x="64807" y="88411"/>
                </a:lnTo>
                <a:lnTo>
                  <a:pt x="64861" y="90690"/>
                </a:lnTo>
                <a:lnTo>
                  <a:pt x="67036" y="95340"/>
                </a:lnTo>
                <a:lnTo>
                  <a:pt x="76516" y="102420"/>
                </a:lnTo>
                <a:lnTo>
                  <a:pt x="93171" y="109545"/>
                </a:lnTo>
                <a:lnTo>
                  <a:pt x="120773" y="112891"/>
                </a:lnTo>
                <a:lnTo>
                  <a:pt x="146919" y="115790"/>
                </a:lnTo>
                <a:lnTo>
                  <a:pt x="177061" y="119724"/>
                </a:lnTo>
                <a:lnTo>
                  <a:pt x="208978" y="124119"/>
                </a:lnTo>
                <a:lnTo>
                  <a:pt x="243801" y="126601"/>
                </a:lnTo>
                <a:lnTo>
                  <a:pt x="261977" y="127263"/>
                </a:lnTo>
                <a:lnTo>
                  <a:pt x="296989" y="130115"/>
                </a:lnTo>
                <a:lnTo>
                  <a:pt x="331071" y="133235"/>
                </a:lnTo>
                <a:lnTo>
                  <a:pt x="364740" y="134622"/>
                </a:lnTo>
                <a:lnTo>
                  <a:pt x="396108" y="135238"/>
                </a:lnTo>
                <a:lnTo>
                  <a:pt x="424336" y="135511"/>
                </a:lnTo>
                <a:lnTo>
                  <a:pt x="456491" y="135666"/>
                </a:lnTo>
                <a:lnTo>
                  <a:pt x="475191" y="134918"/>
                </a:lnTo>
                <a:lnTo>
                  <a:pt x="478149" y="133601"/>
                </a:lnTo>
                <a:lnTo>
                  <a:pt x="480122" y="131930"/>
                </a:lnTo>
                <a:lnTo>
                  <a:pt x="479850" y="130022"/>
                </a:lnTo>
                <a:lnTo>
                  <a:pt x="475313" y="125785"/>
                </a:lnTo>
                <a:lnTo>
                  <a:pt x="447266" y="116598"/>
                </a:lnTo>
                <a:lnTo>
                  <a:pt x="414072" y="109512"/>
                </a:lnTo>
                <a:lnTo>
                  <a:pt x="385225" y="104764"/>
                </a:lnTo>
                <a:lnTo>
                  <a:pt x="351766" y="102124"/>
                </a:lnTo>
                <a:lnTo>
                  <a:pt x="333954" y="101420"/>
                </a:lnTo>
                <a:lnTo>
                  <a:pt x="315729" y="100951"/>
                </a:lnTo>
                <a:lnTo>
                  <a:pt x="297229" y="100638"/>
                </a:lnTo>
                <a:lnTo>
                  <a:pt x="278546" y="100429"/>
                </a:lnTo>
                <a:lnTo>
                  <a:pt x="259740" y="100290"/>
                </a:lnTo>
                <a:lnTo>
                  <a:pt x="240853" y="100198"/>
                </a:lnTo>
                <a:lnTo>
                  <a:pt x="221912" y="100136"/>
                </a:lnTo>
                <a:lnTo>
                  <a:pt x="203728" y="100095"/>
                </a:lnTo>
                <a:lnTo>
                  <a:pt x="168708" y="100048"/>
                </a:lnTo>
                <a:lnTo>
                  <a:pt x="136738" y="102145"/>
                </a:lnTo>
                <a:lnTo>
                  <a:pt x="107449" y="105723"/>
                </a:lnTo>
                <a:lnTo>
                  <a:pt x="81202" y="109959"/>
                </a:lnTo>
                <a:lnTo>
                  <a:pt x="51697" y="113013"/>
                </a:lnTo>
                <a:lnTo>
                  <a:pt x="39755" y="115844"/>
                </a:lnTo>
                <a:lnTo>
                  <a:pt x="32595" y="119749"/>
                </a:lnTo>
                <a:lnTo>
                  <a:pt x="29412" y="124130"/>
                </a:lnTo>
                <a:lnTo>
                  <a:pt x="29358" y="126409"/>
                </a:lnTo>
                <a:lnTo>
                  <a:pt x="31414" y="131059"/>
                </a:lnTo>
                <a:lnTo>
                  <a:pt x="39206" y="133654"/>
                </a:lnTo>
                <a:lnTo>
                  <a:pt x="67405" y="139113"/>
                </a:lnTo>
                <a:lnTo>
                  <a:pt x="101849" y="141760"/>
                </a:lnTo>
                <a:lnTo>
                  <a:pt x="132687" y="142379"/>
                </a:lnTo>
                <a:lnTo>
                  <a:pt x="166767" y="142654"/>
                </a:lnTo>
                <a:lnTo>
                  <a:pt x="200434" y="142776"/>
                </a:lnTo>
                <a:lnTo>
                  <a:pt x="236035" y="142831"/>
                </a:lnTo>
                <a:lnTo>
                  <a:pt x="254419" y="142845"/>
                </a:lnTo>
                <a:lnTo>
                  <a:pt x="273025" y="142855"/>
                </a:lnTo>
                <a:lnTo>
                  <a:pt x="291778" y="142862"/>
                </a:lnTo>
                <a:lnTo>
                  <a:pt x="310631" y="142866"/>
                </a:lnTo>
                <a:lnTo>
                  <a:pt x="328755" y="142869"/>
                </a:lnTo>
                <a:lnTo>
                  <a:pt x="363710" y="142872"/>
                </a:lnTo>
                <a:lnTo>
                  <a:pt x="397767" y="140757"/>
                </a:lnTo>
                <a:lnTo>
                  <a:pt x="429042" y="137171"/>
                </a:lnTo>
                <a:lnTo>
                  <a:pt x="463706" y="130690"/>
                </a:lnTo>
                <a:lnTo>
                  <a:pt x="492921" y="121388"/>
                </a:lnTo>
                <a:lnTo>
                  <a:pt x="497114" y="119026"/>
                </a:lnTo>
                <a:lnTo>
                  <a:pt x="499115" y="115863"/>
                </a:lnTo>
                <a:lnTo>
                  <a:pt x="499655" y="112167"/>
                </a:lnTo>
                <a:lnTo>
                  <a:pt x="499222" y="108115"/>
                </a:lnTo>
                <a:lnTo>
                  <a:pt x="492389" y="99380"/>
                </a:lnTo>
                <a:lnTo>
                  <a:pt x="479828" y="90206"/>
                </a:lnTo>
                <a:lnTo>
                  <a:pt x="450444" y="76117"/>
                </a:lnTo>
                <a:lnTo>
                  <a:pt x="415014" y="62681"/>
                </a:lnTo>
                <a:lnTo>
                  <a:pt x="385643" y="56169"/>
                </a:lnTo>
                <a:lnTo>
                  <a:pt x="351952" y="50628"/>
                </a:lnTo>
                <a:lnTo>
                  <a:pt x="334078" y="48040"/>
                </a:lnTo>
                <a:lnTo>
                  <a:pt x="315812" y="45520"/>
                </a:lnTo>
                <a:lnTo>
                  <a:pt x="297284" y="43046"/>
                </a:lnTo>
                <a:lnTo>
                  <a:pt x="278583" y="40604"/>
                </a:lnTo>
                <a:lnTo>
                  <a:pt x="242987" y="37889"/>
                </a:lnTo>
                <a:lnTo>
                  <a:pt x="208645" y="37477"/>
                </a:lnTo>
                <a:lnTo>
                  <a:pt x="174861" y="39940"/>
                </a:lnTo>
                <a:lnTo>
                  <a:pt x="143442" y="43680"/>
                </a:lnTo>
                <a:lnTo>
                  <a:pt x="115190" y="47988"/>
                </a:lnTo>
                <a:lnTo>
                  <a:pt x="82229" y="54876"/>
                </a:lnTo>
                <a:lnTo>
                  <a:pt x="58617" y="62738"/>
                </a:lnTo>
                <a:lnTo>
                  <a:pt x="49444" y="70481"/>
                </a:lnTo>
                <a:lnTo>
                  <a:pt x="47475" y="73975"/>
                </a:lnTo>
                <a:lnTo>
                  <a:pt x="46955" y="77098"/>
                </a:lnTo>
                <a:lnTo>
                  <a:pt x="47403" y="79973"/>
                </a:lnTo>
                <a:lnTo>
                  <a:pt x="50017" y="85285"/>
                </a:lnTo>
                <a:lnTo>
                  <a:pt x="51825" y="87813"/>
                </a:lnTo>
                <a:lnTo>
                  <a:pt x="65747" y="95163"/>
                </a:lnTo>
                <a:lnTo>
                  <a:pt x="98282" y="104757"/>
                </a:lnTo>
                <a:lnTo>
                  <a:pt x="131459" y="111119"/>
                </a:lnTo>
                <a:lnTo>
                  <a:pt x="157490" y="112886"/>
                </a:lnTo>
                <a:lnTo>
                  <a:pt x="187051" y="115788"/>
                </a:lnTo>
                <a:lnTo>
                  <a:pt x="218710" y="118930"/>
                </a:lnTo>
                <a:lnTo>
                  <a:pt x="251301" y="120326"/>
                </a:lnTo>
                <a:lnTo>
                  <a:pt x="284307" y="120947"/>
                </a:lnTo>
                <a:lnTo>
                  <a:pt x="317497" y="121223"/>
                </a:lnTo>
                <a:lnTo>
                  <a:pt x="350769" y="121345"/>
                </a:lnTo>
                <a:lnTo>
                  <a:pt x="379844" y="121399"/>
                </a:lnTo>
                <a:lnTo>
                  <a:pt x="405996" y="121424"/>
                </a:lnTo>
                <a:lnTo>
                  <a:pt x="440650" y="120644"/>
                </a:lnTo>
                <a:lnTo>
                  <a:pt x="455774" y="117649"/>
                </a:lnTo>
                <a:lnTo>
                  <a:pt x="460443" y="114944"/>
                </a:lnTo>
                <a:lnTo>
                  <a:pt x="463555" y="111555"/>
                </a:lnTo>
                <a:lnTo>
                  <a:pt x="465630" y="107707"/>
                </a:lnTo>
                <a:lnTo>
                  <a:pt x="465425" y="104348"/>
                </a:lnTo>
                <a:lnTo>
                  <a:pt x="463702" y="101315"/>
                </a:lnTo>
                <a:lnTo>
                  <a:pt x="445737" y="86952"/>
                </a:lnTo>
                <a:lnTo>
                  <a:pt x="418558" y="77268"/>
                </a:lnTo>
                <a:lnTo>
                  <a:pt x="392510" y="69796"/>
                </a:lnTo>
                <a:lnTo>
                  <a:pt x="362413" y="61976"/>
                </a:lnTo>
                <a:lnTo>
                  <a:pt x="330515" y="55855"/>
                </a:lnTo>
                <a:lnTo>
                  <a:pt x="297817" y="52606"/>
                </a:lnTo>
                <a:lnTo>
                  <a:pt x="264765" y="50367"/>
                </a:lnTo>
                <a:lnTo>
                  <a:pt x="231553" y="46727"/>
                </a:lnTo>
                <a:lnTo>
                  <a:pt x="200388" y="44580"/>
                </a:lnTo>
                <a:lnTo>
                  <a:pt x="170663" y="43626"/>
                </a:lnTo>
                <a:lnTo>
                  <a:pt x="141576" y="43201"/>
                </a:lnTo>
                <a:lnTo>
                  <a:pt x="106010" y="46755"/>
                </a:lnTo>
                <a:lnTo>
                  <a:pt x="72045" y="49364"/>
                </a:lnTo>
                <a:lnTo>
                  <a:pt x="56040" y="50609"/>
                </a:lnTo>
                <a:lnTo>
                  <a:pt x="53459" y="51996"/>
                </a:lnTo>
                <a:lnTo>
                  <a:pt x="51739" y="53714"/>
                </a:lnTo>
                <a:lnTo>
                  <a:pt x="52180" y="54859"/>
                </a:lnTo>
                <a:lnTo>
                  <a:pt x="56902" y="56132"/>
                </a:lnTo>
                <a:lnTo>
                  <a:pt x="89557" y="60853"/>
                </a:lnTo>
                <a:lnTo>
                  <a:pt x="123494" y="63274"/>
                </a:lnTo>
                <a:lnTo>
                  <a:pt x="149981" y="63840"/>
                </a:lnTo>
                <a:lnTo>
                  <a:pt x="178421" y="64092"/>
                </a:lnTo>
                <a:lnTo>
                  <a:pt x="209583" y="64204"/>
                </a:lnTo>
                <a:lnTo>
                  <a:pt x="241953" y="64253"/>
                </a:lnTo>
                <a:lnTo>
                  <a:pt x="274067" y="64275"/>
                </a:lnTo>
                <a:lnTo>
                  <a:pt x="304215" y="64285"/>
                </a:lnTo>
                <a:lnTo>
                  <a:pt x="333489" y="64290"/>
                </a:lnTo>
                <a:lnTo>
                  <a:pt x="359994" y="63498"/>
                </a:lnTo>
                <a:lnTo>
                  <a:pt x="386715" y="58590"/>
                </a:lnTo>
                <a:lnTo>
                  <a:pt x="396614" y="54350"/>
                </a:lnTo>
                <a:lnTo>
                  <a:pt x="398777" y="52108"/>
                </a:lnTo>
                <a:lnTo>
                  <a:pt x="399426" y="49820"/>
                </a:lnTo>
                <a:lnTo>
                  <a:pt x="399064" y="47500"/>
                </a:lnTo>
                <a:lnTo>
                  <a:pt x="392313" y="42807"/>
                </a:lnTo>
                <a:lnTo>
                  <a:pt x="360991" y="29534"/>
                </a:lnTo>
                <a:lnTo>
                  <a:pt x="337291" y="22916"/>
                </a:lnTo>
                <a:lnTo>
                  <a:pt x="310883" y="18122"/>
                </a:lnTo>
                <a:lnTo>
                  <a:pt x="283271" y="15991"/>
                </a:lnTo>
                <a:lnTo>
                  <a:pt x="253008" y="12928"/>
                </a:lnTo>
                <a:lnTo>
                  <a:pt x="221830" y="9714"/>
                </a:lnTo>
                <a:lnTo>
                  <a:pt x="192099" y="8286"/>
                </a:lnTo>
                <a:lnTo>
                  <a:pt x="163009" y="9768"/>
                </a:lnTo>
                <a:lnTo>
                  <a:pt x="135793" y="12279"/>
                </a:lnTo>
                <a:lnTo>
                  <a:pt x="103415" y="14485"/>
                </a:lnTo>
                <a:lnTo>
                  <a:pt x="79974" y="19814"/>
                </a:lnTo>
                <a:lnTo>
                  <a:pt x="70843" y="24152"/>
                </a:lnTo>
                <a:lnTo>
                  <a:pt x="66256" y="28726"/>
                </a:lnTo>
                <a:lnTo>
                  <a:pt x="65033" y="31057"/>
                </a:lnTo>
                <a:lnTo>
                  <a:pt x="65010" y="33404"/>
                </a:lnTo>
                <a:lnTo>
                  <a:pt x="67103" y="38129"/>
                </a:lnTo>
                <a:lnTo>
                  <a:pt x="80328" y="45252"/>
                </a:lnTo>
                <a:lnTo>
                  <a:pt x="112627" y="49860"/>
                </a:lnTo>
                <a:lnTo>
                  <a:pt x="144970" y="55431"/>
                </a:lnTo>
                <a:lnTo>
                  <a:pt x="180482" y="62108"/>
                </a:lnTo>
                <a:lnTo>
                  <a:pt x="207059" y="66762"/>
                </a:lnTo>
                <a:lnTo>
                  <a:pt x="236862" y="69359"/>
                </a:lnTo>
                <a:lnTo>
                  <a:pt x="267042" y="70513"/>
                </a:lnTo>
                <a:lnTo>
                  <a:pt x="293684" y="71027"/>
                </a:lnTo>
                <a:lnTo>
                  <a:pt x="318754" y="71254"/>
                </a:lnTo>
                <a:lnTo>
                  <a:pt x="350948" y="71383"/>
                </a:lnTo>
                <a:lnTo>
                  <a:pt x="366165" y="70619"/>
                </a:lnTo>
                <a:lnTo>
                  <a:pt x="375575" y="67634"/>
                </a:lnTo>
                <a:lnTo>
                  <a:pt x="378401" y="65726"/>
                </a:lnTo>
                <a:lnTo>
                  <a:pt x="381542" y="61490"/>
                </a:lnTo>
                <a:lnTo>
                  <a:pt x="380792" y="59250"/>
                </a:lnTo>
                <a:lnTo>
                  <a:pt x="375725" y="54643"/>
                </a:lnTo>
                <a:lnTo>
                  <a:pt x="342428" y="40309"/>
                </a:lnTo>
                <a:lnTo>
                  <a:pt x="309191" y="31610"/>
                </a:lnTo>
                <a:lnTo>
                  <a:pt x="285959" y="26484"/>
                </a:lnTo>
                <a:lnTo>
                  <a:pt x="258170" y="21560"/>
                </a:lnTo>
                <a:lnTo>
                  <a:pt x="228093" y="16726"/>
                </a:lnTo>
                <a:lnTo>
                  <a:pt x="198851" y="11931"/>
                </a:lnTo>
                <a:lnTo>
                  <a:pt x="169979" y="9271"/>
                </a:lnTo>
                <a:lnTo>
                  <a:pt x="142066" y="8089"/>
                </a:lnTo>
                <a:lnTo>
                  <a:pt x="116431" y="7563"/>
                </a:lnTo>
                <a:lnTo>
                  <a:pt x="87271" y="7268"/>
                </a:lnTo>
                <a:lnTo>
                  <a:pt x="52960" y="7160"/>
                </a:lnTo>
                <a:lnTo>
                  <a:pt x="49025" y="7154"/>
                </a:lnTo>
                <a:lnTo>
                  <a:pt x="46401" y="7944"/>
                </a:lnTo>
                <a:lnTo>
                  <a:pt x="44652" y="9265"/>
                </a:lnTo>
                <a:lnTo>
                  <a:pt x="43486" y="10939"/>
                </a:lnTo>
                <a:lnTo>
                  <a:pt x="43502" y="12849"/>
                </a:lnTo>
                <a:lnTo>
                  <a:pt x="45638" y="17088"/>
                </a:lnTo>
                <a:lnTo>
                  <a:pt x="48112" y="18535"/>
                </a:lnTo>
                <a:lnTo>
                  <a:pt x="79009" y="26880"/>
                </a:lnTo>
                <a:lnTo>
                  <a:pt x="105199" y="33540"/>
                </a:lnTo>
                <a:lnTo>
                  <a:pt x="136948" y="39747"/>
                </a:lnTo>
                <a:lnTo>
                  <a:pt x="168403" y="42733"/>
                </a:lnTo>
                <a:lnTo>
                  <a:pt x="193753" y="46244"/>
                </a:lnTo>
                <a:lnTo>
                  <a:pt x="227216" y="48891"/>
                </a:lnTo>
                <a:lnTo>
                  <a:pt x="259676" y="49786"/>
                </a:lnTo>
                <a:lnTo>
                  <a:pt x="274473" y="49977"/>
                </a:lnTo>
                <a:lnTo>
                  <a:pt x="274488" y="49193"/>
                </a:lnTo>
                <a:lnTo>
                  <a:pt x="272387" y="46205"/>
                </a:lnTo>
                <a:lnTo>
                  <a:pt x="239017" y="35531"/>
                </a:lnTo>
                <a:lnTo>
                  <a:pt x="209847" y="30636"/>
                </a:lnTo>
                <a:lnTo>
                  <a:pt x="176068" y="27069"/>
                </a:lnTo>
                <a:lnTo>
                  <a:pt x="151916" y="23936"/>
                </a:lnTo>
                <a:lnTo>
                  <a:pt x="125306" y="22544"/>
                </a:lnTo>
                <a:lnTo>
                  <a:pt x="99722" y="19809"/>
                </a:lnTo>
                <a:lnTo>
                  <a:pt x="65122" y="15923"/>
                </a:lnTo>
                <a:lnTo>
                  <a:pt x="36879" y="14772"/>
                </a:lnTo>
                <a:lnTo>
                  <a:pt x="22586" y="15296"/>
                </a:lnTo>
                <a:lnTo>
                  <a:pt x="4058" y="20466"/>
                </a:lnTo>
                <a:lnTo>
                  <a:pt x="2136" y="21582"/>
                </a:lnTo>
                <a:lnTo>
                  <a:pt x="855" y="23119"/>
                </a:lnTo>
                <a:lnTo>
                  <a:pt x="0" y="24937"/>
                </a:lnTo>
                <a:lnTo>
                  <a:pt x="225" y="26944"/>
                </a:lnTo>
                <a:lnTo>
                  <a:pt x="2590" y="31289"/>
                </a:lnTo>
                <a:lnTo>
                  <a:pt x="4332" y="32766"/>
                </a:lnTo>
                <a:lnTo>
                  <a:pt x="26506" y="39122"/>
                </a:lnTo>
                <a:lnTo>
                  <a:pt x="61868" y="42917"/>
                </a:lnTo>
                <a:lnTo>
                  <a:pt x="95534" y="47553"/>
                </a:lnTo>
                <a:lnTo>
                  <a:pt x="121680" y="48916"/>
                </a:lnTo>
                <a:lnTo>
                  <a:pt x="147058" y="49521"/>
                </a:lnTo>
                <a:lnTo>
                  <a:pt x="171566" y="50584"/>
                </a:lnTo>
                <a:lnTo>
                  <a:pt x="206090" y="54058"/>
                </a:lnTo>
                <a:lnTo>
                  <a:pt x="237776" y="51041"/>
                </a:lnTo>
                <a:lnTo>
                  <a:pt x="255765" y="50210"/>
                </a:lnTo>
                <a:lnTo>
                  <a:pt x="257253" y="49348"/>
                </a:lnTo>
                <a:lnTo>
                  <a:pt x="257451" y="47980"/>
                </a:lnTo>
                <a:lnTo>
                  <a:pt x="255555" y="44343"/>
                </a:lnTo>
                <a:lnTo>
                  <a:pt x="252066" y="40080"/>
                </a:lnTo>
                <a:lnTo>
                  <a:pt x="241847" y="33218"/>
                </a:lnTo>
                <a:lnTo>
                  <a:pt x="211752" y="21415"/>
                </a:lnTo>
                <a:lnTo>
                  <a:pt x="176773" y="9523"/>
                </a:lnTo>
                <a:lnTo>
                  <a:pt x="14831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5240"/>
          <p:cNvSpPr/>
          <p:nvPr>
            <p:custDataLst>
              <p:tags r:id="rId8"/>
            </p:custDataLst>
          </p:nvPr>
        </p:nvSpPr>
        <p:spPr>
          <a:xfrm>
            <a:off x="4949452" y="3979156"/>
            <a:ext cx="388586" cy="177765"/>
          </a:xfrm>
          <a:custGeom>
            <a:avLst/>
            <a:gdLst/>
            <a:ahLst/>
            <a:cxnLst/>
            <a:rect l="0" t="0" r="0" b="0"/>
            <a:pathLst>
              <a:path w="388586" h="177765">
                <a:moveTo>
                  <a:pt x="315492" y="7057"/>
                </a:moveTo>
                <a:lnTo>
                  <a:pt x="315492" y="7057"/>
                </a:lnTo>
                <a:lnTo>
                  <a:pt x="322341" y="7057"/>
                </a:lnTo>
                <a:lnTo>
                  <a:pt x="303936" y="6263"/>
                </a:lnTo>
                <a:lnTo>
                  <a:pt x="274668" y="1402"/>
                </a:lnTo>
                <a:lnTo>
                  <a:pt x="240425" y="354"/>
                </a:lnTo>
                <a:lnTo>
                  <a:pt x="213072" y="109"/>
                </a:lnTo>
                <a:lnTo>
                  <a:pt x="182395" y="0"/>
                </a:lnTo>
                <a:lnTo>
                  <a:pt x="152356" y="2068"/>
                </a:lnTo>
                <a:lnTo>
                  <a:pt x="123131" y="4840"/>
                </a:lnTo>
                <a:lnTo>
                  <a:pt x="94267" y="6071"/>
                </a:lnTo>
                <a:lnTo>
                  <a:pt x="67680" y="8735"/>
                </a:lnTo>
                <a:lnTo>
                  <a:pt x="36749" y="14698"/>
                </a:lnTo>
                <a:lnTo>
                  <a:pt x="7646" y="26172"/>
                </a:lnTo>
                <a:lnTo>
                  <a:pt x="607" y="30898"/>
                </a:lnTo>
                <a:lnTo>
                  <a:pt x="0" y="33270"/>
                </a:lnTo>
                <a:lnTo>
                  <a:pt x="1182" y="35644"/>
                </a:lnTo>
                <a:lnTo>
                  <a:pt x="3558" y="38021"/>
                </a:lnTo>
                <a:lnTo>
                  <a:pt x="12549" y="40662"/>
                </a:lnTo>
                <a:lnTo>
                  <a:pt x="41515" y="46150"/>
                </a:lnTo>
                <a:lnTo>
                  <a:pt x="76093" y="52595"/>
                </a:lnTo>
                <a:lnTo>
                  <a:pt x="104846" y="57194"/>
                </a:lnTo>
                <a:lnTo>
                  <a:pt x="135353" y="61883"/>
                </a:lnTo>
                <a:lnTo>
                  <a:pt x="164786" y="66614"/>
                </a:lnTo>
                <a:lnTo>
                  <a:pt x="195860" y="69245"/>
                </a:lnTo>
                <a:lnTo>
                  <a:pt x="228191" y="71208"/>
                </a:lnTo>
                <a:lnTo>
                  <a:pt x="261081" y="74727"/>
                </a:lnTo>
                <a:lnTo>
                  <a:pt x="292103" y="78936"/>
                </a:lnTo>
                <a:lnTo>
                  <a:pt x="320972" y="82660"/>
                </a:lnTo>
                <a:lnTo>
                  <a:pt x="347032" y="84314"/>
                </a:lnTo>
                <a:lnTo>
                  <a:pt x="378196" y="84583"/>
                </a:lnTo>
                <a:lnTo>
                  <a:pt x="386487" y="81729"/>
                </a:lnTo>
                <a:lnTo>
                  <a:pt x="388222" y="79857"/>
                </a:lnTo>
                <a:lnTo>
                  <a:pt x="388585" y="77815"/>
                </a:lnTo>
                <a:lnTo>
                  <a:pt x="388033" y="75660"/>
                </a:lnTo>
                <a:lnTo>
                  <a:pt x="386077" y="74224"/>
                </a:lnTo>
                <a:lnTo>
                  <a:pt x="350424" y="65899"/>
                </a:lnTo>
                <a:lnTo>
                  <a:pt x="317816" y="59240"/>
                </a:lnTo>
                <a:lnTo>
                  <a:pt x="291919" y="54591"/>
                </a:lnTo>
                <a:lnTo>
                  <a:pt x="262417" y="51995"/>
                </a:lnTo>
                <a:lnTo>
                  <a:pt x="229991" y="50842"/>
                </a:lnTo>
                <a:lnTo>
                  <a:pt x="194412" y="50329"/>
                </a:lnTo>
                <a:lnTo>
                  <a:pt x="161665" y="50101"/>
                </a:lnTo>
                <a:lnTo>
                  <a:pt x="131237" y="50794"/>
                </a:lnTo>
                <a:lnTo>
                  <a:pt x="101839" y="53747"/>
                </a:lnTo>
                <a:lnTo>
                  <a:pt x="77131" y="57706"/>
                </a:lnTo>
                <a:lnTo>
                  <a:pt x="45370" y="64397"/>
                </a:lnTo>
                <a:lnTo>
                  <a:pt x="13779" y="73769"/>
                </a:lnTo>
                <a:lnTo>
                  <a:pt x="6772" y="78511"/>
                </a:lnTo>
                <a:lnTo>
                  <a:pt x="4904" y="80886"/>
                </a:lnTo>
                <a:lnTo>
                  <a:pt x="4452" y="83264"/>
                </a:lnTo>
                <a:lnTo>
                  <a:pt x="4944" y="85643"/>
                </a:lnTo>
                <a:lnTo>
                  <a:pt x="6066" y="88022"/>
                </a:lnTo>
                <a:lnTo>
                  <a:pt x="15230" y="95164"/>
                </a:lnTo>
                <a:lnTo>
                  <a:pt x="44749" y="104688"/>
                </a:lnTo>
                <a:lnTo>
                  <a:pt x="76610" y="111832"/>
                </a:lnTo>
                <a:lnTo>
                  <a:pt x="99520" y="116594"/>
                </a:lnTo>
                <a:lnTo>
                  <a:pt x="127165" y="121357"/>
                </a:lnTo>
                <a:lnTo>
                  <a:pt x="157179" y="126119"/>
                </a:lnTo>
                <a:lnTo>
                  <a:pt x="186393" y="130882"/>
                </a:lnTo>
                <a:lnTo>
                  <a:pt x="217369" y="133527"/>
                </a:lnTo>
                <a:lnTo>
                  <a:pt x="248069" y="135497"/>
                </a:lnTo>
                <a:lnTo>
                  <a:pt x="274943" y="139018"/>
                </a:lnTo>
                <a:lnTo>
                  <a:pt x="308593" y="141671"/>
                </a:lnTo>
                <a:lnTo>
                  <a:pt x="335413" y="141773"/>
                </a:lnTo>
                <a:lnTo>
                  <a:pt x="338298" y="140524"/>
                </a:lnTo>
                <a:lnTo>
                  <a:pt x="340221" y="138897"/>
                </a:lnTo>
                <a:lnTo>
                  <a:pt x="340709" y="137813"/>
                </a:lnTo>
                <a:lnTo>
                  <a:pt x="340241" y="137090"/>
                </a:lnTo>
                <a:lnTo>
                  <a:pt x="309646" y="125785"/>
                </a:lnTo>
                <a:lnTo>
                  <a:pt x="279716" y="118876"/>
                </a:lnTo>
                <a:lnTo>
                  <a:pt x="245713" y="115595"/>
                </a:lnTo>
                <a:lnTo>
                  <a:pt x="220185" y="114827"/>
                </a:lnTo>
                <a:lnTo>
                  <a:pt x="193758" y="113692"/>
                </a:lnTo>
                <a:lnTo>
                  <a:pt x="168784" y="110542"/>
                </a:lnTo>
                <a:lnTo>
                  <a:pt x="144455" y="110729"/>
                </a:lnTo>
                <a:lnTo>
                  <a:pt x="112679" y="113181"/>
                </a:lnTo>
                <a:lnTo>
                  <a:pt x="80608" y="114009"/>
                </a:lnTo>
                <a:lnTo>
                  <a:pt x="54489" y="120346"/>
                </a:lnTo>
                <a:lnTo>
                  <a:pt x="54177" y="121476"/>
                </a:lnTo>
                <a:lnTo>
                  <a:pt x="55948" y="124849"/>
                </a:lnTo>
                <a:lnTo>
                  <a:pt x="61407" y="131211"/>
                </a:lnTo>
                <a:lnTo>
                  <a:pt x="82563" y="140472"/>
                </a:lnTo>
                <a:lnTo>
                  <a:pt x="116493" y="147828"/>
                </a:lnTo>
                <a:lnTo>
                  <a:pt x="148579" y="151425"/>
                </a:lnTo>
                <a:lnTo>
                  <a:pt x="173840" y="154564"/>
                </a:lnTo>
                <a:lnTo>
                  <a:pt x="198296" y="155959"/>
                </a:lnTo>
                <a:lnTo>
                  <a:pt x="222394" y="158696"/>
                </a:lnTo>
                <a:lnTo>
                  <a:pt x="246334" y="161764"/>
                </a:lnTo>
                <a:lnTo>
                  <a:pt x="281330" y="163492"/>
                </a:lnTo>
                <a:lnTo>
                  <a:pt x="311367" y="164004"/>
                </a:lnTo>
                <a:lnTo>
                  <a:pt x="341135" y="162060"/>
                </a:lnTo>
                <a:lnTo>
                  <a:pt x="358746" y="158060"/>
                </a:lnTo>
                <a:lnTo>
                  <a:pt x="360202" y="156938"/>
                </a:lnTo>
                <a:lnTo>
                  <a:pt x="360380" y="155396"/>
                </a:lnTo>
                <a:lnTo>
                  <a:pt x="359705" y="153575"/>
                </a:lnTo>
                <a:lnTo>
                  <a:pt x="347377" y="147218"/>
                </a:lnTo>
                <a:lnTo>
                  <a:pt x="319497" y="142869"/>
                </a:lnTo>
                <a:lnTo>
                  <a:pt x="284664" y="137344"/>
                </a:lnTo>
                <a:lnTo>
                  <a:pt x="260780" y="132960"/>
                </a:lnTo>
                <a:lnTo>
                  <a:pt x="234819" y="130482"/>
                </a:lnTo>
                <a:lnTo>
                  <a:pt x="208200" y="129381"/>
                </a:lnTo>
                <a:lnTo>
                  <a:pt x="183140" y="128892"/>
                </a:lnTo>
                <a:lnTo>
                  <a:pt x="158773" y="130791"/>
                </a:lnTo>
                <a:lnTo>
                  <a:pt x="124858" y="134206"/>
                </a:lnTo>
                <a:lnTo>
                  <a:pt x="96818" y="137335"/>
                </a:lnTo>
                <a:lnTo>
                  <a:pt x="61305" y="147963"/>
                </a:lnTo>
                <a:lnTo>
                  <a:pt x="57928" y="148619"/>
                </a:lnTo>
                <a:lnTo>
                  <a:pt x="55676" y="149850"/>
                </a:lnTo>
                <a:lnTo>
                  <a:pt x="54175" y="151465"/>
                </a:lnTo>
                <a:lnTo>
                  <a:pt x="53174" y="153335"/>
                </a:lnTo>
                <a:lnTo>
                  <a:pt x="54095" y="155375"/>
                </a:lnTo>
                <a:lnTo>
                  <a:pt x="59351" y="159760"/>
                </a:lnTo>
                <a:lnTo>
                  <a:pt x="75027" y="166690"/>
                </a:lnTo>
                <a:lnTo>
                  <a:pt x="102452" y="171233"/>
                </a:lnTo>
                <a:lnTo>
                  <a:pt x="129250" y="175999"/>
                </a:lnTo>
                <a:lnTo>
                  <a:pt x="161972" y="177764"/>
                </a:lnTo>
                <a:lnTo>
                  <a:pt x="197597" y="177493"/>
                </a:lnTo>
                <a:lnTo>
                  <a:pt x="224200" y="174616"/>
                </a:lnTo>
                <a:lnTo>
                  <a:pt x="249783" y="170692"/>
                </a:lnTo>
                <a:lnTo>
                  <a:pt x="284380" y="166137"/>
                </a:lnTo>
                <a:lnTo>
                  <a:pt x="304046" y="163484"/>
                </a:lnTo>
                <a:lnTo>
                  <a:pt x="339708" y="148237"/>
                </a:lnTo>
                <a:lnTo>
                  <a:pt x="343542" y="144833"/>
                </a:lnTo>
                <a:lnTo>
                  <a:pt x="347802" y="136818"/>
                </a:lnTo>
                <a:lnTo>
                  <a:pt x="347351" y="132458"/>
                </a:lnTo>
                <a:lnTo>
                  <a:pt x="342616" y="123380"/>
                </a:lnTo>
                <a:lnTo>
                  <a:pt x="333103" y="116170"/>
                </a:lnTo>
                <a:lnTo>
                  <a:pt x="303801" y="101282"/>
                </a:lnTo>
                <a:lnTo>
                  <a:pt x="272958" y="91508"/>
                </a:lnTo>
                <a:lnTo>
                  <a:pt x="248169" y="86130"/>
                </a:lnTo>
                <a:lnTo>
                  <a:pt x="220483" y="81888"/>
                </a:lnTo>
                <a:lnTo>
                  <a:pt x="189658" y="80002"/>
                </a:lnTo>
                <a:lnTo>
                  <a:pt x="161669" y="79165"/>
                </a:lnTo>
                <a:lnTo>
                  <a:pt x="135207" y="78792"/>
                </a:lnTo>
                <a:lnTo>
                  <a:pt x="107572" y="78627"/>
                </a:lnTo>
                <a:lnTo>
                  <a:pt x="72823" y="78533"/>
                </a:lnTo>
                <a:lnTo>
                  <a:pt x="42418" y="82298"/>
                </a:lnTo>
                <a:lnTo>
                  <a:pt x="20886" y="88441"/>
                </a:lnTo>
                <a:lnTo>
                  <a:pt x="13900" y="92969"/>
                </a:lnTo>
                <a:lnTo>
                  <a:pt x="12037" y="95288"/>
                </a:lnTo>
                <a:lnTo>
                  <a:pt x="11588" y="97627"/>
                </a:lnTo>
                <a:lnTo>
                  <a:pt x="12083" y="99981"/>
                </a:lnTo>
                <a:lnTo>
                  <a:pt x="16572" y="107085"/>
                </a:lnTo>
                <a:lnTo>
                  <a:pt x="18581" y="109461"/>
                </a:lnTo>
                <a:lnTo>
                  <a:pt x="53153" y="123475"/>
                </a:lnTo>
                <a:lnTo>
                  <a:pt x="71103" y="130235"/>
                </a:lnTo>
                <a:lnTo>
                  <a:pt x="106380" y="136692"/>
                </a:lnTo>
                <a:lnTo>
                  <a:pt x="129754" y="1427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5241"/>
          <p:cNvSpPr/>
          <p:nvPr>
            <p:custDataLst>
              <p:tags r:id="rId9"/>
            </p:custDataLst>
          </p:nvPr>
        </p:nvSpPr>
        <p:spPr>
          <a:xfrm>
            <a:off x="6468588" y="3650845"/>
            <a:ext cx="335962" cy="221069"/>
          </a:xfrm>
          <a:custGeom>
            <a:avLst/>
            <a:gdLst/>
            <a:ahLst/>
            <a:cxnLst/>
            <a:rect l="0" t="0" r="0" b="0"/>
            <a:pathLst>
              <a:path w="335962" h="221069">
                <a:moveTo>
                  <a:pt x="239393" y="21043"/>
                </a:moveTo>
                <a:lnTo>
                  <a:pt x="239393" y="21043"/>
                </a:lnTo>
                <a:lnTo>
                  <a:pt x="235601" y="17250"/>
                </a:lnTo>
                <a:lnTo>
                  <a:pt x="207261" y="12223"/>
                </a:lnTo>
                <a:lnTo>
                  <a:pt x="179073" y="6259"/>
                </a:lnTo>
                <a:lnTo>
                  <a:pt x="143468" y="1581"/>
                </a:lnTo>
                <a:lnTo>
                  <a:pt x="117385" y="487"/>
                </a:lnTo>
                <a:lnTo>
                  <a:pt x="92563" y="0"/>
                </a:lnTo>
                <a:lnTo>
                  <a:pt x="68302" y="1901"/>
                </a:lnTo>
                <a:lnTo>
                  <a:pt x="36565" y="7434"/>
                </a:lnTo>
                <a:lnTo>
                  <a:pt x="8299" y="16414"/>
                </a:lnTo>
                <a:lnTo>
                  <a:pt x="4368" y="19544"/>
                </a:lnTo>
                <a:lnTo>
                  <a:pt x="0" y="27256"/>
                </a:lnTo>
                <a:lnTo>
                  <a:pt x="423" y="30741"/>
                </a:lnTo>
                <a:lnTo>
                  <a:pt x="2292" y="33858"/>
                </a:lnTo>
                <a:lnTo>
                  <a:pt x="20491" y="48356"/>
                </a:lnTo>
                <a:lnTo>
                  <a:pt x="49398" y="61598"/>
                </a:lnTo>
                <a:lnTo>
                  <a:pt x="72401" y="69759"/>
                </a:lnTo>
                <a:lnTo>
                  <a:pt x="98500" y="78678"/>
                </a:lnTo>
                <a:lnTo>
                  <a:pt x="125974" y="87139"/>
                </a:lnTo>
                <a:lnTo>
                  <a:pt x="154060" y="93546"/>
                </a:lnTo>
                <a:lnTo>
                  <a:pt x="184534" y="101156"/>
                </a:lnTo>
                <a:lnTo>
                  <a:pt x="215806" y="109036"/>
                </a:lnTo>
                <a:lnTo>
                  <a:pt x="245578" y="115184"/>
                </a:lnTo>
                <a:lnTo>
                  <a:pt x="270453" y="118446"/>
                </a:lnTo>
                <a:lnTo>
                  <a:pt x="300190" y="120282"/>
                </a:lnTo>
                <a:lnTo>
                  <a:pt x="321965" y="118709"/>
                </a:lnTo>
                <a:lnTo>
                  <a:pt x="331654" y="115250"/>
                </a:lnTo>
                <a:lnTo>
                  <a:pt x="334238" y="113216"/>
                </a:lnTo>
                <a:lnTo>
                  <a:pt x="335961" y="111066"/>
                </a:lnTo>
                <a:lnTo>
                  <a:pt x="335521" y="108840"/>
                </a:lnTo>
                <a:lnTo>
                  <a:pt x="330800" y="104249"/>
                </a:lnTo>
                <a:lnTo>
                  <a:pt x="298321" y="90345"/>
                </a:lnTo>
                <a:lnTo>
                  <a:pt x="266378" y="79677"/>
                </a:lnTo>
                <a:lnTo>
                  <a:pt x="242655" y="74090"/>
                </a:lnTo>
                <a:lnTo>
                  <a:pt x="216237" y="68961"/>
                </a:lnTo>
                <a:lnTo>
                  <a:pt x="188620" y="64035"/>
                </a:lnTo>
                <a:lnTo>
                  <a:pt x="160471" y="59994"/>
                </a:lnTo>
                <a:lnTo>
                  <a:pt x="132086" y="58198"/>
                </a:lnTo>
                <a:lnTo>
                  <a:pt x="96915" y="60979"/>
                </a:lnTo>
                <a:lnTo>
                  <a:pt x="66385" y="66830"/>
                </a:lnTo>
                <a:lnTo>
                  <a:pt x="44734" y="71009"/>
                </a:lnTo>
                <a:lnTo>
                  <a:pt x="38314" y="74471"/>
                </a:lnTo>
                <a:lnTo>
                  <a:pt x="37078" y="76505"/>
                </a:lnTo>
                <a:lnTo>
                  <a:pt x="37047" y="78655"/>
                </a:lnTo>
                <a:lnTo>
                  <a:pt x="37821" y="80882"/>
                </a:lnTo>
                <a:lnTo>
                  <a:pt x="42914" y="85473"/>
                </a:lnTo>
                <a:lnTo>
                  <a:pt x="52057" y="90160"/>
                </a:lnTo>
                <a:lnTo>
                  <a:pt x="83797" y="99636"/>
                </a:lnTo>
                <a:lnTo>
                  <a:pt x="115503" y="106771"/>
                </a:lnTo>
                <a:lnTo>
                  <a:pt x="140675" y="111532"/>
                </a:lnTo>
                <a:lnTo>
                  <a:pt x="165092" y="116293"/>
                </a:lnTo>
                <a:lnTo>
                  <a:pt x="189172" y="121055"/>
                </a:lnTo>
                <a:lnTo>
                  <a:pt x="213898" y="125024"/>
                </a:lnTo>
                <a:lnTo>
                  <a:pt x="240762" y="126788"/>
                </a:lnTo>
                <a:lnTo>
                  <a:pt x="271284" y="127781"/>
                </a:lnTo>
                <a:lnTo>
                  <a:pt x="301344" y="127323"/>
                </a:lnTo>
                <a:lnTo>
                  <a:pt x="310053" y="124370"/>
                </a:lnTo>
                <a:lnTo>
                  <a:pt x="311900" y="122471"/>
                </a:lnTo>
                <a:lnTo>
                  <a:pt x="312338" y="120412"/>
                </a:lnTo>
                <a:lnTo>
                  <a:pt x="311835" y="118245"/>
                </a:lnTo>
                <a:lnTo>
                  <a:pt x="302810" y="113721"/>
                </a:lnTo>
                <a:lnTo>
                  <a:pt x="271146" y="104348"/>
                </a:lnTo>
                <a:lnTo>
                  <a:pt x="239894" y="97232"/>
                </a:lnTo>
                <a:lnTo>
                  <a:pt x="205499" y="93888"/>
                </a:lnTo>
                <a:lnTo>
                  <a:pt x="170173" y="89105"/>
                </a:lnTo>
                <a:lnTo>
                  <a:pt x="134569" y="86453"/>
                </a:lnTo>
                <a:lnTo>
                  <a:pt x="99184" y="86351"/>
                </a:lnTo>
                <a:lnTo>
                  <a:pt x="86855" y="89227"/>
                </a:lnTo>
                <a:lnTo>
                  <a:pt x="80317" y="93151"/>
                </a:lnTo>
                <a:lnTo>
                  <a:pt x="76120" y="98346"/>
                </a:lnTo>
                <a:lnTo>
                  <a:pt x="79780" y="101172"/>
                </a:lnTo>
                <a:lnTo>
                  <a:pt x="108307" y="116164"/>
                </a:lnTo>
                <a:lnTo>
                  <a:pt x="135730" y="126750"/>
                </a:lnTo>
                <a:lnTo>
                  <a:pt x="168991" y="134913"/>
                </a:lnTo>
                <a:lnTo>
                  <a:pt x="193022" y="139121"/>
                </a:lnTo>
                <a:lnTo>
                  <a:pt x="219577" y="140990"/>
                </a:lnTo>
                <a:lnTo>
                  <a:pt x="245139" y="143938"/>
                </a:lnTo>
                <a:lnTo>
                  <a:pt x="277608" y="147944"/>
                </a:lnTo>
                <a:lnTo>
                  <a:pt x="310866" y="149408"/>
                </a:lnTo>
                <a:lnTo>
                  <a:pt x="318255" y="149531"/>
                </a:lnTo>
                <a:lnTo>
                  <a:pt x="319749" y="148770"/>
                </a:lnTo>
                <a:lnTo>
                  <a:pt x="319951" y="147469"/>
                </a:lnTo>
                <a:lnTo>
                  <a:pt x="319292" y="145808"/>
                </a:lnTo>
                <a:lnTo>
                  <a:pt x="303196" y="139678"/>
                </a:lnTo>
                <a:lnTo>
                  <a:pt x="274525" y="132835"/>
                </a:lnTo>
                <a:lnTo>
                  <a:pt x="240895" y="125780"/>
                </a:lnTo>
                <a:lnTo>
                  <a:pt x="215454" y="123155"/>
                </a:lnTo>
                <a:lnTo>
                  <a:pt x="189066" y="121988"/>
                </a:lnTo>
                <a:lnTo>
                  <a:pt x="164109" y="121470"/>
                </a:lnTo>
                <a:lnTo>
                  <a:pt x="139788" y="121239"/>
                </a:lnTo>
                <a:lnTo>
                  <a:pt x="108016" y="123226"/>
                </a:lnTo>
                <a:lnTo>
                  <a:pt x="75807" y="128338"/>
                </a:lnTo>
                <a:lnTo>
                  <a:pt x="73186" y="129879"/>
                </a:lnTo>
                <a:lnTo>
                  <a:pt x="71439" y="131700"/>
                </a:lnTo>
                <a:lnTo>
                  <a:pt x="71067" y="133708"/>
                </a:lnTo>
                <a:lnTo>
                  <a:pt x="71614" y="135840"/>
                </a:lnTo>
                <a:lnTo>
                  <a:pt x="72772" y="138056"/>
                </a:lnTo>
                <a:lnTo>
                  <a:pt x="81986" y="144966"/>
                </a:lnTo>
                <a:lnTo>
                  <a:pt x="115947" y="156787"/>
                </a:lnTo>
                <a:lnTo>
                  <a:pt x="148048" y="163921"/>
                </a:lnTo>
                <a:lnTo>
                  <a:pt x="171808" y="168682"/>
                </a:lnTo>
                <a:lnTo>
                  <a:pt x="198243" y="173443"/>
                </a:lnTo>
                <a:lnTo>
                  <a:pt x="223750" y="178205"/>
                </a:lnTo>
                <a:lnTo>
                  <a:pt x="248316" y="182174"/>
                </a:lnTo>
                <a:lnTo>
                  <a:pt x="282871" y="184408"/>
                </a:lnTo>
                <a:lnTo>
                  <a:pt x="314569" y="185163"/>
                </a:lnTo>
                <a:lnTo>
                  <a:pt x="320466" y="185225"/>
                </a:lnTo>
                <a:lnTo>
                  <a:pt x="323604" y="184473"/>
                </a:lnTo>
                <a:lnTo>
                  <a:pt x="324903" y="183177"/>
                </a:lnTo>
                <a:lnTo>
                  <a:pt x="324975" y="181520"/>
                </a:lnTo>
                <a:lnTo>
                  <a:pt x="320821" y="177562"/>
                </a:lnTo>
                <a:lnTo>
                  <a:pt x="317491" y="175395"/>
                </a:lnTo>
                <a:lnTo>
                  <a:pt x="282836" y="167008"/>
                </a:lnTo>
                <a:lnTo>
                  <a:pt x="257907" y="165291"/>
                </a:lnTo>
                <a:lnTo>
                  <a:pt x="230953" y="162411"/>
                </a:lnTo>
                <a:lnTo>
                  <a:pt x="203892" y="159279"/>
                </a:lnTo>
                <a:lnTo>
                  <a:pt x="178636" y="157887"/>
                </a:lnTo>
                <a:lnTo>
                  <a:pt x="154181" y="157269"/>
                </a:lnTo>
                <a:lnTo>
                  <a:pt x="122335" y="156920"/>
                </a:lnTo>
                <a:lnTo>
                  <a:pt x="90098" y="157587"/>
                </a:lnTo>
                <a:lnTo>
                  <a:pt x="87476" y="158903"/>
                </a:lnTo>
                <a:lnTo>
                  <a:pt x="85727" y="160575"/>
                </a:lnTo>
                <a:lnTo>
                  <a:pt x="83785" y="164548"/>
                </a:lnTo>
                <a:lnTo>
                  <a:pt x="83266" y="166719"/>
                </a:lnTo>
                <a:lnTo>
                  <a:pt x="84509" y="168961"/>
                </a:lnTo>
                <a:lnTo>
                  <a:pt x="90122" y="173567"/>
                </a:lnTo>
                <a:lnTo>
                  <a:pt x="121105" y="179711"/>
                </a:lnTo>
                <a:lnTo>
                  <a:pt x="149576" y="185795"/>
                </a:lnTo>
                <a:lnTo>
                  <a:pt x="183148" y="190508"/>
                </a:lnTo>
                <a:lnTo>
                  <a:pt x="218230" y="194021"/>
                </a:lnTo>
                <a:lnTo>
                  <a:pt x="253761" y="197972"/>
                </a:lnTo>
                <a:lnTo>
                  <a:pt x="285190" y="199143"/>
                </a:lnTo>
                <a:lnTo>
                  <a:pt x="313350" y="199539"/>
                </a:lnTo>
                <a:lnTo>
                  <a:pt x="316479" y="198777"/>
                </a:lnTo>
                <a:lnTo>
                  <a:pt x="317771" y="197476"/>
                </a:lnTo>
                <a:lnTo>
                  <a:pt x="317839" y="195815"/>
                </a:lnTo>
                <a:lnTo>
                  <a:pt x="313681" y="191853"/>
                </a:lnTo>
                <a:lnTo>
                  <a:pt x="304954" y="187446"/>
                </a:lnTo>
                <a:lnTo>
                  <a:pt x="271364" y="178149"/>
                </a:lnTo>
                <a:lnTo>
                  <a:pt x="236166" y="173161"/>
                </a:lnTo>
                <a:lnTo>
                  <a:pt x="210178" y="171201"/>
                </a:lnTo>
                <a:lnTo>
                  <a:pt x="185398" y="167684"/>
                </a:lnTo>
                <a:lnTo>
                  <a:pt x="161156" y="165591"/>
                </a:lnTo>
                <a:lnTo>
                  <a:pt x="127312" y="166530"/>
                </a:lnTo>
                <a:lnTo>
                  <a:pt x="95016" y="173958"/>
                </a:lnTo>
                <a:lnTo>
                  <a:pt x="79846" y="178160"/>
                </a:lnTo>
                <a:lnTo>
                  <a:pt x="78260" y="179762"/>
                </a:lnTo>
                <a:lnTo>
                  <a:pt x="77202" y="181625"/>
                </a:lnTo>
                <a:lnTo>
                  <a:pt x="77291" y="183660"/>
                </a:lnTo>
                <a:lnTo>
                  <a:pt x="79507" y="188038"/>
                </a:lnTo>
                <a:lnTo>
                  <a:pt x="92801" y="194965"/>
                </a:lnTo>
                <a:lnTo>
                  <a:pt x="119420" y="203623"/>
                </a:lnTo>
                <a:lnTo>
                  <a:pt x="146872" y="206639"/>
                </a:lnTo>
                <a:lnTo>
                  <a:pt x="171285" y="210157"/>
                </a:lnTo>
                <a:lnTo>
                  <a:pt x="195894" y="212249"/>
                </a:lnTo>
                <a:lnTo>
                  <a:pt x="220060" y="213180"/>
                </a:lnTo>
                <a:lnTo>
                  <a:pt x="255185" y="214497"/>
                </a:lnTo>
                <a:lnTo>
                  <a:pt x="284465" y="217974"/>
                </a:lnTo>
                <a:lnTo>
                  <a:pt x="307045" y="214614"/>
                </a:lnTo>
                <a:lnTo>
                  <a:pt x="307513" y="213590"/>
                </a:lnTo>
                <a:lnTo>
                  <a:pt x="307032" y="212114"/>
                </a:lnTo>
                <a:lnTo>
                  <a:pt x="305917" y="210336"/>
                </a:lnTo>
                <a:lnTo>
                  <a:pt x="296763" y="204041"/>
                </a:lnTo>
                <a:lnTo>
                  <a:pt x="268041" y="199713"/>
                </a:lnTo>
                <a:lnTo>
                  <a:pt x="241091" y="194985"/>
                </a:lnTo>
                <a:lnTo>
                  <a:pt x="212997" y="192437"/>
                </a:lnTo>
                <a:lnTo>
                  <a:pt x="186152" y="188596"/>
                </a:lnTo>
                <a:lnTo>
                  <a:pt x="153427" y="192840"/>
                </a:lnTo>
                <a:lnTo>
                  <a:pt x="151126" y="194311"/>
                </a:lnTo>
                <a:lnTo>
                  <a:pt x="147434" y="198584"/>
                </a:lnTo>
                <a:lnTo>
                  <a:pt x="149045" y="201285"/>
                </a:lnTo>
                <a:lnTo>
                  <a:pt x="150586" y="203117"/>
                </a:lnTo>
                <a:lnTo>
                  <a:pt x="156532" y="205152"/>
                </a:lnTo>
                <a:lnTo>
                  <a:pt x="190265" y="214408"/>
                </a:lnTo>
                <a:lnTo>
                  <a:pt x="218136" y="219752"/>
                </a:lnTo>
                <a:lnTo>
                  <a:pt x="246537" y="2210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Shape-5242"/>
          <p:cNvSpPr/>
          <p:nvPr>
            <p:custDataLst>
              <p:tags r:id="rId10"/>
            </p:custDataLst>
          </p:nvPr>
        </p:nvSpPr>
        <p:spPr>
          <a:xfrm>
            <a:off x="5359276" y="2572233"/>
            <a:ext cx="331265" cy="106674"/>
          </a:xfrm>
          <a:custGeom>
            <a:avLst/>
            <a:gdLst/>
            <a:ahLst/>
            <a:cxnLst/>
            <a:rect l="0" t="0" r="0" b="0"/>
            <a:pathLst>
              <a:path w="331265" h="106674">
                <a:moveTo>
                  <a:pt x="327149" y="20948"/>
                </a:moveTo>
                <a:lnTo>
                  <a:pt x="327149" y="20948"/>
                </a:lnTo>
                <a:lnTo>
                  <a:pt x="327149" y="17156"/>
                </a:lnTo>
                <a:lnTo>
                  <a:pt x="327943" y="16039"/>
                </a:lnTo>
                <a:lnTo>
                  <a:pt x="329266" y="15294"/>
                </a:lnTo>
                <a:lnTo>
                  <a:pt x="330941" y="14797"/>
                </a:lnTo>
                <a:lnTo>
                  <a:pt x="331264" y="13673"/>
                </a:lnTo>
                <a:lnTo>
                  <a:pt x="329508" y="10306"/>
                </a:lnTo>
                <a:lnTo>
                  <a:pt x="323964" y="8281"/>
                </a:lnTo>
                <a:lnTo>
                  <a:pt x="289923" y="1965"/>
                </a:lnTo>
                <a:lnTo>
                  <a:pt x="266154" y="605"/>
                </a:lnTo>
                <a:lnTo>
                  <a:pt x="239716" y="0"/>
                </a:lnTo>
                <a:lnTo>
                  <a:pt x="210502" y="526"/>
                </a:lnTo>
                <a:lnTo>
                  <a:pt x="176352" y="3405"/>
                </a:lnTo>
                <a:lnTo>
                  <a:pt x="142124" y="7330"/>
                </a:lnTo>
                <a:lnTo>
                  <a:pt x="109184" y="10927"/>
                </a:lnTo>
                <a:lnTo>
                  <a:pt x="78670" y="12526"/>
                </a:lnTo>
                <a:lnTo>
                  <a:pt x="53466" y="15353"/>
                </a:lnTo>
                <a:lnTo>
                  <a:pt x="23543" y="21407"/>
                </a:lnTo>
                <a:lnTo>
                  <a:pt x="3477" y="26772"/>
                </a:lnTo>
                <a:lnTo>
                  <a:pt x="1829" y="28005"/>
                </a:lnTo>
                <a:lnTo>
                  <a:pt x="0" y="31493"/>
                </a:lnTo>
                <a:lnTo>
                  <a:pt x="1893" y="32741"/>
                </a:lnTo>
                <a:lnTo>
                  <a:pt x="36079" y="34907"/>
                </a:lnTo>
                <a:lnTo>
                  <a:pt x="68838" y="35138"/>
                </a:lnTo>
                <a:lnTo>
                  <a:pt x="96192" y="37309"/>
                </a:lnTo>
                <a:lnTo>
                  <a:pt x="127664" y="40126"/>
                </a:lnTo>
                <a:lnTo>
                  <a:pt x="162818" y="41378"/>
                </a:lnTo>
                <a:lnTo>
                  <a:pt x="195376" y="41935"/>
                </a:lnTo>
                <a:lnTo>
                  <a:pt x="225721" y="42975"/>
                </a:lnTo>
                <a:lnTo>
                  <a:pt x="255082" y="46084"/>
                </a:lnTo>
                <a:lnTo>
                  <a:pt x="287010" y="48504"/>
                </a:lnTo>
                <a:lnTo>
                  <a:pt x="316377" y="49434"/>
                </a:lnTo>
                <a:lnTo>
                  <a:pt x="281651" y="49518"/>
                </a:lnTo>
                <a:lnTo>
                  <a:pt x="250344" y="49522"/>
                </a:lnTo>
                <a:lnTo>
                  <a:pt x="224751" y="49523"/>
                </a:lnTo>
                <a:lnTo>
                  <a:pt x="199618" y="51640"/>
                </a:lnTo>
                <a:lnTo>
                  <a:pt x="175219" y="54433"/>
                </a:lnTo>
                <a:lnTo>
                  <a:pt x="140757" y="56005"/>
                </a:lnTo>
                <a:lnTo>
                  <a:pt x="109091" y="58653"/>
                </a:lnTo>
                <a:lnTo>
                  <a:pt x="86290" y="63509"/>
                </a:lnTo>
                <a:lnTo>
                  <a:pt x="86407" y="63610"/>
                </a:lnTo>
                <a:lnTo>
                  <a:pt x="114842" y="63803"/>
                </a:lnTo>
                <a:lnTo>
                  <a:pt x="142447" y="63808"/>
                </a:lnTo>
                <a:lnTo>
                  <a:pt x="175761" y="67602"/>
                </a:lnTo>
                <a:lnTo>
                  <a:pt x="206976" y="69961"/>
                </a:lnTo>
                <a:lnTo>
                  <a:pt x="236332" y="70660"/>
                </a:lnTo>
                <a:lnTo>
                  <a:pt x="266312" y="70929"/>
                </a:lnTo>
                <a:lnTo>
                  <a:pt x="266747" y="71731"/>
                </a:lnTo>
                <a:lnTo>
                  <a:pt x="266243" y="73060"/>
                </a:lnTo>
                <a:lnTo>
                  <a:pt x="265114" y="74739"/>
                </a:lnTo>
                <a:lnTo>
                  <a:pt x="259626" y="76605"/>
                </a:lnTo>
                <a:lnTo>
                  <a:pt x="226417" y="83605"/>
                </a:lnTo>
                <a:lnTo>
                  <a:pt x="194556" y="90225"/>
                </a:lnTo>
                <a:lnTo>
                  <a:pt x="160774" y="97214"/>
                </a:lnTo>
                <a:lnTo>
                  <a:pt x="131097" y="103518"/>
                </a:lnTo>
                <a:lnTo>
                  <a:pt x="98549" y="1066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1723"/>
          <p:cNvGrpSpPr/>
          <p:nvPr/>
        </p:nvGrpSpPr>
        <p:grpSpPr>
          <a:xfrm>
            <a:off x="6172200" y="2678906"/>
            <a:ext cx="7145" cy="1"/>
            <a:chOff x="6172200" y="2678906"/>
            <a:chExt cx="7145" cy="1"/>
          </a:xfrm>
        </p:grpSpPr>
        <p:sp>
          <p:nvSpPr>
            <p:cNvPr id="148" name="SMARTInkShape-5243"/>
            <p:cNvSpPr/>
            <p:nvPr>
              <p:custDataLst>
                <p:tags r:id="rId43"/>
              </p:custDataLst>
            </p:nvPr>
          </p:nvSpPr>
          <p:spPr>
            <a:xfrm>
              <a:off x="6172200" y="2678906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44"/>
            <p:cNvSpPr/>
            <p:nvPr>
              <p:custDataLst>
                <p:tags r:id="rId44"/>
              </p:custDataLst>
            </p:nvPr>
          </p:nvSpPr>
          <p:spPr>
            <a:xfrm>
              <a:off x="6172200" y="2678906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714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724"/>
          <p:cNvGrpSpPr/>
          <p:nvPr/>
        </p:nvGrpSpPr>
        <p:grpSpPr>
          <a:xfrm>
            <a:off x="6915150" y="3407569"/>
            <a:ext cx="742951" cy="562506"/>
            <a:chOff x="6915150" y="3407569"/>
            <a:chExt cx="742951" cy="562506"/>
          </a:xfrm>
        </p:grpSpPr>
        <p:sp>
          <p:nvSpPr>
            <p:cNvPr id="151" name="SMARTInkShape-5245"/>
            <p:cNvSpPr/>
            <p:nvPr>
              <p:custDataLst>
                <p:tags r:id="rId35"/>
              </p:custDataLst>
            </p:nvPr>
          </p:nvSpPr>
          <p:spPr>
            <a:xfrm>
              <a:off x="6915150" y="3650456"/>
              <a:ext cx="406203" cy="57151"/>
            </a:xfrm>
            <a:custGeom>
              <a:avLst/>
              <a:gdLst/>
              <a:ahLst/>
              <a:cxnLst/>
              <a:rect l="0" t="0" r="0" b="0"/>
              <a:pathLst>
                <a:path w="406203" h="57151">
                  <a:moveTo>
                    <a:pt x="400050" y="0"/>
                  </a:moveTo>
                  <a:lnTo>
                    <a:pt x="400050" y="0"/>
                  </a:lnTo>
                  <a:lnTo>
                    <a:pt x="406202" y="6151"/>
                  </a:lnTo>
                  <a:lnTo>
                    <a:pt x="405738" y="6482"/>
                  </a:lnTo>
                  <a:lnTo>
                    <a:pt x="403107" y="6850"/>
                  </a:lnTo>
                  <a:lnTo>
                    <a:pt x="393364" y="11996"/>
                  </a:lnTo>
                  <a:lnTo>
                    <a:pt x="363451" y="17778"/>
                  </a:lnTo>
                  <a:lnTo>
                    <a:pt x="329085" y="25619"/>
                  </a:lnTo>
                  <a:lnTo>
                    <a:pt x="295592" y="28493"/>
                  </a:lnTo>
                  <a:lnTo>
                    <a:pt x="269487" y="31979"/>
                  </a:lnTo>
                  <a:lnTo>
                    <a:pt x="239892" y="34057"/>
                  </a:lnTo>
                  <a:lnTo>
                    <a:pt x="209013" y="35774"/>
                  </a:lnTo>
                  <a:lnTo>
                    <a:pt x="179414" y="39183"/>
                  </a:lnTo>
                  <a:lnTo>
                    <a:pt x="150383" y="43344"/>
                  </a:lnTo>
                  <a:lnTo>
                    <a:pt x="121606" y="47045"/>
                  </a:lnTo>
                  <a:lnTo>
                    <a:pt x="92941" y="48691"/>
                  </a:lnTo>
                  <a:lnTo>
                    <a:pt x="57613" y="53409"/>
                  </a:lnTo>
                  <a:lnTo>
                    <a:pt x="24521" y="564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246"/>
            <p:cNvSpPr/>
            <p:nvPr>
              <p:custDataLst>
                <p:tags r:id="rId36"/>
              </p:custDataLst>
            </p:nvPr>
          </p:nvSpPr>
          <p:spPr>
            <a:xfrm>
              <a:off x="7101968" y="3700757"/>
              <a:ext cx="41685" cy="269318"/>
            </a:xfrm>
            <a:custGeom>
              <a:avLst/>
              <a:gdLst/>
              <a:ahLst/>
              <a:cxnLst/>
              <a:rect l="0" t="0" r="0" b="0"/>
              <a:pathLst>
                <a:path w="41685" h="269318">
                  <a:moveTo>
                    <a:pt x="13207" y="6849"/>
                  </a:moveTo>
                  <a:lnTo>
                    <a:pt x="13207" y="6849"/>
                  </a:lnTo>
                  <a:lnTo>
                    <a:pt x="7056" y="698"/>
                  </a:lnTo>
                  <a:lnTo>
                    <a:pt x="2565" y="0"/>
                  </a:lnTo>
                  <a:lnTo>
                    <a:pt x="1350" y="695"/>
                  </a:lnTo>
                  <a:lnTo>
                    <a:pt x="540" y="1953"/>
                  </a:lnTo>
                  <a:lnTo>
                    <a:pt x="0" y="3585"/>
                  </a:lnTo>
                  <a:lnTo>
                    <a:pt x="433" y="4673"/>
                  </a:lnTo>
                  <a:lnTo>
                    <a:pt x="1516" y="5399"/>
                  </a:lnTo>
                  <a:lnTo>
                    <a:pt x="3032" y="5882"/>
                  </a:lnTo>
                  <a:lnTo>
                    <a:pt x="4042" y="7792"/>
                  </a:lnTo>
                  <a:lnTo>
                    <a:pt x="13716" y="37875"/>
                  </a:lnTo>
                  <a:lnTo>
                    <a:pt x="25181" y="72260"/>
                  </a:lnTo>
                  <a:lnTo>
                    <a:pt x="32535" y="107553"/>
                  </a:lnTo>
                  <a:lnTo>
                    <a:pt x="36132" y="135641"/>
                  </a:lnTo>
                  <a:lnTo>
                    <a:pt x="40108" y="164072"/>
                  </a:lnTo>
                  <a:lnTo>
                    <a:pt x="41286" y="192605"/>
                  </a:lnTo>
                  <a:lnTo>
                    <a:pt x="41684" y="223105"/>
                  </a:lnTo>
                  <a:lnTo>
                    <a:pt x="40970" y="244418"/>
                  </a:lnTo>
                  <a:lnTo>
                    <a:pt x="34932" y="269317"/>
                  </a:lnTo>
                  <a:lnTo>
                    <a:pt x="34834" y="269140"/>
                  </a:lnTo>
                  <a:lnTo>
                    <a:pt x="34638" y="256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247"/>
            <p:cNvSpPr/>
            <p:nvPr>
              <p:custDataLst>
                <p:tags r:id="rId37"/>
              </p:custDataLst>
            </p:nvPr>
          </p:nvSpPr>
          <p:spPr>
            <a:xfrm>
              <a:off x="7218469" y="3693319"/>
              <a:ext cx="159869" cy="270909"/>
            </a:xfrm>
            <a:custGeom>
              <a:avLst/>
              <a:gdLst/>
              <a:ahLst/>
              <a:cxnLst/>
              <a:rect l="0" t="0" r="0" b="0"/>
              <a:pathLst>
                <a:path w="159869" h="270909">
                  <a:moveTo>
                    <a:pt x="11006" y="64294"/>
                  </a:moveTo>
                  <a:lnTo>
                    <a:pt x="11006" y="64294"/>
                  </a:lnTo>
                  <a:lnTo>
                    <a:pt x="11006" y="60501"/>
                  </a:lnTo>
                  <a:lnTo>
                    <a:pt x="11800" y="59384"/>
                  </a:lnTo>
                  <a:lnTo>
                    <a:pt x="13123" y="58639"/>
                  </a:lnTo>
                  <a:lnTo>
                    <a:pt x="18063" y="57176"/>
                  </a:lnTo>
                  <a:lnTo>
                    <a:pt x="18142" y="70887"/>
                  </a:lnTo>
                  <a:lnTo>
                    <a:pt x="8206" y="101584"/>
                  </a:lnTo>
                  <a:lnTo>
                    <a:pt x="3927" y="133807"/>
                  </a:lnTo>
                  <a:lnTo>
                    <a:pt x="0" y="157386"/>
                  </a:lnTo>
                  <a:lnTo>
                    <a:pt x="2865" y="191279"/>
                  </a:lnTo>
                  <a:lnTo>
                    <a:pt x="3197" y="198957"/>
                  </a:lnTo>
                  <a:lnTo>
                    <a:pt x="9917" y="213837"/>
                  </a:lnTo>
                  <a:lnTo>
                    <a:pt x="35948" y="249362"/>
                  </a:lnTo>
                  <a:lnTo>
                    <a:pt x="54909" y="262004"/>
                  </a:lnTo>
                  <a:lnTo>
                    <a:pt x="73491" y="268660"/>
                  </a:lnTo>
                  <a:lnTo>
                    <a:pt x="97785" y="270908"/>
                  </a:lnTo>
                  <a:lnTo>
                    <a:pt x="114682" y="267506"/>
                  </a:lnTo>
                  <a:lnTo>
                    <a:pt x="129743" y="257678"/>
                  </a:lnTo>
                  <a:lnTo>
                    <a:pt x="144260" y="244712"/>
                  </a:lnTo>
                  <a:lnTo>
                    <a:pt x="154823" y="223231"/>
                  </a:lnTo>
                  <a:lnTo>
                    <a:pt x="159800" y="187529"/>
                  </a:lnTo>
                  <a:lnTo>
                    <a:pt x="159868" y="158575"/>
                  </a:lnTo>
                  <a:lnTo>
                    <a:pt x="154421" y="126007"/>
                  </a:lnTo>
                  <a:lnTo>
                    <a:pt x="143105" y="96690"/>
                  </a:lnTo>
                  <a:lnTo>
                    <a:pt x="122943" y="65048"/>
                  </a:lnTo>
                  <a:lnTo>
                    <a:pt x="89276" y="34377"/>
                  </a:lnTo>
                  <a:lnTo>
                    <a:pt x="57620" y="13454"/>
                  </a:lnTo>
                  <a:lnTo>
                    <a:pt x="23366" y="1157"/>
                  </a:lnTo>
                  <a:lnTo>
                    <a:pt x="1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248"/>
            <p:cNvSpPr/>
            <p:nvPr>
              <p:custDataLst>
                <p:tags r:id="rId38"/>
              </p:custDataLst>
            </p:nvPr>
          </p:nvSpPr>
          <p:spPr>
            <a:xfrm>
              <a:off x="7493794" y="3721894"/>
              <a:ext cx="164307" cy="21432"/>
            </a:xfrm>
            <a:custGeom>
              <a:avLst/>
              <a:gdLst/>
              <a:ahLst/>
              <a:cxnLst/>
              <a:rect l="0" t="0" r="0" b="0"/>
              <a:pathLst>
                <a:path w="164307" h="21432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30528" y="6151"/>
                  </a:lnTo>
                  <a:lnTo>
                    <a:pt x="63239" y="7741"/>
                  </a:lnTo>
                  <a:lnTo>
                    <a:pt x="90880" y="11995"/>
                  </a:lnTo>
                  <a:lnTo>
                    <a:pt x="126548" y="15951"/>
                  </a:lnTo>
                  <a:lnTo>
                    <a:pt x="164306" y="21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249"/>
            <p:cNvSpPr/>
            <p:nvPr>
              <p:custDataLst>
                <p:tags r:id="rId39"/>
              </p:custDataLst>
            </p:nvPr>
          </p:nvSpPr>
          <p:spPr>
            <a:xfrm>
              <a:off x="6979763" y="3464727"/>
              <a:ext cx="264001" cy="105502"/>
            </a:xfrm>
            <a:custGeom>
              <a:avLst/>
              <a:gdLst/>
              <a:ahLst/>
              <a:cxnLst/>
              <a:rect l="0" t="0" r="0" b="0"/>
              <a:pathLst>
                <a:path w="264001" h="105502">
                  <a:moveTo>
                    <a:pt x="13968" y="7136"/>
                  </a:moveTo>
                  <a:lnTo>
                    <a:pt x="13968" y="7136"/>
                  </a:lnTo>
                  <a:lnTo>
                    <a:pt x="13968" y="985"/>
                  </a:lnTo>
                  <a:lnTo>
                    <a:pt x="13175" y="654"/>
                  </a:lnTo>
                  <a:lnTo>
                    <a:pt x="7119" y="18"/>
                  </a:lnTo>
                  <a:lnTo>
                    <a:pt x="10704" y="0"/>
                  </a:lnTo>
                  <a:lnTo>
                    <a:pt x="11792" y="791"/>
                  </a:lnTo>
                  <a:lnTo>
                    <a:pt x="13001" y="3786"/>
                  </a:lnTo>
                  <a:lnTo>
                    <a:pt x="13943" y="29991"/>
                  </a:lnTo>
                  <a:lnTo>
                    <a:pt x="3325" y="62996"/>
                  </a:lnTo>
                  <a:lnTo>
                    <a:pt x="401" y="70557"/>
                  </a:lnTo>
                  <a:lnTo>
                    <a:pt x="0" y="74481"/>
                  </a:lnTo>
                  <a:lnTo>
                    <a:pt x="3567" y="84945"/>
                  </a:lnTo>
                  <a:lnTo>
                    <a:pt x="6241" y="87584"/>
                  </a:lnTo>
                  <a:lnTo>
                    <a:pt x="26095" y="97307"/>
                  </a:lnTo>
                  <a:lnTo>
                    <a:pt x="61217" y="105501"/>
                  </a:lnTo>
                  <a:lnTo>
                    <a:pt x="84589" y="104543"/>
                  </a:lnTo>
                  <a:lnTo>
                    <a:pt x="117612" y="100901"/>
                  </a:lnTo>
                  <a:lnTo>
                    <a:pt x="145308" y="96478"/>
                  </a:lnTo>
                  <a:lnTo>
                    <a:pt x="173622" y="93932"/>
                  </a:lnTo>
                  <a:lnTo>
                    <a:pt x="205930" y="93072"/>
                  </a:lnTo>
                  <a:lnTo>
                    <a:pt x="238655" y="92888"/>
                  </a:lnTo>
                  <a:lnTo>
                    <a:pt x="258685" y="92863"/>
                  </a:lnTo>
                  <a:lnTo>
                    <a:pt x="260456" y="92068"/>
                  </a:lnTo>
                  <a:lnTo>
                    <a:pt x="261638" y="90745"/>
                  </a:lnTo>
                  <a:lnTo>
                    <a:pt x="264000" y="8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250"/>
            <p:cNvSpPr/>
            <p:nvPr>
              <p:custDataLst>
                <p:tags r:id="rId40"/>
              </p:custDataLst>
            </p:nvPr>
          </p:nvSpPr>
          <p:spPr>
            <a:xfrm>
              <a:off x="7486650" y="3679031"/>
              <a:ext cx="150020" cy="7145"/>
            </a:xfrm>
            <a:custGeom>
              <a:avLst/>
              <a:gdLst/>
              <a:ahLst/>
              <a:cxnLst/>
              <a:rect l="0" t="0" r="0" b="0"/>
              <a:pathLst>
                <a:path w="150020" h="7145">
                  <a:moveTo>
                    <a:pt x="0" y="0"/>
                  </a:moveTo>
                  <a:lnTo>
                    <a:pt x="0" y="0"/>
                  </a:lnTo>
                  <a:lnTo>
                    <a:pt x="30539" y="0"/>
                  </a:lnTo>
                  <a:lnTo>
                    <a:pt x="59654" y="2117"/>
                  </a:lnTo>
                  <a:lnTo>
                    <a:pt x="86467" y="5655"/>
                  </a:lnTo>
                  <a:lnTo>
                    <a:pt x="120179" y="6850"/>
                  </a:lnTo>
                  <a:lnTo>
                    <a:pt x="150019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251"/>
            <p:cNvSpPr/>
            <p:nvPr>
              <p:custDataLst>
                <p:tags r:id="rId41"/>
              </p:custDataLst>
            </p:nvPr>
          </p:nvSpPr>
          <p:spPr>
            <a:xfrm>
              <a:off x="7143751" y="3407569"/>
              <a:ext cx="7144" cy="257176"/>
            </a:xfrm>
            <a:custGeom>
              <a:avLst/>
              <a:gdLst/>
              <a:ahLst/>
              <a:cxnLst/>
              <a:rect l="0" t="0" r="0" b="0"/>
              <a:pathLst>
                <a:path w="7144" h="257176">
                  <a:moveTo>
                    <a:pt x="7143" y="0"/>
                  </a:moveTo>
                  <a:lnTo>
                    <a:pt x="7143" y="0"/>
                  </a:lnTo>
                  <a:lnTo>
                    <a:pt x="992" y="6151"/>
                  </a:lnTo>
                  <a:lnTo>
                    <a:pt x="1455" y="7275"/>
                  </a:lnTo>
                  <a:lnTo>
                    <a:pt x="4086" y="10642"/>
                  </a:lnTo>
                  <a:lnTo>
                    <a:pt x="5784" y="16900"/>
                  </a:lnTo>
                  <a:lnTo>
                    <a:pt x="7063" y="47777"/>
                  </a:lnTo>
                  <a:lnTo>
                    <a:pt x="7132" y="79228"/>
                  </a:lnTo>
                  <a:lnTo>
                    <a:pt x="3348" y="111076"/>
                  </a:lnTo>
                  <a:lnTo>
                    <a:pt x="661" y="142238"/>
                  </a:lnTo>
                  <a:lnTo>
                    <a:pt x="130" y="171324"/>
                  </a:lnTo>
                  <a:lnTo>
                    <a:pt x="16" y="206358"/>
                  </a:lnTo>
                  <a:lnTo>
                    <a:pt x="0" y="241375"/>
                  </a:lnTo>
                  <a:lnTo>
                    <a:pt x="793" y="244260"/>
                  </a:lnTo>
                  <a:lnTo>
                    <a:pt x="2116" y="246184"/>
                  </a:lnTo>
                  <a:lnTo>
                    <a:pt x="3792" y="247466"/>
                  </a:lnTo>
                  <a:lnTo>
                    <a:pt x="4115" y="249115"/>
                  </a:lnTo>
                  <a:lnTo>
                    <a:pt x="3537" y="251008"/>
                  </a:lnTo>
                  <a:lnTo>
                    <a:pt x="2358" y="253063"/>
                  </a:lnTo>
                  <a:lnTo>
                    <a:pt x="2365" y="254434"/>
                  </a:lnTo>
                  <a:lnTo>
                    <a:pt x="3164" y="255347"/>
                  </a:lnTo>
                  <a:lnTo>
                    <a:pt x="7143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252"/>
            <p:cNvSpPr/>
            <p:nvPr>
              <p:custDataLst>
                <p:tags r:id="rId42"/>
              </p:custDataLst>
            </p:nvPr>
          </p:nvSpPr>
          <p:spPr>
            <a:xfrm>
              <a:off x="6986712" y="3729038"/>
              <a:ext cx="221333" cy="150006"/>
            </a:xfrm>
            <a:custGeom>
              <a:avLst/>
              <a:gdLst/>
              <a:ahLst/>
              <a:cxnLst/>
              <a:rect l="0" t="0" r="0" b="0"/>
              <a:pathLst>
                <a:path w="221333" h="150006">
                  <a:moveTo>
                    <a:pt x="42738" y="0"/>
                  </a:moveTo>
                  <a:lnTo>
                    <a:pt x="42738" y="0"/>
                  </a:lnTo>
                  <a:lnTo>
                    <a:pt x="42738" y="3792"/>
                  </a:lnTo>
                  <a:lnTo>
                    <a:pt x="40621" y="7770"/>
                  </a:lnTo>
                  <a:lnTo>
                    <a:pt x="30553" y="20720"/>
                  </a:lnTo>
                  <a:lnTo>
                    <a:pt x="16519" y="52011"/>
                  </a:lnTo>
                  <a:lnTo>
                    <a:pt x="3049" y="85045"/>
                  </a:lnTo>
                  <a:lnTo>
                    <a:pt x="62" y="112491"/>
                  </a:lnTo>
                  <a:lnTo>
                    <a:pt x="0" y="115475"/>
                  </a:lnTo>
                  <a:lnTo>
                    <a:pt x="2047" y="120908"/>
                  </a:lnTo>
                  <a:lnTo>
                    <a:pt x="16671" y="138081"/>
                  </a:lnTo>
                  <a:lnTo>
                    <a:pt x="23480" y="140744"/>
                  </a:lnTo>
                  <a:lnTo>
                    <a:pt x="54306" y="148342"/>
                  </a:lnTo>
                  <a:lnTo>
                    <a:pt x="85064" y="149687"/>
                  </a:lnTo>
                  <a:lnTo>
                    <a:pt x="114863" y="149953"/>
                  </a:lnTo>
                  <a:lnTo>
                    <a:pt x="148383" y="150005"/>
                  </a:lnTo>
                  <a:lnTo>
                    <a:pt x="179711" y="149223"/>
                  </a:lnTo>
                  <a:lnTo>
                    <a:pt x="211498" y="142277"/>
                  </a:lnTo>
                  <a:lnTo>
                    <a:pt x="216433" y="139169"/>
                  </a:lnTo>
                  <a:lnTo>
                    <a:pt x="219154" y="135142"/>
                  </a:lnTo>
                  <a:lnTo>
                    <a:pt x="221332" y="1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725"/>
          <p:cNvGrpSpPr/>
          <p:nvPr/>
        </p:nvGrpSpPr>
        <p:grpSpPr>
          <a:xfrm>
            <a:off x="7716109" y="3407960"/>
            <a:ext cx="967033" cy="898240"/>
            <a:chOff x="7716109" y="3407960"/>
            <a:chExt cx="967033" cy="898240"/>
          </a:xfrm>
        </p:grpSpPr>
        <p:sp>
          <p:nvSpPr>
            <p:cNvPr id="160" name="SMARTInkShape-5253"/>
            <p:cNvSpPr/>
            <p:nvPr>
              <p:custDataLst>
                <p:tags r:id="rId31"/>
              </p:custDataLst>
            </p:nvPr>
          </p:nvSpPr>
          <p:spPr>
            <a:xfrm>
              <a:off x="7815852" y="3407960"/>
              <a:ext cx="213724" cy="221066"/>
            </a:xfrm>
            <a:custGeom>
              <a:avLst/>
              <a:gdLst/>
              <a:ahLst/>
              <a:cxnLst/>
              <a:rect l="0" t="0" r="0" b="0"/>
              <a:pathLst>
                <a:path w="213724" h="221066">
                  <a:moveTo>
                    <a:pt x="77992" y="28184"/>
                  </a:moveTo>
                  <a:lnTo>
                    <a:pt x="77992" y="28184"/>
                  </a:lnTo>
                  <a:lnTo>
                    <a:pt x="70856" y="28184"/>
                  </a:lnTo>
                  <a:lnTo>
                    <a:pt x="67058" y="24392"/>
                  </a:lnTo>
                  <a:lnTo>
                    <a:pt x="66734" y="22481"/>
                  </a:lnTo>
                  <a:lnTo>
                    <a:pt x="67312" y="20413"/>
                  </a:lnTo>
                  <a:lnTo>
                    <a:pt x="71176" y="13961"/>
                  </a:lnTo>
                  <a:lnTo>
                    <a:pt x="77207" y="8447"/>
                  </a:lnTo>
                  <a:lnTo>
                    <a:pt x="88695" y="2580"/>
                  </a:lnTo>
                  <a:lnTo>
                    <a:pt x="111484" y="0"/>
                  </a:lnTo>
                  <a:lnTo>
                    <a:pt x="135320" y="5389"/>
                  </a:lnTo>
                  <a:lnTo>
                    <a:pt x="164838" y="20204"/>
                  </a:lnTo>
                  <a:lnTo>
                    <a:pt x="174269" y="30987"/>
                  </a:lnTo>
                  <a:lnTo>
                    <a:pt x="197618" y="65638"/>
                  </a:lnTo>
                  <a:lnTo>
                    <a:pt x="202597" y="78961"/>
                  </a:lnTo>
                  <a:lnTo>
                    <a:pt x="204606" y="99850"/>
                  </a:lnTo>
                  <a:lnTo>
                    <a:pt x="199733" y="121120"/>
                  </a:lnTo>
                  <a:lnTo>
                    <a:pt x="192689" y="135370"/>
                  </a:lnTo>
                  <a:lnTo>
                    <a:pt x="180033" y="147524"/>
                  </a:lnTo>
                  <a:lnTo>
                    <a:pt x="146037" y="168262"/>
                  </a:lnTo>
                  <a:lnTo>
                    <a:pt x="118174" y="179050"/>
                  </a:lnTo>
                  <a:lnTo>
                    <a:pt x="89809" y="183480"/>
                  </a:lnTo>
                  <a:lnTo>
                    <a:pt x="61297" y="184794"/>
                  </a:lnTo>
                  <a:lnTo>
                    <a:pt x="29715" y="185237"/>
                  </a:lnTo>
                  <a:lnTo>
                    <a:pt x="13328" y="184520"/>
                  </a:lnTo>
                  <a:lnTo>
                    <a:pt x="6125" y="181540"/>
                  </a:lnTo>
                  <a:lnTo>
                    <a:pt x="3887" y="179633"/>
                  </a:lnTo>
                  <a:lnTo>
                    <a:pt x="0" y="172345"/>
                  </a:lnTo>
                  <a:lnTo>
                    <a:pt x="7170" y="167647"/>
                  </a:lnTo>
                  <a:lnTo>
                    <a:pt x="24609" y="159743"/>
                  </a:lnTo>
                  <a:lnTo>
                    <a:pt x="44183" y="158445"/>
                  </a:lnTo>
                  <a:lnTo>
                    <a:pt x="78840" y="164716"/>
                  </a:lnTo>
                  <a:lnTo>
                    <a:pt x="112467" y="173598"/>
                  </a:lnTo>
                  <a:lnTo>
                    <a:pt x="142041" y="183790"/>
                  </a:lnTo>
                  <a:lnTo>
                    <a:pt x="170812" y="198151"/>
                  </a:lnTo>
                  <a:lnTo>
                    <a:pt x="204770" y="216216"/>
                  </a:lnTo>
                  <a:lnTo>
                    <a:pt x="213723" y="221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254"/>
            <p:cNvSpPr/>
            <p:nvPr>
              <p:custDataLst>
                <p:tags r:id="rId32"/>
              </p:custDataLst>
            </p:nvPr>
          </p:nvSpPr>
          <p:spPr>
            <a:xfrm>
              <a:off x="7716109" y="3609500"/>
              <a:ext cx="967033" cy="696700"/>
            </a:xfrm>
            <a:custGeom>
              <a:avLst/>
              <a:gdLst/>
              <a:ahLst/>
              <a:cxnLst/>
              <a:rect l="0" t="0" r="0" b="0"/>
              <a:pathLst>
                <a:path w="967033" h="696700">
                  <a:moveTo>
                    <a:pt x="492060" y="683894"/>
                  </a:moveTo>
                  <a:lnTo>
                    <a:pt x="492060" y="683894"/>
                  </a:lnTo>
                  <a:lnTo>
                    <a:pt x="521354" y="683100"/>
                  </a:lnTo>
                  <a:lnTo>
                    <a:pt x="549335" y="678984"/>
                  </a:lnTo>
                  <a:lnTo>
                    <a:pt x="573872" y="677743"/>
                  </a:lnTo>
                  <a:lnTo>
                    <a:pt x="600652" y="675075"/>
                  </a:lnTo>
                  <a:lnTo>
                    <a:pt x="627635" y="670449"/>
                  </a:lnTo>
                  <a:lnTo>
                    <a:pt x="652858" y="663102"/>
                  </a:lnTo>
                  <a:lnTo>
                    <a:pt x="677296" y="656661"/>
                  </a:lnTo>
                  <a:lnTo>
                    <a:pt x="701387" y="650359"/>
                  </a:lnTo>
                  <a:lnTo>
                    <a:pt x="725323" y="642267"/>
                  </a:lnTo>
                  <a:lnTo>
                    <a:pt x="749191" y="631262"/>
                  </a:lnTo>
                  <a:lnTo>
                    <a:pt x="773027" y="619227"/>
                  </a:lnTo>
                  <a:lnTo>
                    <a:pt x="796851" y="608586"/>
                  </a:lnTo>
                  <a:lnTo>
                    <a:pt x="820668" y="594332"/>
                  </a:lnTo>
                  <a:lnTo>
                    <a:pt x="854273" y="570574"/>
                  </a:lnTo>
                  <a:lnTo>
                    <a:pt x="884339" y="546336"/>
                  </a:lnTo>
                  <a:lnTo>
                    <a:pt x="902149" y="527507"/>
                  </a:lnTo>
                  <a:lnTo>
                    <a:pt x="921896" y="494594"/>
                  </a:lnTo>
                  <a:lnTo>
                    <a:pt x="941681" y="459706"/>
                  </a:lnTo>
                  <a:lnTo>
                    <a:pt x="956363" y="424234"/>
                  </a:lnTo>
                  <a:lnTo>
                    <a:pt x="960354" y="400479"/>
                  </a:lnTo>
                  <a:lnTo>
                    <a:pt x="964245" y="374575"/>
                  </a:lnTo>
                  <a:lnTo>
                    <a:pt x="967032" y="347188"/>
                  </a:lnTo>
                  <a:lnTo>
                    <a:pt x="965625" y="319140"/>
                  </a:lnTo>
                  <a:lnTo>
                    <a:pt x="962354" y="290800"/>
                  </a:lnTo>
                  <a:lnTo>
                    <a:pt x="957461" y="262329"/>
                  </a:lnTo>
                  <a:lnTo>
                    <a:pt x="949994" y="233801"/>
                  </a:lnTo>
                  <a:lnTo>
                    <a:pt x="937150" y="205246"/>
                  </a:lnTo>
                  <a:lnTo>
                    <a:pt x="920859" y="177474"/>
                  </a:lnTo>
                  <a:lnTo>
                    <a:pt x="903035" y="151902"/>
                  </a:lnTo>
                  <a:lnTo>
                    <a:pt x="882413" y="127307"/>
                  </a:lnTo>
                  <a:lnTo>
                    <a:pt x="859225" y="103941"/>
                  </a:lnTo>
                  <a:lnTo>
                    <a:pt x="833045" y="82972"/>
                  </a:lnTo>
                  <a:lnTo>
                    <a:pt x="803417" y="63070"/>
                  </a:lnTo>
                  <a:lnTo>
                    <a:pt x="771728" y="45228"/>
                  </a:lnTo>
                  <a:lnTo>
                    <a:pt x="739123" y="32007"/>
                  </a:lnTo>
                  <a:lnTo>
                    <a:pt x="706112" y="20839"/>
                  </a:lnTo>
                  <a:lnTo>
                    <a:pt x="672126" y="11378"/>
                  </a:lnTo>
                  <a:lnTo>
                    <a:pt x="654172" y="7744"/>
                  </a:lnTo>
                  <a:lnTo>
                    <a:pt x="635854" y="4527"/>
                  </a:lnTo>
                  <a:lnTo>
                    <a:pt x="616497" y="2383"/>
                  </a:lnTo>
                  <a:lnTo>
                    <a:pt x="596450" y="953"/>
                  </a:lnTo>
                  <a:lnTo>
                    <a:pt x="575941" y="0"/>
                  </a:lnTo>
                  <a:lnTo>
                    <a:pt x="555918" y="158"/>
                  </a:lnTo>
                  <a:lnTo>
                    <a:pt x="536219" y="1058"/>
                  </a:lnTo>
                  <a:lnTo>
                    <a:pt x="516737" y="2451"/>
                  </a:lnTo>
                  <a:lnTo>
                    <a:pt x="497399" y="4174"/>
                  </a:lnTo>
                  <a:lnTo>
                    <a:pt x="478157" y="6116"/>
                  </a:lnTo>
                  <a:lnTo>
                    <a:pt x="458979" y="8204"/>
                  </a:lnTo>
                  <a:lnTo>
                    <a:pt x="439843" y="11978"/>
                  </a:lnTo>
                  <a:lnTo>
                    <a:pt x="420736" y="16875"/>
                  </a:lnTo>
                  <a:lnTo>
                    <a:pt x="401648" y="22521"/>
                  </a:lnTo>
                  <a:lnTo>
                    <a:pt x="383367" y="28666"/>
                  </a:lnTo>
                  <a:lnTo>
                    <a:pt x="348238" y="41844"/>
                  </a:lnTo>
                  <a:lnTo>
                    <a:pt x="314103" y="55638"/>
                  </a:lnTo>
                  <a:lnTo>
                    <a:pt x="280411" y="71294"/>
                  </a:lnTo>
                  <a:lnTo>
                    <a:pt x="246917" y="91481"/>
                  </a:lnTo>
                  <a:lnTo>
                    <a:pt x="215626" y="113683"/>
                  </a:lnTo>
                  <a:lnTo>
                    <a:pt x="185844" y="136779"/>
                  </a:lnTo>
                  <a:lnTo>
                    <a:pt x="156733" y="160273"/>
                  </a:lnTo>
                  <a:lnTo>
                    <a:pt x="121154" y="195813"/>
                  </a:lnTo>
                  <a:lnTo>
                    <a:pt x="90502" y="231479"/>
                  </a:lnTo>
                  <a:lnTo>
                    <a:pt x="61312" y="267182"/>
                  </a:lnTo>
                  <a:lnTo>
                    <a:pt x="40140" y="302896"/>
                  </a:lnTo>
                  <a:lnTo>
                    <a:pt x="23812" y="338613"/>
                  </a:lnTo>
                  <a:lnTo>
                    <a:pt x="8920" y="374332"/>
                  </a:lnTo>
                  <a:lnTo>
                    <a:pt x="2038" y="406258"/>
                  </a:lnTo>
                  <a:lnTo>
                    <a:pt x="0" y="435826"/>
                  </a:lnTo>
                  <a:lnTo>
                    <a:pt x="6980" y="464695"/>
                  </a:lnTo>
                  <a:lnTo>
                    <a:pt x="29265" y="497985"/>
                  </a:lnTo>
                  <a:lnTo>
                    <a:pt x="50400" y="525005"/>
                  </a:lnTo>
                  <a:lnTo>
                    <a:pt x="77211" y="552325"/>
                  </a:lnTo>
                  <a:lnTo>
                    <a:pt x="111526" y="576648"/>
                  </a:lnTo>
                  <a:lnTo>
                    <a:pt x="140636" y="594425"/>
                  </a:lnTo>
                  <a:lnTo>
                    <a:pt x="172094" y="610792"/>
                  </a:lnTo>
                  <a:lnTo>
                    <a:pt x="204597" y="626798"/>
                  </a:lnTo>
                  <a:lnTo>
                    <a:pt x="237563" y="644495"/>
                  </a:lnTo>
                  <a:lnTo>
                    <a:pt x="272852" y="660827"/>
                  </a:lnTo>
                  <a:lnTo>
                    <a:pt x="291153" y="668516"/>
                  </a:lnTo>
                  <a:lnTo>
                    <a:pt x="309703" y="675230"/>
                  </a:lnTo>
                  <a:lnTo>
                    <a:pt x="328420" y="681292"/>
                  </a:lnTo>
                  <a:lnTo>
                    <a:pt x="347248" y="686922"/>
                  </a:lnTo>
                  <a:lnTo>
                    <a:pt x="365356" y="690675"/>
                  </a:lnTo>
                  <a:lnTo>
                    <a:pt x="400292" y="694845"/>
                  </a:lnTo>
                  <a:lnTo>
                    <a:pt x="418182" y="695957"/>
                  </a:lnTo>
                  <a:lnTo>
                    <a:pt x="436458" y="696699"/>
                  </a:lnTo>
                  <a:lnTo>
                    <a:pt x="472111" y="695935"/>
                  </a:lnTo>
                  <a:lnTo>
                    <a:pt x="503830" y="690304"/>
                  </a:lnTo>
                  <a:lnTo>
                    <a:pt x="531687" y="682509"/>
                  </a:lnTo>
                  <a:lnTo>
                    <a:pt x="557297" y="673753"/>
                  </a:lnTo>
                  <a:lnTo>
                    <a:pt x="591646" y="659899"/>
                  </a:lnTo>
                  <a:lnTo>
                    <a:pt x="620647" y="641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255"/>
            <p:cNvSpPr/>
            <p:nvPr>
              <p:custDataLst>
                <p:tags r:id="rId33"/>
              </p:custDataLst>
            </p:nvPr>
          </p:nvSpPr>
          <p:spPr>
            <a:xfrm>
              <a:off x="7843838" y="3629025"/>
              <a:ext cx="592932" cy="85726"/>
            </a:xfrm>
            <a:custGeom>
              <a:avLst/>
              <a:gdLst/>
              <a:ahLst/>
              <a:cxnLst/>
              <a:rect l="0" t="0" r="0" b="0"/>
              <a:pathLst>
                <a:path w="592932" h="85726">
                  <a:moveTo>
                    <a:pt x="592931" y="0"/>
                  </a:moveTo>
                  <a:lnTo>
                    <a:pt x="592931" y="0"/>
                  </a:lnTo>
                  <a:lnTo>
                    <a:pt x="589139" y="0"/>
                  </a:lnTo>
                  <a:lnTo>
                    <a:pt x="555910" y="12185"/>
                  </a:lnTo>
                  <a:lnTo>
                    <a:pt x="524147" y="23603"/>
                  </a:lnTo>
                  <a:lnTo>
                    <a:pt x="489471" y="34246"/>
                  </a:lnTo>
                  <a:lnTo>
                    <a:pt x="461224" y="39827"/>
                  </a:lnTo>
                  <a:lnTo>
                    <a:pt x="427502" y="44953"/>
                  </a:lnTo>
                  <a:lnTo>
                    <a:pt x="409620" y="48225"/>
                  </a:lnTo>
                  <a:lnTo>
                    <a:pt x="391348" y="51994"/>
                  </a:lnTo>
                  <a:lnTo>
                    <a:pt x="372817" y="56093"/>
                  </a:lnTo>
                  <a:lnTo>
                    <a:pt x="353320" y="59621"/>
                  </a:lnTo>
                  <a:lnTo>
                    <a:pt x="333178" y="62766"/>
                  </a:lnTo>
                  <a:lnTo>
                    <a:pt x="312606" y="65656"/>
                  </a:lnTo>
                  <a:lnTo>
                    <a:pt x="292541" y="68377"/>
                  </a:lnTo>
                  <a:lnTo>
                    <a:pt x="272815" y="70985"/>
                  </a:lnTo>
                  <a:lnTo>
                    <a:pt x="253313" y="73517"/>
                  </a:lnTo>
                  <a:lnTo>
                    <a:pt x="233964" y="75205"/>
                  </a:lnTo>
                  <a:lnTo>
                    <a:pt x="214713" y="76331"/>
                  </a:lnTo>
                  <a:lnTo>
                    <a:pt x="195529" y="77081"/>
                  </a:lnTo>
                  <a:lnTo>
                    <a:pt x="161514" y="77914"/>
                  </a:lnTo>
                  <a:lnTo>
                    <a:pt x="130522" y="79079"/>
                  </a:lnTo>
                  <a:lnTo>
                    <a:pt x="100872" y="82242"/>
                  </a:lnTo>
                  <a:lnTo>
                    <a:pt x="76052" y="84177"/>
                  </a:lnTo>
                  <a:lnTo>
                    <a:pt x="46346" y="85267"/>
                  </a:lnTo>
                  <a:lnTo>
                    <a:pt x="12946" y="8569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256"/>
            <p:cNvSpPr/>
            <p:nvPr>
              <p:custDataLst>
                <p:tags r:id="rId34"/>
              </p:custDataLst>
            </p:nvPr>
          </p:nvSpPr>
          <p:spPr>
            <a:xfrm>
              <a:off x="8091197" y="3421856"/>
              <a:ext cx="192774" cy="149496"/>
            </a:xfrm>
            <a:custGeom>
              <a:avLst/>
              <a:gdLst/>
              <a:ahLst/>
              <a:cxnLst/>
              <a:rect l="0" t="0" r="0" b="0"/>
              <a:pathLst>
                <a:path w="192774" h="149496">
                  <a:moveTo>
                    <a:pt x="116972" y="14288"/>
                  </a:moveTo>
                  <a:lnTo>
                    <a:pt x="116972" y="14288"/>
                  </a:lnTo>
                  <a:lnTo>
                    <a:pt x="110821" y="14288"/>
                  </a:lnTo>
                  <a:lnTo>
                    <a:pt x="110490" y="13494"/>
                  </a:lnTo>
                  <a:lnTo>
                    <a:pt x="110123" y="10496"/>
                  </a:lnTo>
                  <a:lnTo>
                    <a:pt x="109230" y="10172"/>
                  </a:lnTo>
                  <a:lnTo>
                    <a:pt x="79307" y="24024"/>
                  </a:lnTo>
                  <a:lnTo>
                    <a:pt x="45278" y="49172"/>
                  </a:lnTo>
                  <a:lnTo>
                    <a:pt x="26144" y="66163"/>
                  </a:lnTo>
                  <a:lnTo>
                    <a:pt x="9249" y="89446"/>
                  </a:lnTo>
                  <a:lnTo>
                    <a:pt x="828" y="108259"/>
                  </a:lnTo>
                  <a:lnTo>
                    <a:pt x="0" y="117701"/>
                  </a:lnTo>
                  <a:lnTo>
                    <a:pt x="890" y="121330"/>
                  </a:lnTo>
                  <a:lnTo>
                    <a:pt x="12933" y="137767"/>
                  </a:lnTo>
                  <a:lnTo>
                    <a:pt x="18609" y="144044"/>
                  </a:lnTo>
                  <a:lnTo>
                    <a:pt x="28011" y="147364"/>
                  </a:lnTo>
                  <a:lnTo>
                    <a:pt x="53450" y="149495"/>
                  </a:lnTo>
                  <a:lnTo>
                    <a:pt x="82199" y="144212"/>
                  </a:lnTo>
                  <a:lnTo>
                    <a:pt x="117629" y="133409"/>
                  </a:lnTo>
                  <a:lnTo>
                    <a:pt x="143625" y="118639"/>
                  </a:lnTo>
                  <a:lnTo>
                    <a:pt x="175309" y="86150"/>
                  </a:lnTo>
                  <a:lnTo>
                    <a:pt x="185497" y="75066"/>
                  </a:lnTo>
                  <a:lnTo>
                    <a:pt x="191084" y="62732"/>
                  </a:lnTo>
                  <a:lnTo>
                    <a:pt x="192773" y="50106"/>
                  </a:lnTo>
                  <a:lnTo>
                    <a:pt x="190877" y="39203"/>
                  </a:lnTo>
                  <a:lnTo>
                    <a:pt x="181556" y="24139"/>
                  </a:lnTo>
                  <a:lnTo>
                    <a:pt x="171076" y="16550"/>
                  </a:lnTo>
                  <a:lnTo>
                    <a:pt x="144945" y="5210"/>
                  </a:lnTo>
                  <a:lnTo>
                    <a:pt x="111943" y="1029"/>
                  </a:lnTo>
                  <a:lnTo>
                    <a:pt x="78180" y="136"/>
                  </a:lnTo>
                  <a:lnTo>
                    <a:pt x="66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726"/>
          <p:cNvGrpSpPr/>
          <p:nvPr/>
        </p:nvGrpSpPr>
        <p:grpSpPr>
          <a:xfrm>
            <a:off x="7881052" y="3801195"/>
            <a:ext cx="597493" cy="220737"/>
            <a:chOff x="7881052" y="3801195"/>
            <a:chExt cx="597493" cy="220737"/>
          </a:xfrm>
        </p:grpSpPr>
        <p:sp>
          <p:nvSpPr>
            <p:cNvPr id="165" name="SMARTInkShape-5257"/>
            <p:cNvSpPr/>
            <p:nvPr>
              <p:custDataLst>
                <p:tags r:id="rId29"/>
              </p:custDataLst>
            </p:nvPr>
          </p:nvSpPr>
          <p:spPr>
            <a:xfrm>
              <a:off x="8216246" y="3843767"/>
              <a:ext cx="262299" cy="156279"/>
            </a:xfrm>
            <a:custGeom>
              <a:avLst/>
              <a:gdLst/>
              <a:ahLst/>
              <a:cxnLst/>
              <a:rect l="0" t="0" r="0" b="0"/>
              <a:pathLst>
                <a:path w="262299" h="156279">
                  <a:moveTo>
                    <a:pt x="34785" y="13858"/>
                  </a:moveTo>
                  <a:lnTo>
                    <a:pt x="34785" y="13858"/>
                  </a:lnTo>
                  <a:lnTo>
                    <a:pt x="28634" y="7707"/>
                  </a:lnTo>
                  <a:lnTo>
                    <a:pt x="27728" y="651"/>
                  </a:lnTo>
                  <a:lnTo>
                    <a:pt x="27649" y="9608"/>
                  </a:lnTo>
                  <a:lnTo>
                    <a:pt x="25528" y="14086"/>
                  </a:lnTo>
                  <a:lnTo>
                    <a:pt x="15457" y="32291"/>
                  </a:lnTo>
                  <a:lnTo>
                    <a:pt x="3793" y="60618"/>
                  </a:lnTo>
                  <a:lnTo>
                    <a:pt x="0" y="95091"/>
                  </a:lnTo>
                  <a:lnTo>
                    <a:pt x="137" y="113421"/>
                  </a:lnTo>
                  <a:lnTo>
                    <a:pt x="2982" y="121079"/>
                  </a:lnTo>
                  <a:lnTo>
                    <a:pt x="9046" y="129853"/>
                  </a:lnTo>
                  <a:lnTo>
                    <a:pt x="19662" y="137480"/>
                  </a:lnTo>
                  <a:lnTo>
                    <a:pt x="32862" y="140974"/>
                  </a:lnTo>
                  <a:lnTo>
                    <a:pt x="42133" y="139675"/>
                  </a:lnTo>
                  <a:lnTo>
                    <a:pt x="51545" y="135658"/>
                  </a:lnTo>
                  <a:lnTo>
                    <a:pt x="75279" y="115672"/>
                  </a:lnTo>
                  <a:lnTo>
                    <a:pt x="85765" y="101793"/>
                  </a:lnTo>
                  <a:lnTo>
                    <a:pt x="93899" y="83834"/>
                  </a:lnTo>
                  <a:lnTo>
                    <a:pt x="98397" y="51501"/>
                  </a:lnTo>
                  <a:lnTo>
                    <a:pt x="97982" y="40907"/>
                  </a:lnTo>
                  <a:lnTo>
                    <a:pt x="95152" y="30907"/>
                  </a:lnTo>
                  <a:lnTo>
                    <a:pt x="89132" y="23287"/>
                  </a:lnTo>
                  <a:lnTo>
                    <a:pt x="71870" y="9396"/>
                  </a:lnTo>
                  <a:lnTo>
                    <a:pt x="52165" y="1747"/>
                  </a:lnTo>
                  <a:lnTo>
                    <a:pt x="40159" y="0"/>
                  </a:lnTo>
                  <a:lnTo>
                    <a:pt x="35057" y="1878"/>
                  </a:lnTo>
                  <a:lnTo>
                    <a:pt x="32585" y="3490"/>
                  </a:lnTo>
                  <a:lnTo>
                    <a:pt x="31731" y="5359"/>
                  </a:lnTo>
                  <a:lnTo>
                    <a:pt x="31955" y="7398"/>
                  </a:lnTo>
                  <a:lnTo>
                    <a:pt x="34226" y="12582"/>
                  </a:lnTo>
                  <a:lnTo>
                    <a:pt x="46875" y="19309"/>
                  </a:lnTo>
                  <a:lnTo>
                    <a:pt x="64826" y="25175"/>
                  </a:lnTo>
                  <a:lnTo>
                    <a:pt x="95480" y="27754"/>
                  </a:lnTo>
                  <a:lnTo>
                    <a:pt x="128121" y="28094"/>
                  </a:lnTo>
                  <a:lnTo>
                    <a:pt x="162787" y="28141"/>
                  </a:lnTo>
                  <a:lnTo>
                    <a:pt x="174722" y="28144"/>
                  </a:lnTo>
                  <a:lnTo>
                    <a:pt x="178471" y="26028"/>
                  </a:lnTo>
                  <a:lnTo>
                    <a:pt x="183553" y="21995"/>
                  </a:lnTo>
                  <a:lnTo>
                    <a:pt x="183970" y="22457"/>
                  </a:lnTo>
                  <a:lnTo>
                    <a:pt x="184433" y="25088"/>
                  </a:lnTo>
                  <a:lnTo>
                    <a:pt x="183764" y="26107"/>
                  </a:lnTo>
                  <a:lnTo>
                    <a:pt x="182523" y="26787"/>
                  </a:lnTo>
                  <a:lnTo>
                    <a:pt x="180902" y="27240"/>
                  </a:lnTo>
                  <a:lnTo>
                    <a:pt x="174829" y="31670"/>
                  </a:lnTo>
                  <a:lnTo>
                    <a:pt x="150557" y="64095"/>
                  </a:lnTo>
                  <a:lnTo>
                    <a:pt x="139852" y="86752"/>
                  </a:lnTo>
                  <a:lnTo>
                    <a:pt x="139160" y="98114"/>
                  </a:lnTo>
                  <a:lnTo>
                    <a:pt x="143163" y="123202"/>
                  </a:lnTo>
                  <a:lnTo>
                    <a:pt x="149363" y="132834"/>
                  </a:lnTo>
                  <a:lnTo>
                    <a:pt x="159527" y="140291"/>
                  </a:lnTo>
                  <a:lnTo>
                    <a:pt x="187472" y="153274"/>
                  </a:lnTo>
                  <a:lnTo>
                    <a:pt x="217082" y="156278"/>
                  </a:lnTo>
                  <a:lnTo>
                    <a:pt x="235907" y="149013"/>
                  </a:lnTo>
                  <a:lnTo>
                    <a:pt x="248982" y="140599"/>
                  </a:lnTo>
                  <a:lnTo>
                    <a:pt x="257882" y="125494"/>
                  </a:lnTo>
                  <a:lnTo>
                    <a:pt x="262298" y="99057"/>
                  </a:lnTo>
                  <a:lnTo>
                    <a:pt x="261054" y="70904"/>
                  </a:lnTo>
                  <a:lnTo>
                    <a:pt x="253400" y="46205"/>
                  </a:lnTo>
                  <a:lnTo>
                    <a:pt x="242788" y="30939"/>
                  </a:lnTo>
                  <a:lnTo>
                    <a:pt x="225797" y="20154"/>
                  </a:lnTo>
                  <a:lnTo>
                    <a:pt x="205220" y="15102"/>
                  </a:lnTo>
                  <a:lnTo>
                    <a:pt x="191948" y="1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258"/>
            <p:cNvSpPr/>
            <p:nvPr>
              <p:custDataLst>
                <p:tags r:id="rId30"/>
              </p:custDataLst>
            </p:nvPr>
          </p:nvSpPr>
          <p:spPr>
            <a:xfrm>
              <a:off x="7881052" y="3801195"/>
              <a:ext cx="232015" cy="220737"/>
            </a:xfrm>
            <a:custGeom>
              <a:avLst/>
              <a:gdLst/>
              <a:ahLst/>
              <a:cxnLst/>
              <a:rect l="0" t="0" r="0" b="0"/>
              <a:pathLst>
                <a:path w="232015" h="220737">
                  <a:moveTo>
                    <a:pt x="62798" y="13568"/>
                  </a:moveTo>
                  <a:lnTo>
                    <a:pt x="62798" y="13568"/>
                  </a:lnTo>
                  <a:lnTo>
                    <a:pt x="66591" y="9775"/>
                  </a:lnTo>
                  <a:lnTo>
                    <a:pt x="70569" y="7913"/>
                  </a:lnTo>
                  <a:lnTo>
                    <a:pt x="101995" y="0"/>
                  </a:lnTo>
                  <a:lnTo>
                    <a:pt x="127779" y="1539"/>
                  </a:lnTo>
                  <a:lnTo>
                    <a:pt x="162901" y="12278"/>
                  </a:lnTo>
                  <a:lnTo>
                    <a:pt x="194749" y="33075"/>
                  </a:lnTo>
                  <a:lnTo>
                    <a:pt x="213814" y="47041"/>
                  </a:lnTo>
                  <a:lnTo>
                    <a:pt x="223314" y="60724"/>
                  </a:lnTo>
                  <a:lnTo>
                    <a:pt x="231008" y="84160"/>
                  </a:lnTo>
                  <a:lnTo>
                    <a:pt x="232014" y="98917"/>
                  </a:lnTo>
                  <a:lnTo>
                    <a:pt x="227324" y="121406"/>
                  </a:lnTo>
                  <a:lnTo>
                    <a:pt x="215440" y="146238"/>
                  </a:lnTo>
                  <a:lnTo>
                    <a:pt x="196396" y="164355"/>
                  </a:lnTo>
                  <a:lnTo>
                    <a:pt x="161918" y="182582"/>
                  </a:lnTo>
                  <a:lnTo>
                    <a:pt x="131854" y="191440"/>
                  </a:lnTo>
                  <a:lnTo>
                    <a:pt x="99928" y="196975"/>
                  </a:lnTo>
                  <a:lnTo>
                    <a:pt x="70360" y="198614"/>
                  </a:lnTo>
                  <a:lnTo>
                    <a:pt x="43607" y="196984"/>
                  </a:lnTo>
                  <a:lnTo>
                    <a:pt x="24833" y="191473"/>
                  </a:lnTo>
                  <a:lnTo>
                    <a:pt x="11378" y="182500"/>
                  </a:lnTo>
                  <a:lnTo>
                    <a:pt x="3554" y="171660"/>
                  </a:lnTo>
                  <a:lnTo>
                    <a:pt x="0" y="162186"/>
                  </a:lnTo>
                  <a:lnTo>
                    <a:pt x="1089" y="158684"/>
                  </a:lnTo>
                  <a:lnTo>
                    <a:pt x="6532" y="150560"/>
                  </a:lnTo>
                  <a:lnTo>
                    <a:pt x="12127" y="145890"/>
                  </a:lnTo>
                  <a:lnTo>
                    <a:pt x="29771" y="139101"/>
                  </a:lnTo>
                  <a:lnTo>
                    <a:pt x="40446" y="138946"/>
                  </a:lnTo>
                  <a:lnTo>
                    <a:pt x="75515" y="149644"/>
                  </a:lnTo>
                  <a:lnTo>
                    <a:pt x="103410" y="162684"/>
                  </a:lnTo>
                  <a:lnTo>
                    <a:pt x="134585" y="180547"/>
                  </a:lnTo>
                  <a:lnTo>
                    <a:pt x="168377" y="197246"/>
                  </a:lnTo>
                  <a:lnTo>
                    <a:pt x="198218" y="208423"/>
                  </a:lnTo>
                  <a:lnTo>
                    <a:pt x="227104" y="220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5259"/>
          <p:cNvSpPr/>
          <p:nvPr>
            <p:custDataLst>
              <p:tags r:id="rId11"/>
            </p:custDataLst>
          </p:nvPr>
        </p:nvSpPr>
        <p:spPr>
          <a:xfrm>
            <a:off x="8161190" y="3714763"/>
            <a:ext cx="296985" cy="321457"/>
          </a:xfrm>
          <a:custGeom>
            <a:avLst/>
            <a:gdLst/>
            <a:ahLst/>
            <a:cxnLst/>
            <a:rect l="0" t="0" r="0" b="0"/>
            <a:pathLst>
              <a:path w="296985" h="321457">
                <a:moveTo>
                  <a:pt x="4116" y="64281"/>
                </a:moveTo>
                <a:lnTo>
                  <a:pt x="4116" y="64281"/>
                </a:lnTo>
                <a:lnTo>
                  <a:pt x="3323" y="88651"/>
                </a:lnTo>
                <a:lnTo>
                  <a:pt x="0" y="103340"/>
                </a:lnTo>
                <a:lnTo>
                  <a:pt x="5184" y="131351"/>
                </a:lnTo>
                <a:lnTo>
                  <a:pt x="13852" y="163431"/>
                </a:lnTo>
                <a:lnTo>
                  <a:pt x="23208" y="197607"/>
                </a:lnTo>
                <a:lnTo>
                  <a:pt x="32700" y="228112"/>
                </a:lnTo>
                <a:lnTo>
                  <a:pt x="44599" y="263449"/>
                </a:lnTo>
                <a:lnTo>
                  <a:pt x="54123" y="282981"/>
                </a:lnTo>
                <a:lnTo>
                  <a:pt x="58091" y="289275"/>
                </a:lnTo>
                <a:lnTo>
                  <a:pt x="60325" y="297280"/>
                </a:lnTo>
                <a:lnTo>
                  <a:pt x="61230" y="306736"/>
                </a:lnTo>
                <a:lnTo>
                  <a:pt x="65048" y="303248"/>
                </a:lnTo>
                <a:lnTo>
                  <a:pt x="66916" y="299340"/>
                </a:lnTo>
                <a:lnTo>
                  <a:pt x="68323" y="267222"/>
                </a:lnTo>
                <a:lnTo>
                  <a:pt x="68398" y="235174"/>
                </a:lnTo>
                <a:lnTo>
                  <a:pt x="68408" y="203253"/>
                </a:lnTo>
                <a:lnTo>
                  <a:pt x="63500" y="171284"/>
                </a:lnTo>
                <a:lnTo>
                  <a:pt x="59591" y="137334"/>
                </a:lnTo>
                <a:lnTo>
                  <a:pt x="51410" y="107463"/>
                </a:lnTo>
                <a:lnTo>
                  <a:pt x="41908" y="73583"/>
                </a:lnTo>
                <a:lnTo>
                  <a:pt x="41217" y="68101"/>
                </a:lnTo>
                <a:lnTo>
                  <a:pt x="36216" y="57776"/>
                </a:lnTo>
                <a:lnTo>
                  <a:pt x="28709" y="45156"/>
                </a:lnTo>
                <a:lnTo>
                  <a:pt x="25732" y="30108"/>
                </a:lnTo>
                <a:lnTo>
                  <a:pt x="25564" y="38641"/>
                </a:lnTo>
                <a:lnTo>
                  <a:pt x="27671" y="43096"/>
                </a:lnTo>
                <a:lnTo>
                  <a:pt x="45474" y="74888"/>
                </a:lnTo>
                <a:lnTo>
                  <a:pt x="66458" y="107599"/>
                </a:lnTo>
                <a:lnTo>
                  <a:pt x="86752" y="140718"/>
                </a:lnTo>
                <a:lnTo>
                  <a:pt x="117571" y="173130"/>
                </a:lnTo>
                <a:lnTo>
                  <a:pt x="150617" y="206079"/>
                </a:lnTo>
                <a:lnTo>
                  <a:pt x="178316" y="232060"/>
                </a:lnTo>
                <a:lnTo>
                  <a:pt x="210417" y="263581"/>
                </a:lnTo>
                <a:lnTo>
                  <a:pt x="239689" y="290621"/>
                </a:lnTo>
                <a:lnTo>
                  <a:pt x="273763" y="316143"/>
                </a:lnTo>
                <a:lnTo>
                  <a:pt x="283860" y="319882"/>
                </a:lnTo>
                <a:lnTo>
                  <a:pt x="291879" y="320989"/>
                </a:lnTo>
                <a:lnTo>
                  <a:pt x="293589" y="320351"/>
                </a:lnTo>
                <a:lnTo>
                  <a:pt x="294730" y="319132"/>
                </a:lnTo>
                <a:lnTo>
                  <a:pt x="295997" y="315660"/>
                </a:lnTo>
                <a:lnTo>
                  <a:pt x="296984" y="283050"/>
                </a:lnTo>
                <a:lnTo>
                  <a:pt x="296214" y="249050"/>
                </a:lnTo>
                <a:lnTo>
                  <a:pt x="290859" y="214172"/>
                </a:lnTo>
                <a:lnTo>
                  <a:pt x="289269" y="180790"/>
                </a:lnTo>
                <a:lnTo>
                  <a:pt x="284251" y="150442"/>
                </a:lnTo>
                <a:lnTo>
                  <a:pt x="279233" y="121517"/>
                </a:lnTo>
                <a:lnTo>
                  <a:pt x="276301" y="92873"/>
                </a:lnTo>
                <a:lnTo>
                  <a:pt x="275721" y="64284"/>
                </a:lnTo>
                <a:lnTo>
                  <a:pt x="275591" y="31306"/>
                </a:lnTo>
                <a:lnTo>
                  <a:pt x="275579" y="141"/>
                </a:lnTo>
                <a:lnTo>
                  <a:pt x="281730" y="0"/>
                </a:lnTo>
                <a:lnTo>
                  <a:pt x="282061" y="790"/>
                </a:lnTo>
                <a:lnTo>
                  <a:pt x="282715" y="33780"/>
                </a:lnTo>
                <a:lnTo>
                  <a:pt x="280605" y="59314"/>
                </a:lnTo>
                <a:lnTo>
                  <a:pt x="278606" y="71598"/>
                </a:lnTo>
                <a:lnTo>
                  <a:pt x="280357" y="88233"/>
                </a:lnTo>
                <a:lnTo>
                  <a:pt x="276365" y="121763"/>
                </a:lnTo>
                <a:lnTo>
                  <a:pt x="275683" y="157193"/>
                </a:lnTo>
                <a:lnTo>
                  <a:pt x="275593" y="192874"/>
                </a:lnTo>
                <a:lnTo>
                  <a:pt x="275581" y="224795"/>
                </a:lnTo>
                <a:lnTo>
                  <a:pt x="269097" y="258667"/>
                </a:lnTo>
                <a:lnTo>
                  <a:pt x="268522" y="273402"/>
                </a:lnTo>
                <a:lnTo>
                  <a:pt x="266357" y="278403"/>
                </a:lnTo>
                <a:lnTo>
                  <a:pt x="261587" y="285308"/>
                </a:lnTo>
                <a:lnTo>
                  <a:pt x="251374" y="285699"/>
                </a:lnTo>
                <a:lnTo>
                  <a:pt x="246829" y="283603"/>
                </a:lnTo>
                <a:lnTo>
                  <a:pt x="244506" y="281933"/>
                </a:lnTo>
                <a:lnTo>
                  <a:pt x="220014" y="246868"/>
                </a:lnTo>
                <a:lnTo>
                  <a:pt x="189668" y="212138"/>
                </a:lnTo>
                <a:lnTo>
                  <a:pt x="161262" y="179018"/>
                </a:lnTo>
                <a:lnTo>
                  <a:pt x="130586" y="144390"/>
                </a:lnTo>
                <a:lnTo>
                  <a:pt x="103203" y="119251"/>
                </a:lnTo>
                <a:lnTo>
                  <a:pt x="75151" y="85724"/>
                </a:lnTo>
                <a:lnTo>
                  <a:pt x="42294" y="53251"/>
                </a:lnTo>
                <a:lnTo>
                  <a:pt x="37489" y="51441"/>
                </a:lnTo>
                <a:lnTo>
                  <a:pt x="35890" y="50165"/>
                </a:lnTo>
                <a:lnTo>
                  <a:pt x="32846" y="45370"/>
                </a:lnTo>
                <a:lnTo>
                  <a:pt x="29320" y="43970"/>
                </a:lnTo>
                <a:lnTo>
                  <a:pt x="28062" y="44390"/>
                </a:lnTo>
                <a:lnTo>
                  <a:pt x="27224" y="45464"/>
                </a:lnTo>
                <a:lnTo>
                  <a:pt x="25879" y="49099"/>
                </a:lnTo>
                <a:lnTo>
                  <a:pt x="24760" y="69904"/>
                </a:lnTo>
                <a:lnTo>
                  <a:pt x="19894" y="86352"/>
                </a:lnTo>
                <a:lnTo>
                  <a:pt x="18491" y="119087"/>
                </a:lnTo>
                <a:lnTo>
                  <a:pt x="20532" y="144984"/>
                </a:lnTo>
                <a:lnTo>
                  <a:pt x="30761" y="180257"/>
                </a:lnTo>
                <a:lnTo>
                  <a:pt x="34236" y="198392"/>
                </a:lnTo>
                <a:lnTo>
                  <a:pt x="47114" y="234099"/>
                </a:lnTo>
                <a:lnTo>
                  <a:pt x="52046" y="249535"/>
                </a:lnTo>
                <a:lnTo>
                  <a:pt x="57794" y="283327"/>
                </a:lnTo>
                <a:lnTo>
                  <a:pt x="60809" y="299394"/>
                </a:lnTo>
                <a:lnTo>
                  <a:pt x="61266" y="3214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Shape-5260"/>
          <p:cNvSpPr/>
          <p:nvPr>
            <p:custDataLst>
              <p:tags r:id="rId12"/>
            </p:custDataLst>
          </p:nvPr>
        </p:nvSpPr>
        <p:spPr>
          <a:xfrm>
            <a:off x="7930054" y="3736189"/>
            <a:ext cx="175823" cy="321462"/>
          </a:xfrm>
          <a:custGeom>
            <a:avLst/>
            <a:gdLst/>
            <a:ahLst/>
            <a:cxnLst/>
            <a:rect l="0" t="0" r="0" b="0"/>
            <a:pathLst>
              <a:path w="175823" h="321462">
                <a:moveTo>
                  <a:pt x="135240" y="14280"/>
                </a:moveTo>
                <a:lnTo>
                  <a:pt x="135240" y="14280"/>
                </a:lnTo>
                <a:lnTo>
                  <a:pt x="131448" y="14280"/>
                </a:lnTo>
                <a:lnTo>
                  <a:pt x="127469" y="12163"/>
                </a:lnTo>
                <a:lnTo>
                  <a:pt x="125297" y="10488"/>
                </a:lnTo>
                <a:lnTo>
                  <a:pt x="118650" y="8625"/>
                </a:lnTo>
                <a:lnTo>
                  <a:pt x="86224" y="2423"/>
                </a:lnTo>
                <a:lnTo>
                  <a:pt x="56854" y="472"/>
                </a:lnTo>
                <a:lnTo>
                  <a:pt x="22553" y="56"/>
                </a:lnTo>
                <a:lnTo>
                  <a:pt x="5111" y="0"/>
                </a:lnTo>
                <a:lnTo>
                  <a:pt x="3243" y="791"/>
                </a:lnTo>
                <a:lnTo>
                  <a:pt x="1998" y="2113"/>
                </a:lnTo>
                <a:lnTo>
                  <a:pt x="615" y="5697"/>
                </a:lnTo>
                <a:lnTo>
                  <a:pt x="0" y="9936"/>
                </a:lnTo>
                <a:lnTo>
                  <a:pt x="1844" y="14466"/>
                </a:lnTo>
                <a:lnTo>
                  <a:pt x="3446" y="16785"/>
                </a:lnTo>
                <a:lnTo>
                  <a:pt x="36201" y="34752"/>
                </a:lnTo>
                <a:lnTo>
                  <a:pt x="64788" y="51867"/>
                </a:lnTo>
                <a:lnTo>
                  <a:pt x="98069" y="65831"/>
                </a:lnTo>
                <a:lnTo>
                  <a:pt x="118405" y="74798"/>
                </a:lnTo>
                <a:lnTo>
                  <a:pt x="128552" y="77689"/>
                </a:lnTo>
                <a:lnTo>
                  <a:pt x="139520" y="82986"/>
                </a:lnTo>
                <a:lnTo>
                  <a:pt x="154099" y="85358"/>
                </a:lnTo>
                <a:lnTo>
                  <a:pt x="148324" y="85611"/>
                </a:lnTo>
                <a:lnTo>
                  <a:pt x="142907" y="83553"/>
                </a:lnTo>
                <a:lnTo>
                  <a:pt x="129170" y="75765"/>
                </a:lnTo>
                <a:lnTo>
                  <a:pt x="98722" y="69884"/>
                </a:lnTo>
                <a:lnTo>
                  <a:pt x="63697" y="65023"/>
                </a:lnTo>
                <a:lnTo>
                  <a:pt x="43927" y="65298"/>
                </a:lnTo>
                <a:lnTo>
                  <a:pt x="22743" y="74258"/>
                </a:lnTo>
                <a:lnTo>
                  <a:pt x="17772" y="78772"/>
                </a:lnTo>
                <a:lnTo>
                  <a:pt x="16446" y="81087"/>
                </a:lnTo>
                <a:lnTo>
                  <a:pt x="16357" y="83424"/>
                </a:lnTo>
                <a:lnTo>
                  <a:pt x="23971" y="99046"/>
                </a:lnTo>
                <a:lnTo>
                  <a:pt x="44381" y="116954"/>
                </a:lnTo>
                <a:lnTo>
                  <a:pt x="73460" y="135779"/>
                </a:lnTo>
                <a:lnTo>
                  <a:pt x="100266" y="150027"/>
                </a:lnTo>
                <a:lnTo>
                  <a:pt x="133976" y="169064"/>
                </a:lnTo>
                <a:lnTo>
                  <a:pt x="166559" y="182986"/>
                </a:lnTo>
                <a:lnTo>
                  <a:pt x="170407" y="183901"/>
                </a:lnTo>
                <a:lnTo>
                  <a:pt x="172972" y="185304"/>
                </a:lnTo>
                <a:lnTo>
                  <a:pt x="174682" y="187034"/>
                </a:lnTo>
                <a:lnTo>
                  <a:pt x="175822" y="188980"/>
                </a:lnTo>
                <a:lnTo>
                  <a:pt x="175788" y="189484"/>
                </a:lnTo>
                <a:lnTo>
                  <a:pt x="173634" y="187928"/>
                </a:lnTo>
                <a:lnTo>
                  <a:pt x="141363" y="185923"/>
                </a:lnTo>
                <a:lnTo>
                  <a:pt x="112813" y="180859"/>
                </a:lnTo>
                <a:lnTo>
                  <a:pt x="79539" y="179035"/>
                </a:lnTo>
                <a:lnTo>
                  <a:pt x="49802" y="178675"/>
                </a:lnTo>
                <a:lnTo>
                  <a:pt x="14263" y="178594"/>
                </a:lnTo>
                <a:lnTo>
                  <a:pt x="7918" y="180706"/>
                </a:lnTo>
                <a:lnTo>
                  <a:pt x="5115" y="182380"/>
                </a:lnTo>
                <a:lnTo>
                  <a:pt x="3246" y="184291"/>
                </a:lnTo>
                <a:lnTo>
                  <a:pt x="1170" y="188530"/>
                </a:lnTo>
                <a:lnTo>
                  <a:pt x="1410" y="190772"/>
                </a:lnTo>
                <a:lnTo>
                  <a:pt x="3794" y="195379"/>
                </a:lnTo>
                <a:lnTo>
                  <a:pt x="9598" y="202435"/>
                </a:lnTo>
                <a:lnTo>
                  <a:pt x="43257" y="220482"/>
                </a:lnTo>
                <a:lnTo>
                  <a:pt x="78207" y="237412"/>
                </a:lnTo>
                <a:lnTo>
                  <a:pt x="106688" y="251325"/>
                </a:lnTo>
                <a:lnTo>
                  <a:pt x="140432" y="257015"/>
                </a:lnTo>
                <a:lnTo>
                  <a:pt x="140288" y="257066"/>
                </a:lnTo>
                <a:lnTo>
                  <a:pt x="108651" y="256371"/>
                </a:lnTo>
                <a:lnTo>
                  <a:pt x="73220" y="251513"/>
                </a:lnTo>
                <a:lnTo>
                  <a:pt x="42821" y="250318"/>
                </a:lnTo>
                <a:lnTo>
                  <a:pt x="19588" y="250875"/>
                </a:lnTo>
                <a:lnTo>
                  <a:pt x="2466" y="256182"/>
                </a:lnTo>
                <a:lnTo>
                  <a:pt x="1480" y="257304"/>
                </a:lnTo>
                <a:lnTo>
                  <a:pt x="385" y="260668"/>
                </a:lnTo>
                <a:lnTo>
                  <a:pt x="887" y="262676"/>
                </a:lnTo>
                <a:lnTo>
                  <a:pt x="3561" y="267024"/>
                </a:lnTo>
                <a:lnTo>
                  <a:pt x="21787" y="278642"/>
                </a:lnTo>
                <a:lnTo>
                  <a:pt x="55244" y="292890"/>
                </a:lnTo>
                <a:lnTo>
                  <a:pt x="85109" y="305057"/>
                </a:lnTo>
                <a:lnTo>
                  <a:pt x="89914" y="305763"/>
                </a:lnTo>
                <a:lnTo>
                  <a:pt x="93116" y="307027"/>
                </a:lnTo>
                <a:lnTo>
                  <a:pt x="95251" y="308663"/>
                </a:lnTo>
                <a:lnTo>
                  <a:pt x="98678" y="313200"/>
                </a:lnTo>
                <a:lnTo>
                  <a:pt x="98165" y="313573"/>
                </a:lnTo>
                <a:lnTo>
                  <a:pt x="95479" y="313986"/>
                </a:lnTo>
                <a:lnTo>
                  <a:pt x="94445" y="314890"/>
                </a:lnTo>
                <a:lnTo>
                  <a:pt x="93297" y="318012"/>
                </a:lnTo>
                <a:lnTo>
                  <a:pt x="92196" y="319162"/>
                </a:lnTo>
                <a:lnTo>
                  <a:pt x="86307" y="321158"/>
                </a:lnTo>
                <a:lnTo>
                  <a:pt x="78090" y="3214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1729"/>
          <p:cNvGrpSpPr/>
          <p:nvPr/>
        </p:nvGrpSpPr>
        <p:grpSpPr>
          <a:xfrm>
            <a:off x="6893719" y="3228975"/>
            <a:ext cx="678657" cy="900114"/>
            <a:chOff x="6893719" y="3228975"/>
            <a:chExt cx="678657" cy="900114"/>
          </a:xfrm>
        </p:grpSpPr>
        <p:sp>
          <p:nvSpPr>
            <p:cNvPr id="170" name="SMARTInkShape-5261"/>
            <p:cNvSpPr/>
            <p:nvPr>
              <p:custDataLst>
                <p:tags r:id="rId23"/>
              </p:custDataLst>
            </p:nvPr>
          </p:nvSpPr>
          <p:spPr>
            <a:xfrm>
              <a:off x="7300913" y="3957638"/>
              <a:ext cx="78582" cy="171451"/>
            </a:xfrm>
            <a:custGeom>
              <a:avLst/>
              <a:gdLst/>
              <a:ahLst/>
              <a:cxnLst/>
              <a:rect l="0" t="0" r="0" b="0"/>
              <a:pathLst>
                <a:path w="78582" h="171451">
                  <a:moveTo>
                    <a:pt x="78581" y="0"/>
                  </a:moveTo>
                  <a:lnTo>
                    <a:pt x="78581" y="0"/>
                  </a:lnTo>
                  <a:lnTo>
                    <a:pt x="65930" y="13444"/>
                  </a:lnTo>
                  <a:lnTo>
                    <a:pt x="49962" y="45208"/>
                  </a:lnTo>
                  <a:lnTo>
                    <a:pt x="35714" y="80276"/>
                  </a:lnTo>
                  <a:lnTo>
                    <a:pt x="21431" y="115938"/>
                  </a:lnTo>
                  <a:lnTo>
                    <a:pt x="7143" y="149535"/>
                  </a:lnTo>
                  <a:lnTo>
                    <a:pt x="2116" y="16204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262"/>
            <p:cNvSpPr/>
            <p:nvPr>
              <p:custDataLst>
                <p:tags r:id="rId24"/>
              </p:custDataLst>
            </p:nvPr>
          </p:nvSpPr>
          <p:spPr>
            <a:xfrm>
              <a:off x="7336631" y="3836194"/>
              <a:ext cx="235745" cy="7145"/>
            </a:xfrm>
            <a:custGeom>
              <a:avLst/>
              <a:gdLst/>
              <a:ahLst/>
              <a:cxnLst/>
              <a:rect l="0" t="0" r="0" b="0"/>
              <a:pathLst>
                <a:path w="235745" h="7145">
                  <a:moveTo>
                    <a:pt x="235744" y="0"/>
                  </a:moveTo>
                  <a:lnTo>
                    <a:pt x="235744" y="0"/>
                  </a:lnTo>
                  <a:lnTo>
                    <a:pt x="205205" y="0"/>
                  </a:lnTo>
                  <a:lnTo>
                    <a:pt x="176090" y="0"/>
                  </a:lnTo>
                  <a:lnTo>
                    <a:pt x="147160" y="0"/>
                  </a:lnTo>
                  <a:lnTo>
                    <a:pt x="113453" y="0"/>
                  </a:lnTo>
                  <a:lnTo>
                    <a:pt x="80447" y="0"/>
                  </a:lnTo>
                  <a:lnTo>
                    <a:pt x="50559" y="2116"/>
                  </a:lnTo>
                  <a:lnTo>
                    <a:pt x="19601" y="6151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263"/>
            <p:cNvSpPr/>
            <p:nvPr>
              <p:custDataLst>
                <p:tags r:id="rId25"/>
              </p:custDataLst>
            </p:nvPr>
          </p:nvSpPr>
          <p:spPr>
            <a:xfrm>
              <a:off x="7515225" y="4007644"/>
              <a:ext cx="13269" cy="28576"/>
            </a:xfrm>
            <a:custGeom>
              <a:avLst/>
              <a:gdLst/>
              <a:ahLst/>
              <a:cxnLst/>
              <a:rect l="0" t="0" r="0" b="0"/>
              <a:pathLst>
                <a:path w="13269" h="28576">
                  <a:moveTo>
                    <a:pt x="0" y="0"/>
                  </a:moveTo>
                  <a:lnTo>
                    <a:pt x="0" y="0"/>
                  </a:lnTo>
                  <a:lnTo>
                    <a:pt x="6152" y="0"/>
                  </a:lnTo>
                  <a:lnTo>
                    <a:pt x="6482" y="794"/>
                  </a:lnTo>
                  <a:lnTo>
                    <a:pt x="6849" y="3792"/>
                  </a:lnTo>
                  <a:lnTo>
                    <a:pt x="7741" y="4910"/>
                  </a:lnTo>
                  <a:lnTo>
                    <a:pt x="13268" y="6849"/>
                  </a:lnTo>
                  <a:lnTo>
                    <a:pt x="11718" y="9129"/>
                  </a:lnTo>
                  <a:lnTo>
                    <a:pt x="8048" y="13268"/>
                  </a:lnTo>
                  <a:lnTo>
                    <a:pt x="7223" y="20349"/>
                  </a:lnTo>
                  <a:lnTo>
                    <a:pt x="6403" y="20709"/>
                  </a:lnTo>
                  <a:lnTo>
                    <a:pt x="1000" y="21336"/>
                  </a:lnTo>
                  <a:lnTo>
                    <a:pt x="444" y="2350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264"/>
            <p:cNvSpPr/>
            <p:nvPr>
              <p:custDataLst>
                <p:tags r:id="rId26"/>
              </p:custDataLst>
            </p:nvPr>
          </p:nvSpPr>
          <p:spPr>
            <a:xfrm>
              <a:off x="7372350" y="3457575"/>
              <a:ext cx="21432" cy="142876"/>
            </a:xfrm>
            <a:custGeom>
              <a:avLst/>
              <a:gdLst/>
              <a:ahLst/>
              <a:cxnLst/>
              <a:rect l="0" t="0" r="0" b="0"/>
              <a:pathLst>
                <a:path w="21432" h="142876">
                  <a:moveTo>
                    <a:pt x="0" y="0"/>
                  </a:moveTo>
                  <a:lnTo>
                    <a:pt x="0" y="0"/>
                  </a:lnTo>
                  <a:lnTo>
                    <a:pt x="794" y="24974"/>
                  </a:lnTo>
                  <a:lnTo>
                    <a:pt x="7276" y="57399"/>
                  </a:lnTo>
                  <a:lnTo>
                    <a:pt x="18476" y="92828"/>
                  </a:lnTo>
                  <a:lnTo>
                    <a:pt x="21431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265"/>
            <p:cNvSpPr/>
            <p:nvPr>
              <p:custDataLst>
                <p:tags r:id="rId27"/>
              </p:custDataLst>
            </p:nvPr>
          </p:nvSpPr>
          <p:spPr>
            <a:xfrm>
              <a:off x="7381031" y="3979069"/>
              <a:ext cx="112764" cy="128134"/>
            </a:xfrm>
            <a:custGeom>
              <a:avLst/>
              <a:gdLst/>
              <a:ahLst/>
              <a:cxnLst/>
              <a:rect l="0" t="0" r="0" b="0"/>
              <a:pathLst>
                <a:path w="112764" h="128134">
                  <a:moveTo>
                    <a:pt x="105619" y="0"/>
                  </a:moveTo>
                  <a:lnTo>
                    <a:pt x="105619" y="0"/>
                  </a:lnTo>
                  <a:lnTo>
                    <a:pt x="99468" y="0"/>
                  </a:lnTo>
                  <a:lnTo>
                    <a:pt x="79852" y="12185"/>
                  </a:lnTo>
                  <a:lnTo>
                    <a:pt x="46648" y="27012"/>
                  </a:lnTo>
                  <a:lnTo>
                    <a:pt x="18356" y="52668"/>
                  </a:lnTo>
                  <a:lnTo>
                    <a:pt x="3650" y="76237"/>
                  </a:lnTo>
                  <a:lnTo>
                    <a:pt x="0" y="90498"/>
                  </a:lnTo>
                  <a:lnTo>
                    <a:pt x="1075" y="95257"/>
                  </a:lnTo>
                  <a:lnTo>
                    <a:pt x="12091" y="112184"/>
                  </a:lnTo>
                  <a:lnTo>
                    <a:pt x="22145" y="123407"/>
                  </a:lnTo>
                  <a:lnTo>
                    <a:pt x="29097" y="126285"/>
                  </a:lnTo>
                  <a:lnTo>
                    <a:pt x="42702" y="128133"/>
                  </a:lnTo>
                  <a:lnTo>
                    <a:pt x="54345" y="124660"/>
                  </a:lnTo>
                  <a:lnTo>
                    <a:pt x="61135" y="118640"/>
                  </a:lnTo>
                  <a:lnTo>
                    <a:pt x="89800" y="85210"/>
                  </a:lnTo>
                  <a:lnTo>
                    <a:pt x="109528" y="52514"/>
                  </a:lnTo>
                  <a:lnTo>
                    <a:pt x="112479" y="31699"/>
                  </a:lnTo>
                  <a:lnTo>
                    <a:pt x="112763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266"/>
            <p:cNvSpPr/>
            <p:nvPr>
              <p:custDataLst>
                <p:tags r:id="rId28"/>
              </p:custDataLst>
            </p:nvPr>
          </p:nvSpPr>
          <p:spPr>
            <a:xfrm>
              <a:off x="6893719" y="3228975"/>
              <a:ext cx="357188" cy="757239"/>
            </a:xfrm>
            <a:custGeom>
              <a:avLst/>
              <a:gdLst/>
              <a:ahLst/>
              <a:cxnLst/>
              <a:rect l="0" t="0" r="0" b="0"/>
              <a:pathLst>
                <a:path w="357188" h="757239">
                  <a:moveTo>
                    <a:pt x="357187" y="0"/>
                  </a:moveTo>
                  <a:lnTo>
                    <a:pt x="357187" y="0"/>
                  </a:lnTo>
                  <a:lnTo>
                    <a:pt x="357187" y="9943"/>
                  </a:lnTo>
                  <a:lnTo>
                    <a:pt x="355070" y="14473"/>
                  </a:lnTo>
                  <a:lnTo>
                    <a:pt x="352277" y="19133"/>
                  </a:lnTo>
                  <a:lnTo>
                    <a:pt x="350705" y="27012"/>
                  </a:lnTo>
                  <a:lnTo>
                    <a:pt x="349446" y="39048"/>
                  </a:lnTo>
                  <a:lnTo>
                    <a:pt x="335582" y="71493"/>
                  </a:lnTo>
                  <a:lnTo>
                    <a:pt x="323826" y="100961"/>
                  </a:lnTo>
                  <a:lnTo>
                    <a:pt x="311940" y="135856"/>
                  </a:lnTo>
                  <a:lnTo>
                    <a:pt x="297920" y="171466"/>
                  </a:lnTo>
                  <a:lnTo>
                    <a:pt x="284361" y="200028"/>
                  </a:lnTo>
                  <a:lnTo>
                    <a:pt x="268336" y="234304"/>
                  </a:lnTo>
                  <a:lnTo>
                    <a:pt x="254573" y="262216"/>
                  </a:lnTo>
                  <a:lnTo>
                    <a:pt x="240440" y="290595"/>
                  </a:lnTo>
                  <a:lnTo>
                    <a:pt x="226993" y="318319"/>
                  </a:lnTo>
                  <a:lnTo>
                    <a:pt x="212819" y="351538"/>
                  </a:lnTo>
                  <a:lnTo>
                    <a:pt x="199582" y="381178"/>
                  </a:lnTo>
                  <a:lnTo>
                    <a:pt x="185606" y="412979"/>
                  </a:lnTo>
                  <a:lnTo>
                    <a:pt x="171411" y="442510"/>
                  </a:lnTo>
                  <a:lnTo>
                    <a:pt x="157151" y="473485"/>
                  </a:lnTo>
                  <a:lnTo>
                    <a:pt x="142872" y="505681"/>
                  </a:lnTo>
                  <a:lnTo>
                    <a:pt x="126470" y="537446"/>
                  </a:lnTo>
                  <a:lnTo>
                    <a:pt x="106529" y="569876"/>
                  </a:lnTo>
                  <a:lnTo>
                    <a:pt x="85539" y="601711"/>
                  </a:lnTo>
                  <a:lnTo>
                    <a:pt x="64238" y="636278"/>
                  </a:lnTo>
                  <a:lnTo>
                    <a:pt x="44963" y="671656"/>
                  </a:lnTo>
                  <a:lnTo>
                    <a:pt x="27080" y="705157"/>
                  </a:lnTo>
                  <a:lnTo>
                    <a:pt x="10934" y="733075"/>
                  </a:lnTo>
                  <a:lnTo>
                    <a:pt x="0" y="757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730"/>
          <p:cNvGrpSpPr/>
          <p:nvPr/>
        </p:nvGrpSpPr>
        <p:grpSpPr>
          <a:xfrm>
            <a:off x="5965118" y="3087153"/>
            <a:ext cx="1035758" cy="377567"/>
            <a:chOff x="5965118" y="3087153"/>
            <a:chExt cx="1035758" cy="377567"/>
          </a:xfrm>
        </p:grpSpPr>
        <p:sp>
          <p:nvSpPr>
            <p:cNvPr id="177" name="SMARTInkShape-5267"/>
            <p:cNvSpPr/>
            <p:nvPr>
              <p:custDataLst>
                <p:tags r:id="rId13"/>
              </p:custDataLst>
            </p:nvPr>
          </p:nvSpPr>
          <p:spPr>
            <a:xfrm>
              <a:off x="6657975" y="3264694"/>
              <a:ext cx="342901" cy="7145"/>
            </a:xfrm>
            <a:custGeom>
              <a:avLst/>
              <a:gdLst/>
              <a:ahLst/>
              <a:cxnLst/>
              <a:rect l="0" t="0" r="0" b="0"/>
              <a:pathLst>
                <a:path w="342901" h="7145">
                  <a:moveTo>
                    <a:pt x="342900" y="0"/>
                  </a:moveTo>
                  <a:lnTo>
                    <a:pt x="342900" y="0"/>
                  </a:lnTo>
                  <a:lnTo>
                    <a:pt x="312372" y="0"/>
                  </a:lnTo>
                  <a:lnTo>
                    <a:pt x="284730" y="0"/>
                  </a:lnTo>
                  <a:lnTo>
                    <a:pt x="251405" y="0"/>
                  </a:lnTo>
                  <a:lnTo>
                    <a:pt x="220188" y="0"/>
                  </a:lnTo>
                  <a:lnTo>
                    <a:pt x="196286" y="0"/>
                  </a:lnTo>
                  <a:lnTo>
                    <a:pt x="170582" y="794"/>
                  </a:lnTo>
                  <a:lnTo>
                    <a:pt x="145929" y="3792"/>
                  </a:lnTo>
                  <a:lnTo>
                    <a:pt x="113530" y="6151"/>
                  </a:lnTo>
                  <a:lnTo>
                    <a:pt x="83821" y="6849"/>
                  </a:lnTo>
                  <a:lnTo>
                    <a:pt x="54910" y="7056"/>
                  </a:lnTo>
                  <a:lnTo>
                    <a:pt x="22704" y="7132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268"/>
            <p:cNvSpPr/>
            <p:nvPr>
              <p:custDataLst>
                <p:tags r:id="rId14"/>
              </p:custDataLst>
            </p:nvPr>
          </p:nvSpPr>
          <p:spPr>
            <a:xfrm>
              <a:off x="6638082" y="3087153"/>
              <a:ext cx="137072" cy="125781"/>
            </a:xfrm>
            <a:custGeom>
              <a:avLst/>
              <a:gdLst/>
              <a:ahLst/>
              <a:cxnLst/>
              <a:rect l="0" t="0" r="0" b="0"/>
              <a:pathLst>
                <a:path w="137072" h="125781">
                  <a:moveTo>
                    <a:pt x="12749" y="20378"/>
                  </a:moveTo>
                  <a:lnTo>
                    <a:pt x="12749" y="20378"/>
                  </a:lnTo>
                  <a:lnTo>
                    <a:pt x="12749" y="14227"/>
                  </a:lnTo>
                  <a:lnTo>
                    <a:pt x="16542" y="9736"/>
                  </a:lnTo>
                  <a:lnTo>
                    <a:pt x="26485" y="3379"/>
                  </a:lnTo>
                  <a:lnTo>
                    <a:pt x="35693" y="260"/>
                  </a:lnTo>
                  <a:lnTo>
                    <a:pt x="56528" y="0"/>
                  </a:lnTo>
                  <a:lnTo>
                    <a:pt x="91348" y="11155"/>
                  </a:lnTo>
                  <a:lnTo>
                    <a:pt x="117213" y="22799"/>
                  </a:lnTo>
                  <a:lnTo>
                    <a:pt x="124794" y="29656"/>
                  </a:lnTo>
                  <a:lnTo>
                    <a:pt x="136129" y="46994"/>
                  </a:lnTo>
                  <a:lnTo>
                    <a:pt x="137071" y="50822"/>
                  </a:lnTo>
                  <a:lnTo>
                    <a:pt x="136905" y="54168"/>
                  </a:lnTo>
                  <a:lnTo>
                    <a:pt x="130936" y="72826"/>
                  </a:lnTo>
                  <a:lnTo>
                    <a:pt x="124543" y="81524"/>
                  </a:lnTo>
                  <a:lnTo>
                    <a:pt x="96137" y="104337"/>
                  </a:lnTo>
                  <a:lnTo>
                    <a:pt x="63242" y="117777"/>
                  </a:lnTo>
                  <a:lnTo>
                    <a:pt x="41891" y="125372"/>
                  </a:lnTo>
                  <a:lnTo>
                    <a:pt x="32051" y="125780"/>
                  </a:lnTo>
                  <a:lnTo>
                    <a:pt x="11813" y="121257"/>
                  </a:lnTo>
                  <a:lnTo>
                    <a:pt x="8949" y="119381"/>
                  </a:lnTo>
                  <a:lnTo>
                    <a:pt x="3652" y="113063"/>
                  </a:lnTo>
                  <a:lnTo>
                    <a:pt x="769" y="107080"/>
                  </a:lnTo>
                  <a:lnTo>
                    <a:pt x="0" y="104373"/>
                  </a:lnTo>
                  <a:lnTo>
                    <a:pt x="281" y="101775"/>
                  </a:lnTo>
                  <a:lnTo>
                    <a:pt x="8539" y="85699"/>
                  </a:lnTo>
                  <a:lnTo>
                    <a:pt x="15112" y="79043"/>
                  </a:lnTo>
                  <a:lnTo>
                    <a:pt x="23324" y="74233"/>
                  </a:lnTo>
                  <a:lnTo>
                    <a:pt x="41532" y="71145"/>
                  </a:lnTo>
                  <a:lnTo>
                    <a:pt x="70882" y="70429"/>
                  </a:lnTo>
                  <a:lnTo>
                    <a:pt x="97428" y="78161"/>
                  </a:lnTo>
                  <a:lnTo>
                    <a:pt x="110335" y="84860"/>
                  </a:lnTo>
                  <a:lnTo>
                    <a:pt x="134193" y="98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269"/>
            <p:cNvSpPr/>
            <p:nvPr>
              <p:custDataLst>
                <p:tags r:id="rId15"/>
              </p:custDataLst>
            </p:nvPr>
          </p:nvSpPr>
          <p:spPr>
            <a:xfrm>
              <a:off x="6157930" y="3221831"/>
              <a:ext cx="28559" cy="242889"/>
            </a:xfrm>
            <a:custGeom>
              <a:avLst/>
              <a:gdLst/>
              <a:ahLst/>
              <a:cxnLst/>
              <a:rect l="0" t="0" r="0" b="0"/>
              <a:pathLst>
                <a:path w="28559" h="242889">
                  <a:moveTo>
                    <a:pt x="7126" y="0"/>
                  </a:moveTo>
                  <a:lnTo>
                    <a:pt x="7126" y="0"/>
                  </a:lnTo>
                  <a:lnTo>
                    <a:pt x="975" y="6151"/>
                  </a:lnTo>
                  <a:lnTo>
                    <a:pt x="277" y="10642"/>
                  </a:lnTo>
                  <a:lnTo>
                    <a:pt x="0" y="43354"/>
                  </a:lnTo>
                  <a:lnTo>
                    <a:pt x="2103" y="66037"/>
                  </a:lnTo>
                  <a:lnTo>
                    <a:pt x="6134" y="97006"/>
                  </a:lnTo>
                  <a:lnTo>
                    <a:pt x="10624" y="124345"/>
                  </a:lnTo>
                  <a:lnTo>
                    <a:pt x="13550" y="156325"/>
                  </a:lnTo>
                  <a:lnTo>
                    <a:pt x="14127" y="185572"/>
                  </a:lnTo>
                  <a:lnTo>
                    <a:pt x="16345" y="205003"/>
                  </a:lnTo>
                  <a:lnTo>
                    <a:pt x="20969" y="227783"/>
                  </a:lnTo>
                  <a:lnTo>
                    <a:pt x="21117" y="230437"/>
                  </a:lnTo>
                  <a:lnTo>
                    <a:pt x="23399" y="235502"/>
                  </a:lnTo>
                  <a:lnTo>
                    <a:pt x="28558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270"/>
            <p:cNvSpPr/>
            <p:nvPr>
              <p:custDataLst>
                <p:tags r:id="rId16"/>
              </p:custDataLst>
            </p:nvPr>
          </p:nvSpPr>
          <p:spPr>
            <a:xfrm>
              <a:off x="6472238" y="3343275"/>
              <a:ext cx="121444" cy="14289"/>
            </a:xfrm>
            <a:custGeom>
              <a:avLst/>
              <a:gdLst/>
              <a:ahLst/>
              <a:cxnLst/>
              <a:rect l="0" t="0" r="0" b="0"/>
              <a:pathLst>
                <a:path w="121444" h="14289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6150" y="3792"/>
                  </a:lnTo>
                  <a:lnTo>
                    <a:pt x="8069" y="4910"/>
                  </a:lnTo>
                  <a:lnTo>
                    <a:pt x="43402" y="12759"/>
                  </a:lnTo>
                  <a:lnTo>
                    <a:pt x="73601" y="14153"/>
                  </a:lnTo>
                  <a:lnTo>
                    <a:pt x="106840" y="14284"/>
                  </a:lnTo>
                  <a:lnTo>
                    <a:pt x="121443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271"/>
            <p:cNvSpPr/>
            <p:nvPr>
              <p:custDataLst>
                <p:tags r:id="rId17"/>
              </p:custDataLst>
            </p:nvPr>
          </p:nvSpPr>
          <p:spPr>
            <a:xfrm>
              <a:off x="5965118" y="3386145"/>
              <a:ext cx="63790" cy="28539"/>
            </a:xfrm>
            <a:custGeom>
              <a:avLst/>
              <a:gdLst/>
              <a:ahLst/>
              <a:cxnLst/>
              <a:rect l="0" t="0" r="0" b="0"/>
              <a:pathLst>
                <a:path w="63790" h="28539">
                  <a:moveTo>
                    <a:pt x="7057" y="7136"/>
                  </a:moveTo>
                  <a:lnTo>
                    <a:pt x="7057" y="7136"/>
                  </a:lnTo>
                  <a:lnTo>
                    <a:pt x="207" y="7136"/>
                  </a:lnTo>
                  <a:lnTo>
                    <a:pt x="0" y="3344"/>
                  </a:lnTo>
                  <a:lnTo>
                    <a:pt x="765" y="2227"/>
                  </a:lnTo>
                  <a:lnTo>
                    <a:pt x="2068" y="1482"/>
                  </a:lnTo>
                  <a:lnTo>
                    <a:pt x="6428" y="654"/>
                  </a:lnTo>
                  <a:lnTo>
                    <a:pt x="39561" y="10"/>
                  </a:lnTo>
                  <a:lnTo>
                    <a:pt x="44786" y="0"/>
                  </a:lnTo>
                  <a:lnTo>
                    <a:pt x="49755" y="2113"/>
                  </a:lnTo>
                  <a:lnTo>
                    <a:pt x="55620" y="6144"/>
                  </a:lnTo>
                  <a:lnTo>
                    <a:pt x="56422" y="8812"/>
                  </a:lnTo>
                  <a:lnTo>
                    <a:pt x="56636" y="10634"/>
                  </a:lnTo>
                  <a:lnTo>
                    <a:pt x="54756" y="14776"/>
                  </a:lnTo>
                  <a:lnTo>
                    <a:pt x="53144" y="16992"/>
                  </a:lnTo>
                  <a:lnTo>
                    <a:pt x="49236" y="19454"/>
                  </a:lnTo>
                  <a:lnTo>
                    <a:pt x="44853" y="21342"/>
                  </a:lnTo>
                  <a:lnTo>
                    <a:pt x="37923" y="26074"/>
                  </a:lnTo>
                  <a:lnTo>
                    <a:pt x="30049" y="27829"/>
                  </a:lnTo>
                  <a:lnTo>
                    <a:pt x="8762" y="28538"/>
                  </a:lnTo>
                  <a:lnTo>
                    <a:pt x="8193" y="27754"/>
                  </a:lnTo>
                  <a:lnTo>
                    <a:pt x="7393" y="22859"/>
                  </a:lnTo>
                  <a:lnTo>
                    <a:pt x="7207" y="18622"/>
                  </a:lnTo>
                  <a:lnTo>
                    <a:pt x="9240" y="14093"/>
                  </a:lnTo>
                  <a:lnTo>
                    <a:pt x="10894" y="11774"/>
                  </a:lnTo>
                  <a:lnTo>
                    <a:pt x="14848" y="9198"/>
                  </a:lnTo>
                  <a:lnTo>
                    <a:pt x="19251" y="7259"/>
                  </a:lnTo>
                  <a:lnTo>
                    <a:pt x="26192" y="2498"/>
                  </a:lnTo>
                  <a:lnTo>
                    <a:pt x="33276" y="735"/>
                  </a:lnTo>
                  <a:lnTo>
                    <a:pt x="45160" y="90"/>
                  </a:lnTo>
                  <a:lnTo>
                    <a:pt x="49921" y="2152"/>
                  </a:lnTo>
                  <a:lnTo>
                    <a:pt x="54683" y="4921"/>
                  </a:lnTo>
                  <a:lnTo>
                    <a:pt x="59445" y="6152"/>
                  </a:lnTo>
                  <a:lnTo>
                    <a:pt x="61032" y="7274"/>
                  </a:lnTo>
                  <a:lnTo>
                    <a:pt x="62090" y="8815"/>
                  </a:lnTo>
                  <a:lnTo>
                    <a:pt x="63789" y="13200"/>
                  </a:lnTo>
                  <a:lnTo>
                    <a:pt x="60291" y="17753"/>
                  </a:lnTo>
                  <a:lnTo>
                    <a:pt x="56381" y="19792"/>
                  </a:lnTo>
                  <a:lnTo>
                    <a:pt x="54227" y="20336"/>
                  </a:lnTo>
                  <a:lnTo>
                    <a:pt x="42716" y="26935"/>
                  </a:lnTo>
                  <a:lnTo>
                    <a:pt x="33239" y="28245"/>
                  </a:lnTo>
                  <a:lnTo>
                    <a:pt x="28483" y="26308"/>
                  </a:lnTo>
                  <a:lnTo>
                    <a:pt x="22754" y="22388"/>
                  </a:lnTo>
                  <a:lnTo>
                    <a:pt x="14201" y="21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272"/>
            <p:cNvSpPr/>
            <p:nvPr>
              <p:custDataLst>
                <p:tags r:id="rId18"/>
              </p:custDataLst>
            </p:nvPr>
          </p:nvSpPr>
          <p:spPr>
            <a:xfrm>
              <a:off x="6750844" y="3328988"/>
              <a:ext cx="57151" cy="100013"/>
            </a:xfrm>
            <a:custGeom>
              <a:avLst/>
              <a:gdLst/>
              <a:ahLst/>
              <a:cxnLst/>
              <a:rect l="0" t="0" r="0" b="0"/>
              <a:pathLst>
                <a:path w="57151" h="100013">
                  <a:moveTo>
                    <a:pt x="57150" y="0"/>
                  </a:moveTo>
                  <a:lnTo>
                    <a:pt x="57150" y="0"/>
                  </a:lnTo>
                  <a:lnTo>
                    <a:pt x="53358" y="3792"/>
                  </a:lnTo>
                  <a:lnTo>
                    <a:pt x="51495" y="7770"/>
                  </a:lnTo>
                  <a:lnTo>
                    <a:pt x="44499" y="24836"/>
                  </a:lnTo>
                  <a:lnTo>
                    <a:pt x="28531" y="57209"/>
                  </a:lnTo>
                  <a:lnTo>
                    <a:pt x="24587" y="66701"/>
                  </a:lnTo>
                  <a:lnTo>
                    <a:pt x="21572" y="80176"/>
                  </a:lnTo>
                  <a:lnTo>
                    <a:pt x="16005" y="89549"/>
                  </a:lnTo>
                  <a:lnTo>
                    <a:pt x="11611" y="94832"/>
                  </a:lnTo>
                  <a:lnTo>
                    <a:pt x="7013" y="97710"/>
                  </a:lnTo>
                  <a:lnTo>
                    <a:pt x="0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273"/>
            <p:cNvSpPr/>
            <p:nvPr>
              <p:custDataLst>
                <p:tags r:id="rId19"/>
              </p:custDataLst>
            </p:nvPr>
          </p:nvSpPr>
          <p:spPr>
            <a:xfrm>
              <a:off x="6865889" y="3122812"/>
              <a:ext cx="104869" cy="83313"/>
            </a:xfrm>
            <a:custGeom>
              <a:avLst/>
              <a:gdLst/>
              <a:ahLst/>
              <a:cxnLst/>
              <a:rect l="0" t="0" r="0" b="0"/>
              <a:pathLst>
                <a:path w="104869" h="83313">
                  <a:moveTo>
                    <a:pt x="70692" y="6151"/>
                  </a:moveTo>
                  <a:lnTo>
                    <a:pt x="70692" y="6151"/>
                  </a:lnTo>
                  <a:lnTo>
                    <a:pt x="64541" y="0"/>
                  </a:lnTo>
                  <a:lnTo>
                    <a:pt x="63417" y="462"/>
                  </a:lnTo>
                  <a:lnTo>
                    <a:pt x="58041" y="4112"/>
                  </a:lnTo>
                  <a:lnTo>
                    <a:pt x="29764" y="16014"/>
                  </a:lnTo>
                  <a:lnTo>
                    <a:pt x="22604" y="22705"/>
                  </a:lnTo>
                  <a:lnTo>
                    <a:pt x="15982" y="30177"/>
                  </a:lnTo>
                  <a:lnTo>
                    <a:pt x="7747" y="36143"/>
                  </a:lnTo>
                  <a:lnTo>
                    <a:pt x="4916" y="39640"/>
                  </a:lnTo>
                  <a:lnTo>
                    <a:pt x="932" y="51351"/>
                  </a:lnTo>
                  <a:lnTo>
                    <a:pt x="0" y="57461"/>
                  </a:lnTo>
                  <a:lnTo>
                    <a:pt x="1340" y="60201"/>
                  </a:lnTo>
                  <a:lnTo>
                    <a:pt x="7060" y="65362"/>
                  </a:lnTo>
                  <a:lnTo>
                    <a:pt x="32860" y="79941"/>
                  </a:lnTo>
                  <a:lnTo>
                    <a:pt x="50752" y="83312"/>
                  </a:lnTo>
                  <a:lnTo>
                    <a:pt x="67342" y="80519"/>
                  </a:lnTo>
                  <a:lnTo>
                    <a:pt x="86376" y="72464"/>
                  </a:lnTo>
                  <a:lnTo>
                    <a:pt x="93009" y="67902"/>
                  </a:lnTo>
                  <a:lnTo>
                    <a:pt x="101205" y="57079"/>
                  </a:lnTo>
                  <a:lnTo>
                    <a:pt x="104868" y="47610"/>
                  </a:lnTo>
                  <a:lnTo>
                    <a:pt x="103609" y="40188"/>
                  </a:lnTo>
                  <a:lnTo>
                    <a:pt x="102162" y="35986"/>
                  </a:lnTo>
                  <a:lnTo>
                    <a:pt x="100404" y="33184"/>
                  </a:lnTo>
                  <a:lnTo>
                    <a:pt x="98437" y="31317"/>
                  </a:lnTo>
                  <a:lnTo>
                    <a:pt x="72160" y="15322"/>
                  </a:lnTo>
                  <a:lnTo>
                    <a:pt x="63549" y="13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274"/>
            <p:cNvSpPr/>
            <p:nvPr>
              <p:custDataLst>
                <p:tags r:id="rId20"/>
              </p:custDataLst>
            </p:nvPr>
          </p:nvSpPr>
          <p:spPr>
            <a:xfrm>
              <a:off x="6472238" y="3286125"/>
              <a:ext cx="92869" cy="14289"/>
            </a:xfrm>
            <a:custGeom>
              <a:avLst/>
              <a:gdLst/>
              <a:ahLst/>
              <a:cxnLst/>
              <a:rect l="0" t="0" r="0" b="0"/>
              <a:pathLst>
                <a:path w="92869" h="14289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6849" y="6151"/>
                  </a:lnTo>
                  <a:lnTo>
                    <a:pt x="9129" y="6702"/>
                  </a:lnTo>
                  <a:lnTo>
                    <a:pt x="43194" y="9257"/>
                  </a:lnTo>
                  <a:lnTo>
                    <a:pt x="57248" y="12797"/>
                  </a:lnTo>
                  <a:lnTo>
                    <a:pt x="92868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275"/>
            <p:cNvSpPr/>
            <p:nvPr>
              <p:custDataLst>
                <p:tags r:id="rId21"/>
              </p:custDataLst>
            </p:nvPr>
          </p:nvSpPr>
          <p:spPr>
            <a:xfrm>
              <a:off x="6258136" y="3236119"/>
              <a:ext cx="141982" cy="207036"/>
            </a:xfrm>
            <a:custGeom>
              <a:avLst/>
              <a:gdLst/>
              <a:ahLst/>
              <a:cxnLst/>
              <a:rect l="0" t="0" r="0" b="0"/>
              <a:pathLst>
                <a:path w="141982" h="207036">
                  <a:moveTo>
                    <a:pt x="49795" y="14287"/>
                  </a:moveTo>
                  <a:lnTo>
                    <a:pt x="49795" y="14287"/>
                  </a:lnTo>
                  <a:lnTo>
                    <a:pt x="43644" y="20438"/>
                  </a:lnTo>
                  <a:lnTo>
                    <a:pt x="38946" y="41230"/>
                  </a:lnTo>
                  <a:lnTo>
                    <a:pt x="25866" y="72914"/>
                  </a:lnTo>
                  <a:lnTo>
                    <a:pt x="11945" y="107351"/>
                  </a:lnTo>
                  <a:lnTo>
                    <a:pt x="5192" y="121530"/>
                  </a:lnTo>
                  <a:lnTo>
                    <a:pt x="501" y="157173"/>
                  </a:lnTo>
                  <a:lnTo>
                    <a:pt x="0" y="171012"/>
                  </a:lnTo>
                  <a:lnTo>
                    <a:pt x="4116" y="179457"/>
                  </a:lnTo>
                  <a:lnTo>
                    <a:pt x="15901" y="194022"/>
                  </a:lnTo>
                  <a:lnTo>
                    <a:pt x="27229" y="202038"/>
                  </a:lnTo>
                  <a:lnTo>
                    <a:pt x="40639" y="205648"/>
                  </a:lnTo>
                  <a:lnTo>
                    <a:pt x="75029" y="207035"/>
                  </a:lnTo>
                  <a:lnTo>
                    <a:pt x="85087" y="202876"/>
                  </a:lnTo>
                  <a:lnTo>
                    <a:pt x="109270" y="186907"/>
                  </a:lnTo>
                  <a:lnTo>
                    <a:pt x="129339" y="160168"/>
                  </a:lnTo>
                  <a:lnTo>
                    <a:pt x="139209" y="134914"/>
                  </a:lnTo>
                  <a:lnTo>
                    <a:pt x="141981" y="104878"/>
                  </a:lnTo>
                  <a:lnTo>
                    <a:pt x="140345" y="80023"/>
                  </a:lnTo>
                  <a:lnTo>
                    <a:pt x="132681" y="54083"/>
                  </a:lnTo>
                  <a:lnTo>
                    <a:pt x="113401" y="28798"/>
                  </a:lnTo>
                  <a:lnTo>
                    <a:pt x="99598" y="16470"/>
                  </a:lnTo>
                  <a:lnTo>
                    <a:pt x="78980" y="2308"/>
                  </a:lnTo>
                  <a:lnTo>
                    <a:pt x="640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276"/>
            <p:cNvSpPr/>
            <p:nvPr>
              <p:custDataLst>
                <p:tags r:id="rId22"/>
              </p:custDataLst>
            </p:nvPr>
          </p:nvSpPr>
          <p:spPr>
            <a:xfrm>
              <a:off x="6772275" y="3278981"/>
              <a:ext cx="185739" cy="135605"/>
            </a:xfrm>
            <a:custGeom>
              <a:avLst/>
              <a:gdLst/>
              <a:ahLst/>
              <a:cxnLst/>
              <a:rect l="0" t="0" r="0" b="0"/>
              <a:pathLst>
                <a:path w="185739" h="135605">
                  <a:moveTo>
                    <a:pt x="0" y="21432"/>
                  </a:moveTo>
                  <a:lnTo>
                    <a:pt x="0" y="21432"/>
                  </a:lnTo>
                  <a:lnTo>
                    <a:pt x="5704" y="27928"/>
                  </a:lnTo>
                  <a:lnTo>
                    <a:pt x="33792" y="62073"/>
                  </a:lnTo>
                  <a:lnTo>
                    <a:pt x="65745" y="90502"/>
                  </a:lnTo>
                  <a:lnTo>
                    <a:pt x="97341" y="115272"/>
                  </a:lnTo>
                  <a:lnTo>
                    <a:pt x="130158" y="132474"/>
                  </a:lnTo>
                  <a:lnTo>
                    <a:pt x="144836" y="135302"/>
                  </a:lnTo>
                  <a:lnTo>
                    <a:pt x="152276" y="135604"/>
                  </a:lnTo>
                  <a:lnTo>
                    <a:pt x="153905" y="134853"/>
                  </a:lnTo>
                  <a:lnTo>
                    <a:pt x="154991" y="133558"/>
                  </a:lnTo>
                  <a:lnTo>
                    <a:pt x="156197" y="130003"/>
                  </a:lnTo>
                  <a:lnTo>
                    <a:pt x="162047" y="97328"/>
                  </a:lnTo>
                  <a:lnTo>
                    <a:pt x="164108" y="64120"/>
                  </a:lnTo>
                  <a:lnTo>
                    <a:pt x="165041" y="48279"/>
                  </a:lnTo>
                  <a:lnTo>
                    <a:pt x="176162" y="12849"/>
                  </a:lnTo>
                  <a:lnTo>
                    <a:pt x="178667" y="8040"/>
                  </a:lnTo>
                  <a:lnTo>
                    <a:pt x="1857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answer Notes Question #1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699" y="1216000"/>
            <a:ext cx="8676183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Scientists are using the mark-recapture technique to estimate the population density of a population of turtles.  (Yeah, this is totally made up).  Initially, 30 turtles were captured and tagged (marked) with a line of orange paint on their shells and released back into the environment.  The scientists later captured 20 more turtles and found that 5 of them had tags on their back.  Using this information, estimate the size of the total turtle population.  </a:t>
            </a:r>
          </a:p>
        </p:txBody>
      </p:sp>
      <p:sp>
        <p:nvSpPr>
          <p:cNvPr id="374" name="SMARTInkShape-5277"/>
          <p:cNvSpPr/>
          <p:nvPr>
            <p:custDataLst>
              <p:tags r:id="rId1"/>
            </p:custDataLst>
          </p:nvPr>
        </p:nvSpPr>
        <p:spPr>
          <a:xfrm>
            <a:off x="7065169" y="1793090"/>
            <a:ext cx="1478757" cy="71430"/>
          </a:xfrm>
          <a:custGeom>
            <a:avLst/>
            <a:gdLst/>
            <a:ahLst/>
            <a:cxnLst/>
            <a:rect l="0" t="0" r="0" b="0"/>
            <a:pathLst>
              <a:path w="1478757" h="71430">
                <a:moveTo>
                  <a:pt x="0" y="42854"/>
                </a:moveTo>
                <a:lnTo>
                  <a:pt x="0" y="42854"/>
                </a:lnTo>
                <a:lnTo>
                  <a:pt x="3793" y="42854"/>
                </a:lnTo>
                <a:lnTo>
                  <a:pt x="4910" y="43648"/>
                </a:lnTo>
                <a:lnTo>
                  <a:pt x="5654" y="44970"/>
                </a:lnTo>
                <a:lnTo>
                  <a:pt x="6151" y="46646"/>
                </a:lnTo>
                <a:lnTo>
                  <a:pt x="8069" y="47763"/>
                </a:lnTo>
                <a:lnTo>
                  <a:pt x="23150" y="49703"/>
                </a:lnTo>
                <a:lnTo>
                  <a:pt x="38116" y="50733"/>
                </a:lnTo>
                <a:lnTo>
                  <a:pt x="51656" y="55640"/>
                </a:lnTo>
                <a:lnTo>
                  <a:pt x="78726" y="59126"/>
                </a:lnTo>
                <a:lnTo>
                  <a:pt x="92911" y="62756"/>
                </a:lnTo>
                <a:lnTo>
                  <a:pt x="122390" y="64084"/>
                </a:lnTo>
                <a:lnTo>
                  <a:pt x="152322" y="64245"/>
                </a:lnTo>
                <a:lnTo>
                  <a:pt x="179276" y="66390"/>
                </a:lnTo>
                <a:lnTo>
                  <a:pt x="207371" y="69936"/>
                </a:lnTo>
                <a:lnTo>
                  <a:pt x="235803" y="70986"/>
                </a:lnTo>
                <a:lnTo>
                  <a:pt x="264336" y="71298"/>
                </a:lnTo>
                <a:lnTo>
                  <a:pt x="292899" y="71390"/>
                </a:lnTo>
                <a:lnTo>
                  <a:pt x="321470" y="71417"/>
                </a:lnTo>
                <a:lnTo>
                  <a:pt x="352160" y="71425"/>
                </a:lnTo>
                <a:lnTo>
                  <a:pt x="384273" y="71428"/>
                </a:lnTo>
                <a:lnTo>
                  <a:pt x="416012" y="71429"/>
                </a:lnTo>
                <a:lnTo>
                  <a:pt x="439688" y="71429"/>
                </a:lnTo>
                <a:lnTo>
                  <a:pt x="466086" y="71429"/>
                </a:lnTo>
                <a:lnTo>
                  <a:pt x="491576" y="71429"/>
                </a:lnTo>
                <a:lnTo>
                  <a:pt x="526123" y="71429"/>
                </a:lnTo>
                <a:lnTo>
                  <a:pt x="558583" y="69312"/>
                </a:lnTo>
                <a:lnTo>
                  <a:pt x="593337" y="65774"/>
                </a:lnTo>
                <a:lnTo>
                  <a:pt x="628770" y="64726"/>
                </a:lnTo>
                <a:lnTo>
                  <a:pt x="662287" y="62299"/>
                </a:lnTo>
                <a:lnTo>
                  <a:pt x="694443" y="58669"/>
                </a:lnTo>
                <a:lnTo>
                  <a:pt x="729106" y="57594"/>
                </a:lnTo>
                <a:lnTo>
                  <a:pt x="762396" y="55159"/>
                </a:lnTo>
                <a:lnTo>
                  <a:pt x="794485" y="51527"/>
                </a:lnTo>
                <a:lnTo>
                  <a:pt x="827011" y="50451"/>
                </a:lnTo>
                <a:lnTo>
                  <a:pt x="856757" y="48015"/>
                </a:lnTo>
                <a:lnTo>
                  <a:pt x="885679" y="42266"/>
                </a:lnTo>
                <a:lnTo>
                  <a:pt x="920104" y="37005"/>
                </a:lnTo>
                <a:lnTo>
                  <a:pt x="954744" y="31056"/>
                </a:lnTo>
                <a:lnTo>
                  <a:pt x="987457" y="26942"/>
                </a:lnTo>
                <a:lnTo>
                  <a:pt x="1020465" y="22513"/>
                </a:lnTo>
                <a:lnTo>
                  <a:pt x="1049916" y="15935"/>
                </a:lnTo>
                <a:lnTo>
                  <a:pt x="1078663" y="9108"/>
                </a:lnTo>
                <a:lnTo>
                  <a:pt x="1107273" y="3732"/>
                </a:lnTo>
                <a:lnTo>
                  <a:pt x="1140764" y="730"/>
                </a:lnTo>
                <a:lnTo>
                  <a:pt x="1171133" y="137"/>
                </a:lnTo>
                <a:lnTo>
                  <a:pt x="1203855" y="20"/>
                </a:lnTo>
                <a:lnTo>
                  <a:pt x="1231498" y="0"/>
                </a:lnTo>
                <a:lnTo>
                  <a:pt x="1263580" y="787"/>
                </a:lnTo>
                <a:lnTo>
                  <a:pt x="1294965" y="5646"/>
                </a:lnTo>
                <a:lnTo>
                  <a:pt x="1327711" y="10633"/>
                </a:lnTo>
                <a:lnTo>
                  <a:pt x="1357109" y="14352"/>
                </a:lnTo>
                <a:lnTo>
                  <a:pt x="1389211" y="20335"/>
                </a:lnTo>
                <a:lnTo>
                  <a:pt x="1419927" y="26934"/>
                </a:lnTo>
                <a:lnTo>
                  <a:pt x="1450900" y="33261"/>
                </a:lnTo>
                <a:lnTo>
                  <a:pt x="1478756" y="357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SMARTInkShape-5278"/>
          <p:cNvSpPr/>
          <p:nvPr>
            <p:custDataLst>
              <p:tags r:id="rId2"/>
            </p:custDataLst>
          </p:nvPr>
        </p:nvSpPr>
        <p:spPr>
          <a:xfrm>
            <a:off x="903141" y="2671763"/>
            <a:ext cx="1197123" cy="28576"/>
          </a:xfrm>
          <a:custGeom>
            <a:avLst/>
            <a:gdLst/>
            <a:ahLst/>
            <a:cxnLst/>
            <a:rect l="0" t="0" r="0" b="0"/>
            <a:pathLst>
              <a:path w="1197123" h="28576">
                <a:moveTo>
                  <a:pt x="4115" y="0"/>
                </a:moveTo>
                <a:lnTo>
                  <a:pt x="4115" y="0"/>
                </a:lnTo>
                <a:lnTo>
                  <a:pt x="0" y="0"/>
                </a:lnTo>
                <a:lnTo>
                  <a:pt x="20191" y="0"/>
                </a:lnTo>
                <a:lnTo>
                  <a:pt x="54284" y="6702"/>
                </a:lnTo>
                <a:lnTo>
                  <a:pt x="83659" y="7085"/>
                </a:lnTo>
                <a:lnTo>
                  <a:pt x="118542" y="7136"/>
                </a:lnTo>
                <a:lnTo>
                  <a:pt x="152719" y="7142"/>
                </a:lnTo>
                <a:lnTo>
                  <a:pt x="180614" y="7937"/>
                </a:lnTo>
                <a:lnTo>
                  <a:pt x="209781" y="12053"/>
                </a:lnTo>
                <a:lnTo>
                  <a:pt x="242412" y="13625"/>
                </a:lnTo>
                <a:lnTo>
                  <a:pt x="273336" y="14091"/>
                </a:lnTo>
                <a:lnTo>
                  <a:pt x="307281" y="14229"/>
                </a:lnTo>
                <a:lnTo>
                  <a:pt x="342474" y="14270"/>
                </a:lnTo>
                <a:lnTo>
                  <a:pt x="378037" y="14282"/>
                </a:lnTo>
                <a:lnTo>
                  <a:pt x="401813" y="14285"/>
                </a:lnTo>
                <a:lnTo>
                  <a:pt x="427726" y="14286"/>
                </a:lnTo>
                <a:lnTo>
                  <a:pt x="455118" y="15080"/>
                </a:lnTo>
                <a:lnTo>
                  <a:pt x="483167" y="18079"/>
                </a:lnTo>
                <a:lnTo>
                  <a:pt x="509392" y="19941"/>
                </a:lnTo>
                <a:lnTo>
                  <a:pt x="535070" y="20769"/>
                </a:lnTo>
                <a:lnTo>
                  <a:pt x="562358" y="21137"/>
                </a:lnTo>
                <a:lnTo>
                  <a:pt x="590360" y="21300"/>
                </a:lnTo>
                <a:lnTo>
                  <a:pt x="617887" y="21373"/>
                </a:lnTo>
                <a:lnTo>
                  <a:pt x="643351" y="21405"/>
                </a:lnTo>
                <a:lnTo>
                  <a:pt x="667897" y="21420"/>
                </a:lnTo>
                <a:lnTo>
                  <a:pt x="692829" y="21426"/>
                </a:lnTo>
                <a:lnTo>
                  <a:pt x="719785" y="21428"/>
                </a:lnTo>
                <a:lnTo>
                  <a:pt x="745524" y="21430"/>
                </a:lnTo>
                <a:lnTo>
                  <a:pt x="770987" y="21430"/>
                </a:lnTo>
                <a:lnTo>
                  <a:pt x="798178" y="21431"/>
                </a:lnTo>
                <a:lnTo>
                  <a:pt x="824022" y="21431"/>
                </a:lnTo>
                <a:lnTo>
                  <a:pt x="849531" y="21431"/>
                </a:lnTo>
                <a:lnTo>
                  <a:pt x="876743" y="21431"/>
                </a:lnTo>
                <a:lnTo>
                  <a:pt x="911254" y="21431"/>
                </a:lnTo>
                <a:lnTo>
                  <a:pt x="945380" y="21431"/>
                </a:lnTo>
                <a:lnTo>
                  <a:pt x="976834" y="21431"/>
                </a:lnTo>
                <a:lnTo>
                  <a:pt x="1010998" y="21431"/>
                </a:lnTo>
                <a:lnTo>
                  <a:pt x="1045380" y="21431"/>
                </a:lnTo>
                <a:lnTo>
                  <a:pt x="1075337" y="21431"/>
                </a:lnTo>
                <a:lnTo>
                  <a:pt x="1105697" y="21431"/>
                </a:lnTo>
                <a:lnTo>
                  <a:pt x="1118389" y="22225"/>
                </a:lnTo>
                <a:lnTo>
                  <a:pt x="1149274" y="27913"/>
                </a:lnTo>
                <a:lnTo>
                  <a:pt x="1182644" y="28563"/>
                </a:lnTo>
                <a:lnTo>
                  <a:pt x="1197122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SMARTInkShape-5279"/>
          <p:cNvSpPr/>
          <p:nvPr>
            <p:custDataLst>
              <p:tags r:id="rId3"/>
            </p:custDataLst>
          </p:nvPr>
        </p:nvSpPr>
        <p:spPr>
          <a:xfrm>
            <a:off x="4157663" y="5167618"/>
            <a:ext cx="6527" cy="40178"/>
          </a:xfrm>
          <a:custGeom>
            <a:avLst/>
            <a:gdLst/>
            <a:ahLst/>
            <a:cxnLst/>
            <a:rect l="0" t="0" r="0" b="0"/>
            <a:pathLst>
              <a:path w="6527" h="40178">
                <a:moveTo>
                  <a:pt x="0" y="40177"/>
                </a:moveTo>
                <a:lnTo>
                  <a:pt x="0" y="40177"/>
                </a:lnTo>
                <a:lnTo>
                  <a:pt x="1587" y="16569"/>
                </a:lnTo>
                <a:lnTo>
                  <a:pt x="652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" name="SMARTInkShape-Group1734"/>
          <p:cNvGrpSpPr/>
          <p:nvPr/>
        </p:nvGrpSpPr>
        <p:grpSpPr>
          <a:xfrm>
            <a:off x="521494" y="3007556"/>
            <a:ext cx="1089669" cy="242848"/>
            <a:chOff x="521494" y="3007556"/>
            <a:chExt cx="1089669" cy="242848"/>
          </a:xfrm>
        </p:grpSpPr>
        <p:sp>
          <p:nvSpPr>
            <p:cNvPr id="377" name="SMARTInkShape-5280"/>
            <p:cNvSpPr/>
            <p:nvPr>
              <p:custDataLst>
                <p:tags r:id="rId72"/>
              </p:custDataLst>
            </p:nvPr>
          </p:nvSpPr>
          <p:spPr>
            <a:xfrm>
              <a:off x="1035844" y="3064669"/>
              <a:ext cx="85726" cy="7145"/>
            </a:xfrm>
            <a:custGeom>
              <a:avLst/>
              <a:gdLst/>
              <a:ahLst/>
              <a:cxnLst/>
              <a:rect l="0" t="0" r="0" b="0"/>
              <a:pathLst>
                <a:path w="85726" h="7145">
                  <a:moveTo>
                    <a:pt x="0" y="0"/>
                  </a:moveTo>
                  <a:lnTo>
                    <a:pt x="0" y="0"/>
                  </a:lnTo>
                  <a:lnTo>
                    <a:pt x="9943" y="0"/>
                  </a:lnTo>
                  <a:lnTo>
                    <a:pt x="11391" y="794"/>
                  </a:lnTo>
                  <a:lnTo>
                    <a:pt x="12356" y="2116"/>
                  </a:lnTo>
                  <a:lnTo>
                    <a:pt x="13000" y="3792"/>
                  </a:lnTo>
                  <a:lnTo>
                    <a:pt x="14223" y="4909"/>
                  </a:lnTo>
                  <a:lnTo>
                    <a:pt x="17698" y="6151"/>
                  </a:lnTo>
                  <a:lnTo>
                    <a:pt x="52540" y="7138"/>
                  </a:lnTo>
                  <a:lnTo>
                    <a:pt x="73732" y="7144"/>
                  </a:lnTo>
                  <a:lnTo>
                    <a:pt x="75348" y="6350"/>
                  </a:lnTo>
                  <a:lnTo>
                    <a:pt x="76426" y="5027"/>
                  </a:lnTo>
                  <a:lnTo>
                    <a:pt x="77144" y="3351"/>
                  </a:lnTo>
                  <a:lnTo>
                    <a:pt x="78417" y="223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281"/>
            <p:cNvSpPr/>
            <p:nvPr>
              <p:custDataLst>
                <p:tags r:id="rId73"/>
              </p:custDataLst>
            </p:nvPr>
          </p:nvSpPr>
          <p:spPr>
            <a:xfrm>
              <a:off x="1274616" y="3014689"/>
              <a:ext cx="153977" cy="192856"/>
            </a:xfrm>
            <a:custGeom>
              <a:avLst/>
              <a:gdLst/>
              <a:ahLst/>
              <a:cxnLst/>
              <a:rect l="0" t="0" r="0" b="0"/>
              <a:pathLst>
                <a:path w="153977" h="192856">
                  <a:moveTo>
                    <a:pt x="4115" y="14261"/>
                  </a:moveTo>
                  <a:lnTo>
                    <a:pt x="4115" y="14261"/>
                  </a:lnTo>
                  <a:lnTo>
                    <a:pt x="4115" y="10469"/>
                  </a:lnTo>
                  <a:lnTo>
                    <a:pt x="3322" y="9351"/>
                  </a:lnTo>
                  <a:lnTo>
                    <a:pt x="1999" y="8607"/>
                  </a:lnTo>
                  <a:lnTo>
                    <a:pt x="323" y="8110"/>
                  </a:lnTo>
                  <a:lnTo>
                    <a:pt x="0" y="7779"/>
                  </a:lnTo>
                  <a:lnTo>
                    <a:pt x="578" y="7559"/>
                  </a:lnTo>
                  <a:lnTo>
                    <a:pt x="1757" y="7411"/>
                  </a:lnTo>
                  <a:lnTo>
                    <a:pt x="11576" y="1502"/>
                  </a:lnTo>
                  <a:lnTo>
                    <a:pt x="45719" y="0"/>
                  </a:lnTo>
                  <a:lnTo>
                    <a:pt x="63074" y="773"/>
                  </a:lnTo>
                  <a:lnTo>
                    <a:pt x="77086" y="5629"/>
                  </a:lnTo>
                  <a:lnTo>
                    <a:pt x="84966" y="7249"/>
                  </a:lnTo>
                  <a:lnTo>
                    <a:pt x="96491" y="12641"/>
                  </a:lnTo>
                  <a:lnTo>
                    <a:pt x="99037" y="13181"/>
                  </a:lnTo>
                  <a:lnTo>
                    <a:pt x="100734" y="14335"/>
                  </a:lnTo>
                  <a:lnTo>
                    <a:pt x="101865" y="15898"/>
                  </a:lnTo>
                  <a:lnTo>
                    <a:pt x="103122" y="19751"/>
                  </a:lnTo>
                  <a:lnTo>
                    <a:pt x="103995" y="27233"/>
                  </a:lnTo>
                  <a:lnTo>
                    <a:pt x="100296" y="31951"/>
                  </a:lnTo>
                  <a:lnTo>
                    <a:pt x="78511" y="46864"/>
                  </a:lnTo>
                  <a:lnTo>
                    <a:pt x="50830" y="57174"/>
                  </a:lnTo>
                  <a:lnTo>
                    <a:pt x="49546" y="58745"/>
                  </a:lnTo>
                  <a:lnTo>
                    <a:pt x="48690" y="60586"/>
                  </a:lnTo>
                  <a:lnTo>
                    <a:pt x="47325" y="61813"/>
                  </a:lnTo>
                  <a:lnTo>
                    <a:pt x="40977" y="63944"/>
                  </a:lnTo>
                  <a:lnTo>
                    <a:pt x="40342" y="66240"/>
                  </a:lnTo>
                  <a:lnTo>
                    <a:pt x="40173" y="67964"/>
                  </a:lnTo>
                  <a:lnTo>
                    <a:pt x="40854" y="69113"/>
                  </a:lnTo>
                  <a:lnTo>
                    <a:pt x="42101" y="69879"/>
                  </a:lnTo>
                  <a:lnTo>
                    <a:pt x="46398" y="70730"/>
                  </a:lnTo>
                  <a:lnTo>
                    <a:pt x="56948" y="72003"/>
                  </a:lnTo>
                  <a:lnTo>
                    <a:pt x="83210" y="83756"/>
                  </a:lnTo>
                  <a:lnTo>
                    <a:pt x="97136" y="87239"/>
                  </a:lnTo>
                  <a:lnTo>
                    <a:pt x="109200" y="93299"/>
                  </a:lnTo>
                  <a:lnTo>
                    <a:pt x="141632" y="111910"/>
                  </a:lnTo>
                  <a:lnTo>
                    <a:pt x="148048" y="116663"/>
                  </a:lnTo>
                  <a:lnTo>
                    <a:pt x="151429" y="121421"/>
                  </a:lnTo>
                  <a:lnTo>
                    <a:pt x="153333" y="128562"/>
                  </a:lnTo>
                  <a:lnTo>
                    <a:pt x="153976" y="141878"/>
                  </a:lnTo>
                  <a:lnTo>
                    <a:pt x="151947" y="148503"/>
                  </a:lnTo>
                  <a:lnTo>
                    <a:pt x="150295" y="151381"/>
                  </a:lnTo>
                  <a:lnTo>
                    <a:pt x="131187" y="166574"/>
                  </a:lnTo>
                  <a:lnTo>
                    <a:pt x="100016" y="180941"/>
                  </a:lnTo>
                  <a:lnTo>
                    <a:pt x="79650" y="189678"/>
                  </a:lnTo>
                  <a:lnTo>
                    <a:pt x="46577" y="192437"/>
                  </a:lnTo>
                  <a:lnTo>
                    <a:pt x="11259" y="192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282"/>
            <p:cNvSpPr/>
            <p:nvPr>
              <p:custDataLst>
                <p:tags r:id="rId74"/>
              </p:custDataLst>
            </p:nvPr>
          </p:nvSpPr>
          <p:spPr>
            <a:xfrm>
              <a:off x="1494037" y="3014663"/>
              <a:ext cx="117126" cy="128490"/>
            </a:xfrm>
            <a:custGeom>
              <a:avLst/>
              <a:gdLst/>
              <a:ahLst/>
              <a:cxnLst/>
              <a:rect l="0" t="0" r="0" b="0"/>
              <a:pathLst>
                <a:path w="117126" h="128490">
                  <a:moveTo>
                    <a:pt x="6151" y="92868"/>
                  </a:moveTo>
                  <a:lnTo>
                    <a:pt x="6151" y="92868"/>
                  </a:lnTo>
                  <a:lnTo>
                    <a:pt x="2358" y="96660"/>
                  </a:lnTo>
                  <a:lnTo>
                    <a:pt x="496" y="100639"/>
                  </a:lnTo>
                  <a:lnTo>
                    <a:pt x="0" y="102811"/>
                  </a:lnTo>
                  <a:lnTo>
                    <a:pt x="462" y="105053"/>
                  </a:lnTo>
                  <a:lnTo>
                    <a:pt x="4792" y="114355"/>
                  </a:lnTo>
                  <a:lnTo>
                    <a:pt x="5245" y="116717"/>
                  </a:lnTo>
                  <a:lnTo>
                    <a:pt x="6340" y="118293"/>
                  </a:lnTo>
                  <a:lnTo>
                    <a:pt x="7865" y="119343"/>
                  </a:lnTo>
                  <a:lnTo>
                    <a:pt x="28359" y="126913"/>
                  </a:lnTo>
                  <a:lnTo>
                    <a:pt x="54814" y="128489"/>
                  </a:lnTo>
                  <a:lnTo>
                    <a:pt x="86262" y="119764"/>
                  </a:lnTo>
                  <a:lnTo>
                    <a:pt x="90514" y="117943"/>
                  </a:lnTo>
                  <a:lnTo>
                    <a:pt x="97356" y="111685"/>
                  </a:lnTo>
                  <a:lnTo>
                    <a:pt x="109913" y="95052"/>
                  </a:lnTo>
                  <a:lnTo>
                    <a:pt x="117125" y="69623"/>
                  </a:lnTo>
                  <a:lnTo>
                    <a:pt x="112953" y="47737"/>
                  </a:lnTo>
                  <a:lnTo>
                    <a:pt x="109710" y="41589"/>
                  </a:lnTo>
                  <a:lnTo>
                    <a:pt x="82794" y="19761"/>
                  </a:lnTo>
                  <a:lnTo>
                    <a:pt x="60227" y="9858"/>
                  </a:lnTo>
                  <a:lnTo>
                    <a:pt x="47220" y="7154"/>
                  </a:lnTo>
                  <a:lnTo>
                    <a:pt x="34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283"/>
            <p:cNvSpPr/>
            <p:nvPr>
              <p:custDataLst>
                <p:tags r:id="rId75"/>
              </p:custDataLst>
            </p:nvPr>
          </p:nvSpPr>
          <p:spPr>
            <a:xfrm>
              <a:off x="521494" y="3007556"/>
              <a:ext cx="392907" cy="242848"/>
            </a:xfrm>
            <a:custGeom>
              <a:avLst/>
              <a:gdLst/>
              <a:ahLst/>
              <a:cxnLst/>
              <a:rect l="0" t="0" r="0" b="0"/>
              <a:pathLst>
                <a:path w="392907" h="242848">
                  <a:moveTo>
                    <a:pt x="21431" y="21394"/>
                  </a:moveTo>
                  <a:lnTo>
                    <a:pt x="21431" y="21394"/>
                  </a:lnTo>
                  <a:lnTo>
                    <a:pt x="17639" y="21394"/>
                  </a:lnTo>
                  <a:lnTo>
                    <a:pt x="16522" y="22188"/>
                  </a:lnTo>
                  <a:lnTo>
                    <a:pt x="15777" y="23511"/>
                  </a:lnTo>
                  <a:lnTo>
                    <a:pt x="14483" y="28670"/>
                  </a:lnTo>
                  <a:lnTo>
                    <a:pt x="14288" y="62537"/>
                  </a:lnTo>
                  <a:lnTo>
                    <a:pt x="14287" y="97526"/>
                  </a:lnTo>
                  <a:lnTo>
                    <a:pt x="13494" y="123991"/>
                  </a:lnTo>
                  <a:lnTo>
                    <a:pt x="7585" y="151483"/>
                  </a:lnTo>
                  <a:lnTo>
                    <a:pt x="7161" y="183231"/>
                  </a:lnTo>
                  <a:lnTo>
                    <a:pt x="6355" y="195111"/>
                  </a:lnTo>
                  <a:lnTo>
                    <a:pt x="1490" y="208755"/>
                  </a:lnTo>
                  <a:lnTo>
                    <a:pt x="0" y="242847"/>
                  </a:lnTo>
                  <a:lnTo>
                    <a:pt x="0" y="226057"/>
                  </a:lnTo>
                  <a:lnTo>
                    <a:pt x="2116" y="221364"/>
                  </a:lnTo>
                  <a:lnTo>
                    <a:pt x="4909" y="216632"/>
                  </a:lnTo>
                  <a:lnTo>
                    <a:pt x="6482" y="208712"/>
                  </a:lnTo>
                  <a:lnTo>
                    <a:pt x="7741" y="197457"/>
                  </a:lnTo>
                  <a:lnTo>
                    <a:pt x="11995" y="187949"/>
                  </a:lnTo>
                  <a:lnTo>
                    <a:pt x="14228" y="154017"/>
                  </a:lnTo>
                  <a:lnTo>
                    <a:pt x="15063" y="140241"/>
                  </a:lnTo>
                  <a:lnTo>
                    <a:pt x="26144" y="104864"/>
                  </a:lnTo>
                  <a:lnTo>
                    <a:pt x="34993" y="69599"/>
                  </a:lnTo>
                  <a:lnTo>
                    <a:pt x="36297" y="59578"/>
                  </a:lnTo>
                  <a:lnTo>
                    <a:pt x="41358" y="47701"/>
                  </a:lnTo>
                  <a:lnTo>
                    <a:pt x="48063" y="36174"/>
                  </a:lnTo>
                  <a:lnTo>
                    <a:pt x="50544" y="23840"/>
                  </a:lnTo>
                  <a:lnTo>
                    <a:pt x="55610" y="14263"/>
                  </a:lnTo>
                  <a:lnTo>
                    <a:pt x="56123" y="11878"/>
                  </a:lnTo>
                  <a:lnTo>
                    <a:pt x="57259" y="10287"/>
                  </a:lnTo>
                  <a:lnTo>
                    <a:pt x="58810" y="9227"/>
                  </a:lnTo>
                  <a:lnTo>
                    <a:pt x="60638" y="8520"/>
                  </a:lnTo>
                  <a:lnTo>
                    <a:pt x="61856" y="7255"/>
                  </a:lnTo>
                  <a:lnTo>
                    <a:pt x="63210" y="3733"/>
                  </a:lnTo>
                  <a:lnTo>
                    <a:pt x="64365" y="2476"/>
                  </a:lnTo>
                  <a:lnTo>
                    <a:pt x="70349" y="294"/>
                  </a:lnTo>
                  <a:lnTo>
                    <a:pt x="74907" y="61"/>
                  </a:lnTo>
                  <a:lnTo>
                    <a:pt x="79065" y="2123"/>
                  </a:lnTo>
                  <a:lnTo>
                    <a:pt x="81285" y="3784"/>
                  </a:lnTo>
                  <a:lnTo>
                    <a:pt x="83751" y="7747"/>
                  </a:lnTo>
                  <a:lnTo>
                    <a:pt x="85642" y="12153"/>
                  </a:lnTo>
                  <a:lnTo>
                    <a:pt x="90374" y="19097"/>
                  </a:lnTo>
                  <a:lnTo>
                    <a:pt x="104989" y="51837"/>
                  </a:lnTo>
                  <a:lnTo>
                    <a:pt x="121456" y="84656"/>
                  </a:lnTo>
                  <a:lnTo>
                    <a:pt x="138113" y="118965"/>
                  </a:lnTo>
                  <a:lnTo>
                    <a:pt x="153987" y="145877"/>
                  </a:lnTo>
                  <a:lnTo>
                    <a:pt x="158652" y="162282"/>
                  </a:lnTo>
                  <a:lnTo>
                    <a:pt x="166982" y="173402"/>
                  </a:lnTo>
                  <a:lnTo>
                    <a:pt x="171580" y="176266"/>
                  </a:lnTo>
                  <a:lnTo>
                    <a:pt x="173918" y="177029"/>
                  </a:lnTo>
                  <a:lnTo>
                    <a:pt x="175477" y="178332"/>
                  </a:lnTo>
                  <a:lnTo>
                    <a:pt x="178464" y="183164"/>
                  </a:lnTo>
                  <a:lnTo>
                    <a:pt x="189904" y="189593"/>
                  </a:lnTo>
                  <a:lnTo>
                    <a:pt x="190896" y="189090"/>
                  </a:lnTo>
                  <a:lnTo>
                    <a:pt x="193413" y="185353"/>
                  </a:lnTo>
                  <a:lnTo>
                    <a:pt x="204249" y="173554"/>
                  </a:lnTo>
                  <a:lnTo>
                    <a:pt x="208709" y="164222"/>
                  </a:lnTo>
                  <a:lnTo>
                    <a:pt x="210576" y="161856"/>
                  </a:lnTo>
                  <a:lnTo>
                    <a:pt x="212652" y="154995"/>
                  </a:lnTo>
                  <a:lnTo>
                    <a:pt x="214368" y="147447"/>
                  </a:lnTo>
                  <a:lnTo>
                    <a:pt x="226626" y="123027"/>
                  </a:lnTo>
                  <a:lnTo>
                    <a:pt x="236197" y="99490"/>
                  </a:lnTo>
                  <a:lnTo>
                    <a:pt x="252439" y="66609"/>
                  </a:lnTo>
                  <a:lnTo>
                    <a:pt x="261149" y="52492"/>
                  </a:lnTo>
                  <a:lnTo>
                    <a:pt x="267693" y="30624"/>
                  </a:lnTo>
                  <a:lnTo>
                    <a:pt x="274021" y="23380"/>
                  </a:lnTo>
                  <a:lnTo>
                    <a:pt x="297477" y="3215"/>
                  </a:lnTo>
                  <a:lnTo>
                    <a:pt x="304747" y="926"/>
                  </a:lnTo>
                  <a:lnTo>
                    <a:pt x="323848" y="0"/>
                  </a:lnTo>
                  <a:lnTo>
                    <a:pt x="325436" y="782"/>
                  </a:lnTo>
                  <a:lnTo>
                    <a:pt x="326495" y="2096"/>
                  </a:lnTo>
                  <a:lnTo>
                    <a:pt x="328465" y="5673"/>
                  </a:lnTo>
                  <a:lnTo>
                    <a:pt x="331986" y="9909"/>
                  </a:lnTo>
                  <a:lnTo>
                    <a:pt x="334081" y="16554"/>
                  </a:lnTo>
                  <a:lnTo>
                    <a:pt x="337376" y="29221"/>
                  </a:lnTo>
                  <a:lnTo>
                    <a:pt x="348069" y="59289"/>
                  </a:lnTo>
                  <a:lnTo>
                    <a:pt x="351575" y="77072"/>
                  </a:lnTo>
                  <a:lnTo>
                    <a:pt x="355524" y="94512"/>
                  </a:lnTo>
                  <a:lnTo>
                    <a:pt x="358811" y="112644"/>
                  </a:lnTo>
                  <a:lnTo>
                    <a:pt x="369501" y="148350"/>
                  </a:lnTo>
                  <a:lnTo>
                    <a:pt x="373007" y="163786"/>
                  </a:lnTo>
                  <a:lnTo>
                    <a:pt x="379072" y="176297"/>
                  </a:lnTo>
                  <a:lnTo>
                    <a:pt x="389791" y="195075"/>
                  </a:lnTo>
                  <a:lnTo>
                    <a:pt x="392906" y="207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284"/>
            <p:cNvSpPr/>
            <p:nvPr>
              <p:custDataLst>
                <p:tags r:id="rId76"/>
              </p:custDataLst>
            </p:nvPr>
          </p:nvSpPr>
          <p:spPr>
            <a:xfrm>
              <a:off x="1014413" y="3107531"/>
              <a:ext cx="100013" cy="7145"/>
            </a:xfrm>
            <a:custGeom>
              <a:avLst/>
              <a:gdLst/>
              <a:ahLst/>
              <a:cxnLst/>
              <a:rect l="0" t="0" r="0" b="0"/>
              <a:pathLst>
                <a:path w="100013" h="7145">
                  <a:moveTo>
                    <a:pt x="0" y="7144"/>
                  </a:moveTo>
                  <a:lnTo>
                    <a:pt x="0" y="7144"/>
                  </a:lnTo>
                  <a:lnTo>
                    <a:pt x="23849" y="7144"/>
                  </a:lnTo>
                  <a:lnTo>
                    <a:pt x="55886" y="294"/>
                  </a:lnTo>
                  <a:lnTo>
                    <a:pt x="90075" y="8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735"/>
          <p:cNvGrpSpPr/>
          <p:nvPr/>
        </p:nvGrpSpPr>
        <p:grpSpPr>
          <a:xfrm>
            <a:off x="542925" y="3315034"/>
            <a:ext cx="585789" cy="341416"/>
            <a:chOff x="542925" y="3315034"/>
            <a:chExt cx="585789" cy="341416"/>
          </a:xfrm>
        </p:grpSpPr>
        <p:sp>
          <p:nvSpPr>
            <p:cNvPr id="383" name="SMARTInkShape-5285"/>
            <p:cNvSpPr/>
            <p:nvPr>
              <p:custDataLst>
                <p:tags r:id="rId69"/>
              </p:custDataLst>
            </p:nvPr>
          </p:nvSpPr>
          <p:spPr>
            <a:xfrm>
              <a:off x="950119" y="3364706"/>
              <a:ext cx="142876" cy="14289"/>
            </a:xfrm>
            <a:custGeom>
              <a:avLst/>
              <a:gdLst/>
              <a:ahLst/>
              <a:cxnLst/>
              <a:rect l="0" t="0" r="0" b="0"/>
              <a:pathLst>
                <a:path w="142876" h="14289">
                  <a:moveTo>
                    <a:pt x="0" y="14288"/>
                  </a:moveTo>
                  <a:lnTo>
                    <a:pt x="0" y="14288"/>
                  </a:lnTo>
                  <a:lnTo>
                    <a:pt x="3792" y="14288"/>
                  </a:lnTo>
                  <a:lnTo>
                    <a:pt x="7771" y="12171"/>
                  </a:lnTo>
                  <a:lnTo>
                    <a:pt x="12185" y="9378"/>
                  </a:lnTo>
                  <a:lnTo>
                    <a:pt x="19926" y="7806"/>
                  </a:lnTo>
                  <a:lnTo>
                    <a:pt x="54706" y="7161"/>
                  </a:lnTo>
                  <a:lnTo>
                    <a:pt x="67362" y="6355"/>
                  </a:lnTo>
                  <a:lnTo>
                    <a:pt x="95310" y="663"/>
                  </a:lnTo>
                  <a:lnTo>
                    <a:pt x="130845" y="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286"/>
            <p:cNvSpPr/>
            <p:nvPr>
              <p:custDataLst>
                <p:tags r:id="rId70"/>
              </p:custDataLst>
            </p:nvPr>
          </p:nvSpPr>
          <p:spPr>
            <a:xfrm>
              <a:off x="950119" y="3436144"/>
              <a:ext cx="178595" cy="21432"/>
            </a:xfrm>
            <a:custGeom>
              <a:avLst/>
              <a:gdLst/>
              <a:ahLst/>
              <a:cxnLst/>
              <a:rect l="0" t="0" r="0" b="0"/>
              <a:pathLst>
                <a:path w="178595" h="21432">
                  <a:moveTo>
                    <a:pt x="0" y="21431"/>
                  </a:moveTo>
                  <a:lnTo>
                    <a:pt x="0" y="21431"/>
                  </a:lnTo>
                  <a:lnTo>
                    <a:pt x="34777" y="21431"/>
                  </a:lnTo>
                  <a:lnTo>
                    <a:pt x="41386" y="19314"/>
                  </a:lnTo>
                  <a:lnTo>
                    <a:pt x="47762" y="16522"/>
                  </a:lnTo>
                  <a:lnTo>
                    <a:pt x="83442" y="10582"/>
                  </a:lnTo>
                  <a:lnTo>
                    <a:pt x="116687" y="6551"/>
                  </a:lnTo>
                  <a:lnTo>
                    <a:pt x="147902" y="453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287"/>
            <p:cNvSpPr/>
            <p:nvPr>
              <p:custDataLst>
                <p:tags r:id="rId71"/>
              </p:custDataLst>
            </p:nvPr>
          </p:nvSpPr>
          <p:spPr>
            <a:xfrm>
              <a:off x="542925" y="3315034"/>
              <a:ext cx="285751" cy="341416"/>
            </a:xfrm>
            <a:custGeom>
              <a:avLst/>
              <a:gdLst/>
              <a:ahLst/>
              <a:cxnLst/>
              <a:rect l="0" t="0" r="0" b="0"/>
              <a:pathLst>
                <a:path w="285751" h="341416">
                  <a:moveTo>
                    <a:pt x="28575" y="71104"/>
                  </a:moveTo>
                  <a:lnTo>
                    <a:pt x="28575" y="71104"/>
                  </a:lnTo>
                  <a:lnTo>
                    <a:pt x="22424" y="71104"/>
                  </a:lnTo>
                  <a:lnTo>
                    <a:pt x="22093" y="71897"/>
                  </a:lnTo>
                  <a:lnTo>
                    <a:pt x="21518" y="81046"/>
                  </a:lnTo>
                  <a:lnTo>
                    <a:pt x="23587" y="85577"/>
                  </a:lnTo>
                  <a:lnTo>
                    <a:pt x="26358" y="90236"/>
                  </a:lnTo>
                  <a:lnTo>
                    <a:pt x="28137" y="99695"/>
                  </a:lnTo>
                  <a:lnTo>
                    <a:pt x="28283" y="102071"/>
                  </a:lnTo>
                  <a:lnTo>
                    <a:pt x="21861" y="135584"/>
                  </a:lnTo>
                  <a:lnTo>
                    <a:pt x="21456" y="168746"/>
                  </a:lnTo>
                  <a:lnTo>
                    <a:pt x="21433" y="203462"/>
                  </a:lnTo>
                  <a:lnTo>
                    <a:pt x="17316" y="223307"/>
                  </a:lnTo>
                  <a:lnTo>
                    <a:pt x="19065" y="238527"/>
                  </a:lnTo>
                  <a:lnTo>
                    <a:pt x="14811" y="272843"/>
                  </a:lnTo>
                  <a:lnTo>
                    <a:pt x="13540" y="297117"/>
                  </a:lnTo>
                  <a:lnTo>
                    <a:pt x="1621" y="332716"/>
                  </a:lnTo>
                  <a:lnTo>
                    <a:pt x="1081" y="333618"/>
                  </a:lnTo>
                  <a:lnTo>
                    <a:pt x="95" y="341415"/>
                  </a:lnTo>
                  <a:lnTo>
                    <a:pt x="0" y="306175"/>
                  </a:lnTo>
                  <a:lnTo>
                    <a:pt x="0" y="273471"/>
                  </a:lnTo>
                  <a:lnTo>
                    <a:pt x="0" y="238780"/>
                  </a:lnTo>
                  <a:lnTo>
                    <a:pt x="2117" y="211992"/>
                  </a:lnTo>
                  <a:lnTo>
                    <a:pt x="7276" y="178792"/>
                  </a:lnTo>
                  <a:lnTo>
                    <a:pt x="13207" y="148657"/>
                  </a:lnTo>
                  <a:lnTo>
                    <a:pt x="21916" y="119485"/>
                  </a:lnTo>
                  <a:lnTo>
                    <a:pt x="27260" y="96006"/>
                  </a:lnTo>
                  <a:lnTo>
                    <a:pt x="30518" y="71247"/>
                  </a:lnTo>
                  <a:lnTo>
                    <a:pt x="38484" y="52082"/>
                  </a:lnTo>
                  <a:lnTo>
                    <a:pt x="45150" y="44658"/>
                  </a:lnTo>
                  <a:lnTo>
                    <a:pt x="52610" y="37919"/>
                  </a:lnTo>
                  <a:lnTo>
                    <a:pt x="69660" y="17080"/>
                  </a:lnTo>
                  <a:lnTo>
                    <a:pt x="77527" y="11904"/>
                  </a:lnTo>
                  <a:lnTo>
                    <a:pt x="109615" y="2198"/>
                  </a:lnTo>
                  <a:lnTo>
                    <a:pt x="133360" y="0"/>
                  </a:lnTo>
                  <a:lnTo>
                    <a:pt x="169054" y="6961"/>
                  </a:lnTo>
                  <a:lnTo>
                    <a:pt x="196858" y="16668"/>
                  </a:lnTo>
                  <a:lnTo>
                    <a:pt x="204703" y="23362"/>
                  </a:lnTo>
                  <a:lnTo>
                    <a:pt x="211629" y="30835"/>
                  </a:lnTo>
                  <a:lnTo>
                    <a:pt x="246763" y="55172"/>
                  </a:lnTo>
                  <a:lnTo>
                    <a:pt x="253737" y="66471"/>
                  </a:lnTo>
                  <a:lnTo>
                    <a:pt x="256496" y="77803"/>
                  </a:lnTo>
                  <a:lnTo>
                    <a:pt x="256722" y="80332"/>
                  </a:lnTo>
                  <a:lnTo>
                    <a:pt x="254857" y="85259"/>
                  </a:lnTo>
                  <a:lnTo>
                    <a:pt x="252176" y="90095"/>
                  </a:lnTo>
                  <a:lnTo>
                    <a:pt x="249873" y="97280"/>
                  </a:lnTo>
                  <a:lnTo>
                    <a:pt x="246521" y="102052"/>
                  </a:lnTo>
                  <a:lnTo>
                    <a:pt x="236379" y="109201"/>
                  </a:lnTo>
                  <a:lnTo>
                    <a:pt x="204685" y="118597"/>
                  </a:lnTo>
                  <a:lnTo>
                    <a:pt x="169327" y="126617"/>
                  </a:lnTo>
                  <a:lnTo>
                    <a:pt x="141155" y="127244"/>
                  </a:lnTo>
                  <a:lnTo>
                    <a:pt x="106212" y="121395"/>
                  </a:lnTo>
                  <a:lnTo>
                    <a:pt x="100651" y="119120"/>
                  </a:lnTo>
                  <a:lnTo>
                    <a:pt x="95534" y="116257"/>
                  </a:lnTo>
                  <a:lnTo>
                    <a:pt x="88190" y="113851"/>
                  </a:lnTo>
                  <a:lnTo>
                    <a:pt x="80003" y="107905"/>
                  </a:lnTo>
                  <a:lnTo>
                    <a:pt x="80323" y="107544"/>
                  </a:lnTo>
                  <a:lnTo>
                    <a:pt x="82795" y="107143"/>
                  </a:lnTo>
                  <a:lnTo>
                    <a:pt x="83772" y="106242"/>
                  </a:lnTo>
                  <a:lnTo>
                    <a:pt x="84857" y="103125"/>
                  </a:lnTo>
                  <a:lnTo>
                    <a:pt x="85940" y="101976"/>
                  </a:lnTo>
                  <a:lnTo>
                    <a:pt x="89260" y="100700"/>
                  </a:lnTo>
                  <a:lnTo>
                    <a:pt x="99384" y="99981"/>
                  </a:lnTo>
                  <a:lnTo>
                    <a:pt x="105819" y="101930"/>
                  </a:lnTo>
                  <a:lnTo>
                    <a:pt x="124002" y="109648"/>
                  </a:lnTo>
                  <a:lnTo>
                    <a:pt x="144821" y="114700"/>
                  </a:lnTo>
                  <a:lnTo>
                    <a:pt x="178568" y="137208"/>
                  </a:lnTo>
                  <a:lnTo>
                    <a:pt x="211930" y="162690"/>
                  </a:lnTo>
                  <a:lnTo>
                    <a:pt x="241212" y="197617"/>
                  </a:lnTo>
                  <a:lnTo>
                    <a:pt x="249535" y="208337"/>
                  </a:lnTo>
                  <a:lnTo>
                    <a:pt x="271450" y="241966"/>
                  </a:lnTo>
                  <a:lnTo>
                    <a:pt x="275426" y="247055"/>
                  </a:lnTo>
                  <a:lnTo>
                    <a:pt x="280095" y="256789"/>
                  </a:lnTo>
                  <a:lnTo>
                    <a:pt x="284633" y="262563"/>
                  </a:lnTo>
                  <a:lnTo>
                    <a:pt x="285750" y="271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7" name="SMARTInkShape-5288"/>
          <p:cNvSpPr/>
          <p:nvPr>
            <p:custDataLst>
              <p:tags r:id="rId4"/>
            </p:custDataLst>
          </p:nvPr>
        </p:nvSpPr>
        <p:spPr>
          <a:xfrm>
            <a:off x="1364465" y="3271840"/>
            <a:ext cx="228259" cy="292768"/>
          </a:xfrm>
          <a:custGeom>
            <a:avLst/>
            <a:gdLst/>
            <a:ahLst/>
            <a:cxnLst/>
            <a:rect l="0" t="0" r="0" b="0"/>
            <a:pathLst>
              <a:path w="228259" h="292768">
                <a:moveTo>
                  <a:pt x="157154" y="7141"/>
                </a:moveTo>
                <a:lnTo>
                  <a:pt x="157154" y="7141"/>
                </a:lnTo>
                <a:lnTo>
                  <a:pt x="123756" y="7141"/>
                </a:lnTo>
                <a:lnTo>
                  <a:pt x="90772" y="7141"/>
                </a:lnTo>
                <a:lnTo>
                  <a:pt x="85847" y="5025"/>
                </a:lnTo>
                <a:lnTo>
                  <a:pt x="83422" y="3349"/>
                </a:lnTo>
                <a:lnTo>
                  <a:pt x="72425" y="990"/>
                </a:lnTo>
                <a:lnTo>
                  <a:pt x="38108" y="3"/>
                </a:lnTo>
                <a:lnTo>
                  <a:pt x="33337" y="0"/>
                </a:lnTo>
                <a:lnTo>
                  <a:pt x="31746" y="793"/>
                </a:lnTo>
                <a:lnTo>
                  <a:pt x="30686" y="2115"/>
                </a:lnTo>
                <a:lnTo>
                  <a:pt x="29980" y="3791"/>
                </a:lnTo>
                <a:lnTo>
                  <a:pt x="28715" y="4907"/>
                </a:lnTo>
                <a:lnTo>
                  <a:pt x="25193" y="6149"/>
                </a:lnTo>
                <a:lnTo>
                  <a:pt x="23936" y="7273"/>
                </a:lnTo>
                <a:lnTo>
                  <a:pt x="15915" y="21576"/>
                </a:lnTo>
                <a:lnTo>
                  <a:pt x="15370" y="23908"/>
                </a:lnTo>
                <a:lnTo>
                  <a:pt x="9585" y="34148"/>
                </a:lnTo>
                <a:lnTo>
                  <a:pt x="7067" y="45394"/>
                </a:lnTo>
                <a:lnTo>
                  <a:pt x="1624" y="56707"/>
                </a:lnTo>
                <a:lnTo>
                  <a:pt x="0" y="88101"/>
                </a:lnTo>
                <a:lnTo>
                  <a:pt x="791" y="89690"/>
                </a:lnTo>
                <a:lnTo>
                  <a:pt x="2112" y="90749"/>
                </a:lnTo>
                <a:lnTo>
                  <a:pt x="6143" y="92448"/>
                </a:lnTo>
                <a:lnTo>
                  <a:pt x="13199" y="98981"/>
                </a:lnTo>
                <a:lnTo>
                  <a:pt x="17751" y="99705"/>
                </a:lnTo>
                <a:lnTo>
                  <a:pt x="52381" y="100009"/>
                </a:lnTo>
                <a:lnTo>
                  <a:pt x="87392" y="100010"/>
                </a:lnTo>
                <a:lnTo>
                  <a:pt x="101305" y="100010"/>
                </a:lnTo>
                <a:lnTo>
                  <a:pt x="106667" y="102127"/>
                </a:lnTo>
                <a:lnTo>
                  <a:pt x="109209" y="103802"/>
                </a:lnTo>
                <a:lnTo>
                  <a:pt x="127047" y="108829"/>
                </a:lnTo>
                <a:lnTo>
                  <a:pt x="141593" y="117010"/>
                </a:lnTo>
                <a:lnTo>
                  <a:pt x="162327" y="122974"/>
                </a:lnTo>
                <a:lnTo>
                  <a:pt x="180854" y="134343"/>
                </a:lnTo>
                <a:lnTo>
                  <a:pt x="194497" y="148567"/>
                </a:lnTo>
                <a:lnTo>
                  <a:pt x="208451" y="159255"/>
                </a:lnTo>
                <a:lnTo>
                  <a:pt x="216362" y="170393"/>
                </a:lnTo>
                <a:lnTo>
                  <a:pt x="226903" y="201564"/>
                </a:lnTo>
                <a:lnTo>
                  <a:pt x="228258" y="219377"/>
                </a:lnTo>
                <a:lnTo>
                  <a:pt x="224210" y="228733"/>
                </a:lnTo>
                <a:lnTo>
                  <a:pt x="204941" y="258150"/>
                </a:lnTo>
                <a:lnTo>
                  <a:pt x="185123" y="271275"/>
                </a:lnTo>
                <a:lnTo>
                  <a:pt x="152356" y="288118"/>
                </a:lnTo>
                <a:lnTo>
                  <a:pt x="138093" y="291477"/>
                </a:lnTo>
                <a:lnTo>
                  <a:pt x="103377" y="292767"/>
                </a:lnTo>
                <a:lnTo>
                  <a:pt x="83531" y="292073"/>
                </a:lnTo>
                <a:lnTo>
                  <a:pt x="50009" y="284071"/>
                </a:lnTo>
                <a:lnTo>
                  <a:pt x="37830" y="278107"/>
                </a:lnTo>
                <a:lnTo>
                  <a:pt x="31890" y="274414"/>
                </a:lnTo>
                <a:lnTo>
                  <a:pt x="24083" y="271541"/>
                </a:lnTo>
                <a:lnTo>
                  <a:pt x="16743" y="266810"/>
                </a:lnTo>
                <a:lnTo>
                  <a:pt x="7135" y="2643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SMARTInkShape-5289"/>
          <p:cNvSpPr/>
          <p:nvPr>
            <p:custDataLst>
              <p:tags r:id="rId5"/>
            </p:custDataLst>
          </p:nvPr>
        </p:nvSpPr>
        <p:spPr>
          <a:xfrm>
            <a:off x="1478756" y="3014663"/>
            <a:ext cx="28576" cy="42863"/>
          </a:xfrm>
          <a:custGeom>
            <a:avLst/>
            <a:gdLst/>
            <a:ahLst/>
            <a:cxnLst/>
            <a:rect l="0" t="0" r="0" b="0"/>
            <a:pathLst>
              <a:path w="28576" h="42863">
                <a:moveTo>
                  <a:pt x="28575" y="0"/>
                </a:moveTo>
                <a:lnTo>
                  <a:pt x="28575" y="0"/>
                </a:lnTo>
                <a:lnTo>
                  <a:pt x="24783" y="0"/>
                </a:lnTo>
                <a:lnTo>
                  <a:pt x="23666" y="793"/>
                </a:lnTo>
                <a:lnTo>
                  <a:pt x="22921" y="2116"/>
                </a:lnTo>
                <a:lnTo>
                  <a:pt x="21726" y="6150"/>
                </a:lnTo>
                <a:lnTo>
                  <a:pt x="19446" y="6702"/>
                </a:lnTo>
                <a:lnTo>
                  <a:pt x="17726" y="6849"/>
                </a:lnTo>
                <a:lnTo>
                  <a:pt x="16580" y="7741"/>
                </a:lnTo>
                <a:lnTo>
                  <a:pt x="15307" y="10848"/>
                </a:lnTo>
                <a:lnTo>
                  <a:pt x="14173" y="11995"/>
                </a:lnTo>
                <a:lnTo>
                  <a:pt x="10797" y="13268"/>
                </a:lnTo>
                <a:lnTo>
                  <a:pt x="9580" y="14402"/>
                </a:lnTo>
                <a:lnTo>
                  <a:pt x="8226" y="17777"/>
                </a:lnTo>
                <a:lnTo>
                  <a:pt x="7465" y="24141"/>
                </a:lnTo>
                <a:lnTo>
                  <a:pt x="6564" y="25618"/>
                </a:lnTo>
                <a:lnTo>
                  <a:pt x="5170" y="26604"/>
                </a:lnTo>
                <a:lnTo>
                  <a:pt x="3447" y="27261"/>
                </a:lnTo>
                <a:lnTo>
                  <a:pt x="2298" y="28493"/>
                </a:lnTo>
                <a:lnTo>
                  <a:pt x="1021" y="31978"/>
                </a:lnTo>
                <a:lnTo>
                  <a:pt x="0" y="428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1" name="SMARTInkShape-Group1738"/>
          <p:cNvGrpSpPr/>
          <p:nvPr/>
        </p:nvGrpSpPr>
        <p:grpSpPr>
          <a:xfrm>
            <a:off x="593251" y="3700463"/>
            <a:ext cx="1217253" cy="734780"/>
            <a:chOff x="593251" y="3700463"/>
            <a:chExt cx="1217253" cy="734780"/>
          </a:xfrm>
        </p:grpSpPr>
        <p:sp>
          <p:nvSpPr>
            <p:cNvPr id="389" name="SMARTInkShape-5290"/>
            <p:cNvSpPr/>
            <p:nvPr>
              <p:custDataLst>
                <p:tags r:id="rId57"/>
              </p:custDataLst>
            </p:nvPr>
          </p:nvSpPr>
          <p:spPr>
            <a:xfrm>
              <a:off x="593251" y="3700463"/>
              <a:ext cx="364013" cy="28576"/>
            </a:xfrm>
            <a:custGeom>
              <a:avLst/>
              <a:gdLst/>
              <a:ahLst/>
              <a:cxnLst/>
              <a:rect l="0" t="0" r="0" b="0"/>
              <a:pathLst>
                <a:path w="364013" h="28576">
                  <a:moveTo>
                    <a:pt x="13968" y="28575"/>
                  </a:moveTo>
                  <a:lnTo>
                    <a:pt x="13968" y="28575"/>
                  </a:lnTo>
                  <a:lnTo>
                    <a:pt x="7817" y="22424"/>
                  </a:lnTo>
                  <a:lnTo>
                    <a:pt x="760" y="21518"/>
                  </a:lnTo>
                  <a:lnTo>
                    <a:pt x="400" y="22283"/>
                  </a:lnTo>
                  <a:lnTo>
                    <a:pt x="0" y="25249"/>
                  </a:lnTo>
                  <a:lnTo>
                    <a:pt x="687" y="26358"/>
                  </a:lnTo>
                  <a:lnTo>
                    <a:pt x="1939" y="27096"/>
                  </a:lnTo>
                  <a:lnTo>
                    <a:pt x="7493" y="28137"/>
                  </a:lnTo>
                  <a:lnTo>
                    <a:pt x="16481" y="28488"/>
                  </a:lnTo>
                  <a:lnTo>
                    <a:pt x="51707" y="22088"/>
                  </a:lnTo>
                  <a:lnTo>
                    <a:pt x="86275" y="19444"/>
                  </a:lnTo>
                  <a:lnTo>
                    <a:pt x="114238" y="15815"/>
                  </a:lnTo>
                  <a:lnTo>
                    <a:pt x="142632" y="12623"/>
                  </a:lnTo>
                  <a:lnTo>
                    <a:pt x="171153" y="8767"/>
                  </a:lnTo>
                  <a:lnTo>
                    <a:pt x="199712" y="5508"/>
                  </a:lnTo>
                  <a:lnTo>
                    <a:pt x="228282" y="1632"/>
                  </a:lnTo>
                  <a:lnTo>
                    <a:pt x="256856" y="483"/>
                  </a:lnTo>
                  <a:lnTo>
                    <a:pt x="291163" y="95"/>
                  </a:lnTo>
                  <a:lnTo>
                    <a:pt x="325990" y="12"/>
                  </a:lnTo>
                  <a:lnTo>
                    <a:pt x="364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291"/>
            <p:cNvSpPr/>
            <p:nvPr>
              <p:custDataLst>
                <p:tags r:id="rId58"/>
              </p:custDataLst>
            </p:nvPr>
          </p:nvSpPr>
          <p:spPr>
            <a:xfrm>
              <a:off x="1594524" y="3743909"/>
              <a:ext cx="215980" cy="234739"/>
            </a:xfrm>
            <a:custGeom>
              <a:avLst/>
              <a:gdLst/>
              <a:ahLst/>
              <a:cxnLst/>
              <a:rect l="0" t="0" r="0" b="0"/>
              <a:pathLst>
                <a:path w="215980" h="234739">
                  <a:moveTo>
                    <a:pt x="162839" y="20847"/>
                  </a:moveTo>
                  <a:lnTo>
                    <a:pt x="162839" y="20847"/>
                  </a:lnTo>
                  <a:lnTo>
                    <a:pt x="162839" y="17055"/>
                  </a:lnTo>
                  <a:lnTo>
                    <a:pt x="162045" y="15938"/>
                  </a:lnTo>
                  <a:lnTo>
                    <a:pt x="160722" y="15193"/>
                  </a:lnTo>
                  <a:lnTo>
                    <a:pt x="159046" y="14696"/>
                  </a:lnTo>
                  <a:lnTo>
                    <a:pt x="157929" y="13572"/>
                  </a:lnTo>
                  <a:lnTo>
                    <a:pt x="154019" y="6063"/>
                  </a:lnTo>
                  <a:lnTo>
                    <a:pt x="152197" y="3848"/>
                  </a:lnTo>
                  <a:lnTo>
                    <a:pt x="148055" y="1386"/>
                  </a:lnTo>
                  <a:lnTo>
                    <a:pt x="139144" y="0"/>
                  </a:lnTo>
                  <a:lnTo>
                    <a:pt x="117297" y="286"/>
                  </a:lnTo>
                  <a:lnTo>
                    <a:pt x="93743" y="9369"/>
                  </a:lnTo>
                  <a:lnTo>
                    <a:pt x="61412" y="33209"/>
                  </a:lnTo>
                  <a:lnTo>
                    <a:pt x="32141" y="65161"/>
                  </a:lnTo>
                  <a:lnTo>
                    <a:pt x="13796" y="97503"/>
                  </a:lnTo>
                  <a:lnTo>
                    <a:pt x="3488" y="121891"/>
                  </a:lnTo>
                  <a:lnTo>
                    <a:pt x="0" y="142596"/>
                  </a:lnTo>
                  <a:lnTo>
                    <a:pt x="4380" y="175933"/>
                  </a:lnTo>
                  <a:lnTo>
                    <a:pt x="7409" y="191682"/>
                  </a:lnTo>
                  <a:lnTo>
                    <a:pt x="9212" y="196649"/>
                  </a:lnTo>
                  <a:lnTo>
                    <a:pt x="15450" y="204286"/>
                  </a:lnTo>
                  <a:lnTo>
                    <a:pt x="46311" y="223119"/>
                  </a:lnTo>
                  <a:lnTo>
                    <a:pt x="75644" y="233025"/>
                  </a:lnTo>
                  <a:lnTo>
                    <a:pt x="99666" y="234738"/>
                  </a:lnTo>
                  <a:lnTo>
                    <a:pt x="135355" y="225180"/>
                  </a:lnTo>
                  <a:lnTo>
                    <a:pt x="144803" y="218553"/>
                  </a:lnTo>
                  <a:lnTo>
                    <a:pt x="156701" y="208015"/>
                  </a:lnTo>
                  <a:lnTo>
                    <a:pt x="178736" y="189757"/>
                  </a:lnTo>
                  <a:lnTo>
                    <a:pt x="197515" y="158361"/>
                  </a:lnTo>
                  <a:lnTo>
                    <a:pt x="210326" y="127297"/>
                  </a:lnTo>
                  <a:lnTo>
                    <a:pt x="215979" y="107157"/>
                  </a:lnTo>
                  <a:lnTo>
                    <a:pt x="212431" y="75876"/>
                  </a:lnTo>
                  <a:lnTo>
                    <a:pt x="198394" y="42294"/>
                  </a:lnTo>
                  <a:lnTo>
                    <a:pt x="192928" y="33554"/>
                  </a:lnTo>
                  <a:lnTo>
                    <a:pt x="176484" y="21476"/>
                  </a:lnTo>
                  <a:lnTo>
                    <a:pt x="150611" y="8732"/>
                  </a:lnTo>
                  <a:lnTo>
                    <a:pt x="141407" y="6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292"/>
            <p:cNvSpPr/>
            <p:nvPr>
              <p:custDataLst>
                <p:tags r:id="rId59"/>
              </p:custDataLst>
            </p:nvPr>
          </p:nvSpPr>
          <p:spPr>
            <a:xfrm>
              <a:off x="657264" y="4107656"/>
              <a:ext cx="35681" cy="278186"/>
            </a:xfrm>
            <a:custGeom>
              <a:avLst/>
              <a:gdLst/>
              <a:ahLst/>
              <a:cxnLst/>
              <a:rect l="0" t="0" r="0" b="0"/>
              <a:pathLst>
                <a:path w="35681" h="278186">
                  <a:moveTo>
                    <a:pt x="7105" y="14288"/>
                  </a:moveTo>
                  <a:lnTo>
                    <a:pt x="7105" y="14288"/>
                  </a:lnTo>
                  <a:lnTo>
                    <a:pt x="7105" y="20439"/>
                  </a:lnTo>
                  <a:lnTo>
                    <a:pt x="3312" y="24930"/>
                  </a:lnTo>
                  <a:lnTo>
                    <a:pt x="1451" y="31188"/>
                  </a:lnTo>
                  <a:lnTo>
                    <a:pt x="0" y="64803"/>
                  </a:lnTo>
                  <a:lnTo>
                    <a:pt x="772" y="74045"/>
                  </a:lnTo>
                  <a:lnTo>
                    <a:pt x="6444" y="103208"/>
                  </a:lnTo>
                  <a:lnTo>
                    <a:pt x="7018" y="136152"/>
                  </a:lnTo>
                  <a:lnTo>
                    <a:pt x="9210" y="169389"/>
                  </a:lnTo>
                  <a:lnTo>
                    <a:pt x="10889" y="174838"/>
                  </a:lnTo>
                  <a:lnTo>
                    <a:pt x="10639" y="187243"/>
                  </a:lnTo>
                  <a:lnTo>
                    <a:pt x="7415" y="220962"/>
                  </a:lnTo>
                  <a:lnTo>
                    <a:pt x="7939" y="244410"/>
                  </a:lnTo>
                  <a:lnTo>
                    <a:pt x="13261" y="259130"/>
                  </a:lnTo>
                  <a:lnTo>
                    <a:pt x="14241" y="278185"/>
                  </a:lnTo>
                  <a:lnTo>
                    <a:pt x="14248" y="245889"/>
                  </a:lnTo>
                  <a:lnTo>
                    <a:pt x="16365" y="220638"/>
                  </a:lnTo>
                  <a:lnTo>
                    <a:pt x="20399" y="188927"/>
                  </a:lnTo>
                  <a:lnTo>
                    <a:pt x="21990" y="157793"/>
                  </a:lnTo>
                  <a:lnTo>
                    <a:pt x="27008" y="128712"/>
                  </a:lnTo>
                  <a:lnTo>
                    <a:pt x="28234" y="100037"/>
                  </a:lnTo>
                  <a:lnTo>
                    <a:pt x="34150" y="66414"/>
                  </a:lnTo>
                  <a:lnTo>
                    <a:pt x="35590" y="31081"/>
                  </a:lnTo>
                  <a:lnTo>
                    <a:pt x="356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293"/>
            <p:cNvSpPr/>
            <p:nvPr>
              <p:custDataLst>
                <p:tags r:id="rId60"/>
              </p:custDataLst>
            </p:nvPr>
          </p:nvSpPr>
          <p:spPr>
            <a:xfrm>
              <a:off x="1092994" y="4257675"/>
              <a:ext cx="171451" cy="21432"/>
            </a:xfrm>
            <a:custGeom>
              <a:avLst/>
              <a:gdLst/>
              <a:ahLst/>
              <a:cxnLst/>
              <a:rect l="0" t="0" r="0" b="0"/>
              <a:pathLst>
                <a:path w="171451" h="21432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7771" y="2117"/>
                  </a:lnTo>
                  <a:lnTo>
                    <a:pt x="12185" y="4910"/>
                  </a:lnTo>
                  <a:lnTo>
                    <a:pt x="19926" y="6482"/>
                  </a:lnTo>
                  <a:lnTo>
                    <a:pt x="52313" y="7105"/>
                  </a:lnTo>
                  <a:lnTo>
                    <a:pt x="86029" y="7138"/>
                  </a:lnTo>
                  <a:lnTo>
                    <a:pt x="106452" y="7936"/>
                  </a:lnTo>
                  <a:lnTo>
                    <a:pt x="137842" y="13626"/>
                  </a:lnTo>
                  <a:lnTo>
                    <a:pt x="152320" y="14885"/>
                  </a:lnTo>
                  <a:lnTo>
                    <a:pt x="171450" y="21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294"/>
            <p:cNvSpPr/>
            <p:nvPr>
              <p:custDataLst>
                <p:tags r:id="rId61"/>
              </p:custDataLst>
            </p:nvPr>
          </p:nvSpPr>
          <p:spPr>
            <a:xfrm>
              <a:off x="1350298" y="3707606"/>
              <a:ext cx="199897" cy="317470"/>
            </a:xfrm>
            <a:custGeom>
              <a:avLst/>
              <a:gdLst/>
              <a:ahLst/>
              <a:cxnLst/>
              <a:rect l="0" t="0" r="0" b="0"/>
              <a:pathLst>
                <a:path w="199897" h="317470">
                  <a:moveTo>
                    <a:pt x="49877" y="0"/>
                  </a:moveTo>
                  <a:lnTo>
                    <a:pt x="49877" y="0"/>
                  </a:lnTo>
                  <a:lnTo>
                    <a:pt x="85481" y="0"/>
                  </a:lnTo>
                  <a:lnTo>
                    <a:pt x="87901" y="0"/>
                  </a:lnTo>
                  <a:lnTo>
                    <a:pt x="98890" y="3792"/>
                  </a:lnTo>
                  <a:lnTo>
                    <a:pt x="113726" y="14473"/>
                  </a:lnTo>
                  <a:lnTo>
                    <a:pt x="118736" y="19927"/>
                  </a:lnTo>
                  <a:lnTo>
                    <a:pt x="126812" y="31128"/>
                  </a:lnTo>
                  <a:lnTo>
                    <a:pt x="138113" y="41414"/>
                  </a:lnTo>
                  <a:lnTo>
                    <a:pt x="146047" y="58044"/>
                  </a:lnTo>
                  <a:lnTo>
                    <a:pt x="154462" y="93679"/>
                  </a:lnTo>
                  <a:lnTo>
                    <a:pt x="156695" y="124902"/>
                  </a:lnTo>
                  <a:lnTo>
                    <a:pt x="156989" y="157618"/>
                  </a:lnTo>
                  <a:lnTo>
                    <a:pt x="154903" y="178729"/>
                  </a:lnTo>
                  <a:lnTo>
                    <a:pt x="144053" y="213537"/>
                  </a:lnTo>
                  <a:lnTo>
                    <a:pt x="123241" y="243883"/>
                  </a:lnTo>
                  <a:lnTo>
                    <a:pt x="97707" y="276621"/>
                  </a:lnTo>
                  <a:lnTo>
                    <a:pt x="77807" y="290189"/>
                  </a:lnTo>
                  <a:lnTo>
                    <a:pt x="47558" y="304444"/>
                  </a:lnTo>
                  <a:lnTo>
                    <a:pt x="18217" y="317469"/>
                  </a:lnTo>
                  <a:lnTo>
                    <a:pt x="15277" y="317215"/>
                  </a:lnTo>
                  <a:lnTo>
                    <a:pt x="3193" y="313912"/>
                  </a:lnTo>
                  <a:lnTo>
                    <a:pt x="2086" y="312462"/>
                  </a:lnTo>
                  <a:lnTo>
                    <a:pt x="855" y="308735"/>
                  </a:lnTo>
                  <a:lnTo>
                    <a:pt x="0" y="297548"/>
                  </a:lnTo>
                  <a:lnTo>
                    <a:pt x="9825" y="273417"/>
                  </a:lnTo>
                  <a:lnTo>
                    <a:pt x="23475" y="255630"/>
                  </a:lnTo>
                  <a:lnTo>
                    <a:pt x="36233" y="244547"/>
                  </a:lnTo>
                  <a:lnTo>
                    <a:pt x="55371" y="231994"/>
                  </a:lnTo>
                  <a:lnTo>
                    <a:pt x="87519" y="228898"/>
                  </a:lnTo>
                  <a:lnTo>
                    <a:pt x="116512" y="229420"/>
                  </a:lnTo>
                  <a:lnTo>
                    <a:pt x="140359" y="238547"/>
                  </a:lnTo>
                  <a:lnTo>
                    <a:pt x="147770" y="245192"/>
                  </a:lnTo>
                  <a:lnTo>
                    <a:pt x="154504" y="252643"/>
                  </a:lnTo>
                  <a:lnTo>
                    <a:pt x="175339" y="269687"/>
                  </a:lnTo>
                  <a:lnTo>
                    <a:pt x="182213" y="281079"/>
                  </a:lnTo>
                  <a:lnTo>
                    <a:pt x="187054" y="292442"/>
                  </a:lnTo>
                  <a:lnTo>
                    <a:pt x="199896" y="307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5295"/>
            <p:cNvSpPr/>
            <p:nvPr>
              <p:custDataLst>
                <p:tags r:id="rId62"/>
              </p:custDataLst>
            </p:nvPr>
          </p:nvSpPr>
          <p:spPr>
            <a:xfrm>
              <a:off x="778669" y="4100513"/>
              <a:ext cx="200026" cy="278595"/>
            </a:xfrm>
            <a:custGeom>
              <a:avLst/>
              <a:gdLst/>
              <a:ahLst/>
              <a:cxnLst/>
              <a:rect l="0" t="0" r="0" b="0"/>
              <a:pathLst>
                <a:path w="200026" h="278595">
                  <a:moveTo>
                    <a:pt x="0" y="135731"/>
                  </a:moveTo>
                  <a:lnTo>
                    <a:pt x="0" y="135731"/>
                  </a:lnTo>
                  <a:lnTo>
                    <a:pt x="3792" y="139523"/>
                  </a:lnTo>
                  <a:lnTo>
                    <a:pt x="5654" y="145618"/>
                  </a:lnTo>
                  <a:lnTo>
                    <a:pt x="6151" y="149466"/>
                  </a:lnTo>
                  <a:lnTo>
                    <a:pt x="10936" y="157975"/>
                  </a:lnTo>
                  <a:lnTo>
                    <a:pt x="36365" y="191694"/>
                  </a:lnTo>
                  <a:lnTo>
                    <a:pt x="58924" y="219105"/>
                  </a:lnTo>
                  <a:lnTo>
                    <a:pt x="92397" y="249825"/>
                  </a:lnTo>
                  <a:lnTo>
                    <a:pt x="102978" y="258671"/>
                  </a:lnTo>
                  <a:lnTo>
                    <a:pt x="136638" y="275144"/>
                  </a:lnTo>
                  <a:lnTo>
                    <a:pt x="151374" y="277922"/>
                  </a:lnTo>
                  <a:lnTo>
                    <a:pt x="180874" y="278594"/>
                  </a:lnTo>
                  <a:lnTo>
                    <a:pt x="182495" y="277804"/>
                  </a:lnTo>
                  <a:lnTo>
                    <a:pt x="183576" y="276484"/>
                  </a:lnTo>
                  <a:lnTo>
                    <a:pt x="185310" y="272454"/>
                  </a:lnTo>
                  <a:lnTo>
                    <a:pt x="189403" y="267963"/>
                  </a:lnTo>
                  <a:lnTo>
                    <a:pt x="191335" y="261705"/>
                  </a:lnTo>
                  <a:lnTo>
                    <a:pt x="194540" y="249256"/>
                  </a:lnTo>
                  <a:lnTo>
                    <a:pt x="197587" y="239368"/>
                  </a:lnTo>
                  <a:lnTo>
                    <a:pt x="199704" y="206705"/>
                  </a:lnTo>
                  <a:lnTo>
                    <a:pt x="199983" y="171389"/>
                  </a:lnTo>
                  <a:lnTo>
                    <a:pt x="200019" y="135723"/>
                  </a:lnTo>
                  <a:lnTo>
                    <a:pt x="200024" y="100011"/>
                  </a:lnTo>
                  <a:lnTo>
                    <a:pt x="200025" y="69947"/>
                  </a:lnTo>
                  <a:lnTo>
                    <a:pt x="200025" y="37438"/>
                  </a:lnTo>
                  <a:lnTo>
                    <a:pt x="200025" y="213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296"/>
            <p:cNvSpPr/>
            <p:nvPr>
              <p:custDataLst>
                <p:tags r:id="rId63"/>
              </p:custDataLst>
            </p:nvPr>
          </p:nvSpPr>
          <p:spPr>
            <a:xfrm>
              <a:off x="1450184" y="4393406"/>
              <a:ext cx="35717" cy="41837"/>
            </a:xfrm>
            <a:custGeom>
              <a:avLst/>
              <a:gdLst/>
              <a:ahLst/>
              <a:cxnLst/>
              <a:rect l="0" t="0" r="0" b="0"/>
              <a:pathLst>
                <a:path w="35717" h="41837">
                  <a:moveTo>
                    <a:pt x="35716" y="0"/>
                  </a:moveTo>
                  <a:lnTo>
                    <a:pt x="35716" y="0"/>
                  </a:lnTo>
                  <a:lnTo>
                    <a:pt x="29565" y="0"/>
                  </a:lnTo>
                  <a:lnTo>
                    <a:pt x="23065" y="4910"/>
                  </a:lnTo>
                  <a:lnTo>
                    <a:pt x="16445" y="7276"/>
                  </a:lnTo>
                  <a:lnTo>
                    <a:pt x="11805" y="10642"/>
                  </a:lnTo>
                  <a:lnTo>
                    <a:pt x="9214" y="14784"/>
                  </a:lnTo>
                  <a:lnTo>
                    <a:pt x="8523" y="17000"/>
                  </a:lnTo>
                  <a:lnTo>
                    <a:pt x="7269" y="18477"/>
                  </a:lnTo>
                  <a:lnTo>
                    <a:pt x="3758" y="20118"/>
                  </a:lnTo>
                  <a:lnTo>
                    <a:pt x="2504" y="21350"/>
                  </a:lnTo>
                  <a:lnTo>
                    <a:pt x="1112" y="24835"/>
                  </a:lnTo>
                  <a:lnTo>
                    <a:pt x="0" y="41836"/>
                  </a:lnTo>
                  <a:lnTo>
                    <a:pt x="6148" y="36622"/>
                  </a:lnTo>
                  <a:lnTo>
                    <a:pt x="6847" y="32194"/>
                  </a:lnTo>
                  <a:lnTo>
                    <a:pt x="7739" y="30988"/>
                  </a:lnTo>
                  <a:lnTo>
                    <a:pt x="1428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297"/>
            <p:cNvSpPr/>
            <p:nvPr>
              <p:custDataLst>
                <p:tags r:id="rId64"/>
              </p:custDataLst>
            </p:nvPr>
          </p:nvSpPr>
          <p:spPr>
            <a:xfrm>
              <a:off x="821531" y="3729038"/>
              <a:ext cx="7145" cy="314326"/>
            </a:xfrm>
            <a:custGeom>
              <a:avLst/>
              <a:gdLst/>
              <a:ahLst/>
              <a:cxnLst/>
              <a:rect l="0" t="0" r="0" b="0"/>
              <a:pathLst>
                <a:path w="7145" h="314326">
                  <a:moveTo>
                    <a:pt x="0" y="0"/>
                  </a:moveTo>
                  <a:lnTo>
                    <a:pt x="0" y="0"/>
                  </a:lnTo>
                  <a:lnTo>
                    <a:pt x="6151" y="0"/>
                  </a:lnTo>
                  <a:lnTo>
                    <a:pt x="6482" y="793"/>
                  </a:lnTo>
                  <a:lnTo>
                    <a:pt x="7136" y="34491"/>
                  </a:lnTo>
                  <a:lnTo>
                    <a:pt x="7143" y="65072"/>
                  </a:lnTo>
                  <a:lnTo>
                    <a:pt x="6350" y="100115"/>
                  </a:lnTo>
                  <a:lnTo>
                    <a:pt x="1490" y="130724"/>
                  </a:lnTo>
                  <a:lnTo>
                    <a:pt x="442" y="157795"/>
                  </a:lnTo>
                  <a:lnTo>
                    <a:pt x="87" y="191595"/>
                  </a:lnTo>
                  <a:lnTo>
                    <a:pt x="17" y="226111"/>
                  </a:lnTo>
                  <a:lnTo>
                    <a:pt x="4" y="256683"/>
                  </a:lnTo>
                  <a:lnTo>
                    <a:pt x="794" y="287125"/>
                  </a:lnTo>
                  <a:lnTo>
                    <a:pt x="7144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298"/>
            <p:cNvSpPr/>
            <p:nvPr>
              <p:custDataLst>
                <p:tags r:id="rId65"/>
              </p:custDataLst>
            </p:nvPr>
          </p:nvSpPr>
          <p:spPr>
            <a:xfrm>
              <a:off x="1064419" y="3779044"/>
              <a:ext cx="157163" cy="21432"/>
            </a:xfrm>
            <a:custGeom>
              <a:avLst/>
              <a:gdLst/>
              <a:ahLst/>
              <a:cxnLst/>
              <a:rect l="0" t="0" r="0" b="0"/>
              <a:pathLst>
                <a:path w="157163" h="21432">
                  <a:moveTo>
                    <a:pt x="0" y="21431"/>
                  </a:moveTo>
                  <a:lnTo>
                    <a:pt x="0" y="21431"/>
                  </a:lnTo>
                  <a:lnTo>
                    <a:pt x="0" y="17639"/>
                  </a:lnTo>
                  <a:lnTo>
                    <a:pt x="794" y="16522"/>
                  </a:lnTo>
                  <a:lnTo>
                    <a:pt x="2116" y="15777"/>
                  </a:lnTo>
                  <a:lnTo>
                    <a:pt x="9887" y="14729"/>
                  </a:lnTo>
                  <a:lnTo>
                    <a:pt x="31317" y="13552"/>
                  </a:lnTo>
                  <a:lnTo>
                    <a:pt x="59563" y="7811"/>
                  </a:lnTo>
                  <a:lnTo>
                    <a:pt x="93018" y="2293"/>
                  </a:lnTo>
                  <a:lnTo>
                    <a:pt x="128457" y="134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299"/>
            <p:cNvSpPr/>
            <p:nvPr>
              <p:custDataLst>
                <p:tags r:id="rId66"/>
              </p:custDataLst>
            </p:nvPr>
          </p:nvSpPr>
          <p:spPr>
            <a:xfrm>
              <a:off x="1121569" y="4179094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33792" y="0"/>
                  </a:lnTo>
                  <a:lnTo>
                    <a:pt x="65744" y="0"/>
                  </a:lnTo>
                  <a:lnTo>
                    <a:pt x="97340" y="0"/>
                  </a:lnTo>
                  <a:lnTo>
                    <a:pt x="130158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300"/>
            <p:cNvSpPr/>
            <p:nvPr>
              <p:custDataLst>
                <p:tags r:id="rId67"/>
              </p:custDataLst>
            </p:nvPr>
          </p:nvSpPr>
          <p:spPr>
            <a:xfrm>
              <a:off x="1421606" y="4114800"/>
              <a:ext cx="91779" cy="142876"/>
            </a:xfrm>
            <a:custGeom>
              <a:avLst/>
              <a:gdLst/>
              <a:ahLst/>
              <a:cxnLst/>
              <a:rect l="0" t="0" r="0" b="0"/>
              <a:pathLst>
                <a:path w="91779" h="142876">
                  <a:moveTo>
                    <a:pt x="14288" y="0"/>
                  </a:moveTo>
                  <a:lnTo>
                    <a:pt x="14288" y="0"/>
                  </a:lnTo>
                  <a:lnTo>
                    <a:pt x="49671" y="0"/>
                  </a:lnTo>
                  <a:lnTo>
                    <a:pt x="53297" y="0"/>
                  </a:lnTo>
                  <a:lnTo>
                    <a:pt x="57554" y="2117"/>
                  </a:lnTo>
                  <a:lnTo>
                    <a:pt x="62092" y="4910"/>
                  </a:lnTo>
                  <a:lnTo>
                    <a:pt x="69110" y="7276"/>
                  </a:lnTo>
                  <a:lnTo>
                    <a:pt x="91778" y="27486"/>
                  </a:lnTo>
                  <a:lnTo>
                    <a:pt x="91348" y="28643"/>
                  </a:lnTo>
                  <a:lnTo>
                    <a:pt x="80470" y="43006"/>
                  </a:lnTo>
                  <a:lnTo>
                    <a:pt x="79840" y="45339"/>
                  </a:lnTo>
                  <a:lnTo>
                    <a:pt x="74908" y="50049"/>
                  </a:lnTo>
                  <a:lnTo>
                    <a:pt x="40836" y="80669"/>
                  </a:lnTo>
                  <a:lnTo>
                    <a:pt x="22968" y="94947"/>
                  </a:lnTo>
                  <a:lnTo>
                    <a:pt x="9395" y="113855"/>
                  </a:lnTo>
                  <a:lnTo>
                    <a:pt x="6647" y="126148"/>
                  </a:lnTo>
                  <a:lnTo>
                    <a:pt x="1548" y="13572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301"/>
            <p:cNvSpPr/>
            <p:nvPr>
              <p:custDataLst>
                <p:tags r:id="rId68"/>
              </p:custDataLst>
            </p:nvPr>
          </p:nvSpPr>
          <p:spPr>
            <a:xfrm>
              <a:off x="1071563" y="3857625"/>
              <a:ext cx="157163" cy="21432"/>
            </a:xfrm>
            <a:custGeom>
              <a:avLst/>
              <a:gdLst/>
              <a:ahLst/>
              <a:cxnLst/>
              <a:rect l="0" t="0" r="0" b="0"/>
              <a:pathLst>
                <a:path w="157163" h="21432">
                  <a:moveTo>
                    <a:pt x="0" y="21431"/>
                  </a:moveTo>
                  <a:lnTo>
                    <a:pt x="0" y="21431"/>
                  </a:lnTo>
                  <a:lnTo>
                    <a:pt x="34138" y="21431"/>
                  </a:lnTo>
                  <a:lnTo>
                    <a:pt x="59810" y="20638"/>
                  </a:lnTo>
                  <a:lnTo>
                    <a:pt x="92885" y="12612"/>
                  </a:lnTo>
                  <a:lnTo>
                    <a:pt x="107161" y="8764"/>
                  </a:lnTo>
                  <a:lnTo>
                    <a:pt x="130077" y="5169"/>
                  </a:lnTo>
                  <a:lnTo>
                    <a:pt x="144139" y="1021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1739"/>
          <p:cNvGrpSpPr/>
          <p:nvPr/>
        </p:nvGrpSpPr>
        <p:grpSpPr>
          <a:xfrm>
            <a:off x="2878931" y="3015684"/>
            <a:ext cx="1221583" cy="713341"/>
            <a:chOff x="2878931" y="3015684"/>
            <a:chExt cx="1221583" cy="713341"/>
          </a:xfrm>
        </p:grpSpPr>
        <p:sp>
          <p:nvSpPr>
            <p:cNvPr id="402" name="SMARTInkShape-5302"/>
            <p:cNvSpPr/>
            <p:nvPr>
              <p:custDataLst>
                <p:tags r:id="rId51"/>
              </p:custDataLst>
            </p:nvPr>
          </p:nvSpPr>
          <p:spPr>
            <a:xfrm>
              <a:off x="3280525" y="3043238"/>
              <a:ext cx="304553" cy="291740"/>
            </a:xfrm>
            <a:custGeom>
              <a:avLst/>
              <a:gdLst/>
              <a:ahLst/>
              <a:cxnLst/>
              <a:rect l="0" t="0" r="0" b="0"/>
              <a:pathLst>
                <a:path w="304553" h="291740">
                  <a:moveTo>
                    <a:pt x="134188" y="28575"/>
                  </a:moveTo>
                  <a:lnTo>
                    <a:pt x="134188" y="28575"/>
                  </a:lnTo>
                  <a:lnTo>
                    <a:pt x="127691" y="34278"/>
                  </a:lnTo>
                  <a:lnTo>
                    <a:pt x="96111" y="57832"/>
                  </a:lnTo>
                  <a:lnTo>
                    <a:pt x="61054" y="87901"/>
                  </a:lnTo>
                  <a:lnTo>
                    <a:pt x="32511" y="122524"/>
                  </a:lnTo>
                  <a:lnTo>
                    <a:pt x="15002" y="155729"/>
                  </a:lnTo>
                  <a:lnTo>
                    <a:pt x="3665" y="185454"/>
                  </a:lnTo>
                  <a:lnTo>
                    <a:pt x="0" y="207085"/>
                  </a:lnTo>
                  <a:lnTo>
                    <a:pt x="2706" y="224782"/>
                  </a:lnTo>
                  <a:lnTo>
                    <a:pt x="11526" y="244985"/>
                  </a:lnTo>
                  <a:lnTo>
                    <a:pt x="32260" y="269043"/>
                  </a:lnTo>
                  <a:lnTo>
                    <a:pt x="50012" y="279565"/>
                  </a:lnTo>
                  <a:lnTo>
                    <a:pt x="85310" y="288999"/>
                  </a:lnTo>
                  <a:lnTo>
                    <a:pt x="105947" y="291739"/>
                  </a:lnTo>
                  <a:lnTo>
                    <a:pt x="141375" y="284970"/>
                  </a:lnTo>
                  <a:lnTo>
                    <a:pt x="177056" y="272947"/>
                  </a:lnTo>
                  <a:lnTo>
                    <a:pt x="212770" y="251980"/>
                  </a:lnTo>
                  <a:lnTo>
                    <a:pt x="246371" y="220772"/>
                  </a:lnTo>
                  <a:lnTo>
                    <a:pt x="276137" y="190556"/>
                  </a:lnTo>
                  <a:lnTo>
                    <a:pt x="292982" y="156856"/>
                  </a:lnTo>
                  <a:lnTo>
                    <a:pt x="303422" y="121403"/>
                  </a:lnTo>
                  <a:lnTo>
                    <a:pt x="304552" y="86513"/>
                  </a:lnTo>
                  <a:lnTo>
                    <a:pt x="295656" y="56156"/>
                  </a:lnTo>
                  <a:lnTo>
                    <a:pt x="288833" y="39216"/>
                  </a:lnTo>
                  <a:lnTo>
                    <a:pt x="282029" y="31188"/>
                  </a:lnTo>
                  <a:lnTo>
                    <a:pt x="249058" y="2626"/>
                  </a:lnTo>
                  <a:lnTo>
                    <a:pt x="241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303"/>
            <p:cNvSpPr/>
            <p:nvPr>
              <p:custDataLst>
                <p:tags r:id="rId52"/>
              </p:custDataLst>
            </p:nvPr>
          </p:nvSpPr>
          <p:spPr>
            <a:xfrm>
              <a:off x="3228975" y="3450558"/>
              <a:ext cx="292770" cy="278467"/>
            </a:xfrm>
            <a:custGeom>
              <a:avLst/>
              <a:gdLst/>
              <a:ahLst/>
              <a:cxnLst/>
              <a:rect l="0" t="0" r="0" b="0"/>
              <a:pathLst>
                <a:path w="292770" h="278467">
                  <a:moveTo>
                    <a:pt x="14288" y="78455"/>
                  </a:moveTo>
                  <a:lnTo>
                    <a:pt x="14288" y="78455"/>
                  </a:lnTo>
                  <a:lnTo>
                    <a:pt x="14288" y="111989"/>
                  </a:lnTo>
                  <a:lnTo>
                    <a:pt x="14288" y="147612"/>
                  </a:lnTo>
                  <a:lnTo>
                    <a:pt x="14288" y="180854"/>
                  </a:lnTo>
                  <a:lnTo>
                    <a:pt x="13494" y="195137"/>
                  </a:lnTo>
                  <a:lnTo>
                    <a:pt x="7438" y="229444"/>
                  </a:lnTo>
                  <a:lnTo>
                    <a:pt x="6408" y="245010"/>
                  </a:lnTo>
                  <a:lnTo>
                    <a:pt x="1501" y="258668"/>
                  </a:lnTo>
                  <a:lnTo>
                    <a:pt x="1" y="278466"/>
                  </a:lnTo>
                  <a:lnTo>
                    <a:pt x="0" y="245902"/>
                  </a:lnTo>
                  <a:lnTo>
                    <a:pt x="0" y="211600"/>
                  </a:lnTo>
                  <a:lnTo>
                    <a:pt x="0" y="176006"/>
                  </a:lnTo>
                  <a:lnTo>
                    <a:pt x="0" y="142424"/>
                  </a:lnTo>
                  <a:lnTo>
                    <a:pt x="0" y="106987"/>
                  </a:lnTo>
                  <a:lnTo>
                    <a:pt x="0" y="72099"/>
                  </a:lnTo>
                  <a:lnTo>
                    <a:pt x="794" y="40633"/>
                  </a:lnTo>
                  <a:lnTo>
                    <a:pt x="7741" y="9684"/>
                  </a:lnTo>
                  <a:lnTo>
                    <a:pt x="13269" y="1322"/>
                  </a:lnTo>
                  <a:lnTo>
                    <a:pt x="15951" y="517"/>
                  </a:lnTo>
                  <a:lnTo>
                    <a:pt x="20349" y="0"/>
                  </a:lnTo>
                  <a:lnTo>
                    <a:pt x="24903" y="3703"/>
                  </a:lnTo>
                  <a:lnTo>
                    <a:pt x="34346" y="16975"/>
                  </a:lnTo>
                  <a:lnTo>
                    <a:pt x="48559" y="30180"/>
                  </a:lnTo>
                  <a:lnTo>
                    <a:pt x="71937" y="64946"/>
                  </a:lnTo>
                  <a:lnTo>
                    <a:pt x="91200" y="99988"/>
                  </a:lnTo>
                  <a:lnTo>
                    <a:pt x="118373" y="135618"/>
                  </a:lnTo>
                  <a:lnTo>
                    <a:pt x="144901" y="171325"/>
                  </a:lnTo>
                  <a:lnTo>
                    <a:pt x="173157" y="202133"/>
                  </a:lnTo>
                  <a:lnTo>
                    <a:pt x="197555" y="232119"/>
                  </a:lnTo>
                  <a:lnTo>
                    <a:pt x="232548" y="259233"/>
                  </a:lnTo>
                  <a:lnTo>
                    <a:pt x="241203" y="265428"/>
                  </a:lnTo>
                  <a:lnTo>
                    <a:pt x="250341" y="268710"/>
                  </a:lnTo>
                  <a:lnTo>
                    <a:pt x="280869" y="271290"/>
                  </a:lnTo>
                  <a:lnTo>
                    <a:pt x="285697" y="269199"/>
                  </a:lnTo>
                  <a:lnTo>
                    <a:pt x="288096" y="267530"/>
                  </a:lnTo>
                  <a:lnTo>
                    <a:pt x="290761" y="263559"/>
                  </a:lnTo>
                  <a:lnTo>
                    <a:pt x="291946" y="258354"/>
                  </a:lnTo>
                  <a:lnTo>
                    <a:pt x="292769" y="237543"/>
                  </a:lnTo>
                  <a:lnTo>
                    <a:pt x="286732" y="205591"/>
                  </a:lnTo>
                  <a:lnTo>
                    <a:pt x="279686" y="173995"/>
                  </a:lnTo>
                  <a:lnTo>
                    <a:pt x="272550" y="139004"/>
                  </a:lnTo>
                  <a:lnTo>
                    <a:pt x="265407" y="103349"/>
                  </a:lnTo>
                  <a:lnTo>
                    <a:pt x="262345" y="78597"/>
                  </a:lnTo>
                  <a:lnTo>
                    <a:pt x="258197" y="63225"/>
                  </a:lnTo>
                  <a:lnTo>
                    <a:pt x="257175" y="42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304"/>
            <p:cNvSpPr/>
            <p:nvPr>
              <p:custDataLst>
                <p:tags r:id="rId53"/>
              </p:custDataLst>
            </p:nvPr>
          </p:nvSpPr>
          <p:spPr>
            <a:xfrm>
              <a:off x="3786188" y="3371850"/>
              <a:ext cx="314326" cy="35720"/>
            </a:xfrm>
            <a:custGeom>
              <a:avLst/>
              <a:gdLst/>
              <a:ahLst/>
              <a:cxnLst/>
              <a:rect l="0" t="0" r="0" b="0"/>
              <a:pathLst>
                <a:path w="314326" h="35720">
                  <a:moveTo>
                    <a:pt x="0" y="35719"/>
                  </a:moveTo>
                  <a:lnTo>
                    <a:pt x="0" y="35719"/>
                  </a:lnTo>
                  <a:lnTo>
                    <a:pt x="33494" y="34925"/>
                  </a:lnTo>
                  <a:lnTo>
                    <a:pt x="52624" y="30064"/>
                  </a:lnTo>
                  <a:lnTo>
                    <a:pt x="85327" y="28706"/>
                  </a:lnTo>
                  <a:lnTo>
                    <a:pt x="102011" y="26497"/>
                  </a:lnTo>
                  <a:lnTo>
                    <a:pt x="135994" y="21305"/>
                  </a:lnTo>
                  <a:lnTo>
                    <a:pt x="171484" y="15368"/>
                  </a:lnTo>
                  <a:lnTo>
                    <a:pt x="204147" y="13707"/>
                  </a:lnTo>
                  <a:lnTo>
                    <a:pt x="236443" y="8165"/>
                  </a:lnTo>
                  <a:lnTo>
                    <a:pt x="271554" y="1624"/>
                  </a:lnTo>
                  <a:lnTo>
                    <a:pt x="304812" y="214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305"/>
            <p:cNvSpPr/>
            <p:nvPr>
              <p:custDataLst>
                <p:tags r:id="rId54"/>
              </p:custDataLst>
            </p:nvPr>
          </p:nvSpPr>
          <p:spPr>
            <a:xfrm>
              <a:off x="2907506" y="3378994"/>
              <a:ext cx="800101" cy="64295"/>
            </a:xfrm>
            <a:custGeom>
              <a:avLst/>
              <a:gdLst/>
              <a:ahLst/>
              <a:cxnLst/>
              <a:rect l="0" t="0" r="0" b="0"/>
              <a:pathLst>
                <a:path w="800101" h="64295">
                  <a:moveTo>
                    <a:pt x="0" y="64294"/>
                  </a:moveTo>
                  <a:lnTo>
                    <a:pt x="0" y="64294"/>
                  </a:lnTo>
                  <a:lnTo>
                    <a:pt x="10642" y="64294"/>
                  </a:lnTo>
                  <a:lnTo>
                    <a:pt x="14784" y="62177"/>
                  </a:lnTo>
                  <a:lnTo>
                    <a:pt x="17000" y="60501"/>
                  </a:lnTo>
                  <a:lnTo>
                    <a:pt x="31495" y="58143"/>
                  </a:lnTo>
                  <a:lnTo>
                    <a:pt x="64678" y="55164"/>
                  </a:lnTo>
                  <a:lnTo>
                    <a:pt x="96737" y="51025"/>
                  </a:lnTo>
                  <a:lnTo>
                    <a:pt x="124266" y="50308"/>
                  </a:lnTo>
                  <a:lnTo>
                    <a:pt x="156323" y="46303"/>
                  </a:lnTo>
                  <a:lnTo>
                    <a:pt x="190957" y="40089"/>
                  </a:lnTo>
                  <a:lnTo>
                    <a:pt x="216632" y="35544"/>
                  </a:lnTo>
                  <a:lnTo>
                    <a:pt x="244712" y="31673"/>
                  </a:lnTo>
                  <a:lnTo>
                    <a:pt x="275713" y="29951"/>
                  </a:lnTo>
                  <a:lnTo>
                    <a:pt x="308012" y="27070"/>
                  </a:lnTo>
                  <a:lnTo>
                    <a:pt x="340888" y="23937"/>
                  </a:lnTo>
                  <a:lnTo>
                    <a:pt x="374021" y="22545"/>
                  </a:lnTo>
                  <a:lnTo>
                    <a:pt x="405150" y="19809"/>
                  </a:lnTo>
                  <a:lnTo>
                    <a:pt x="435654" y="16741"/>
                  </a:lnTo>
                  <a:lnTo>
                    <a:pt x="467733" y="15378"/>
                  </a:lnTo>
                  <a:lnTo>
                    <a:pt x="500510" y="12656"/>
                  </a:lnTo>
                  <a:lnTo>
                    <a:pt x="533599" y="9593"/>
                  </a:lnTo>
                  <a:lnTo>
                    <a:pt x="566826" y="8233"/>
                  </a:lnTo>
                  <a:lnTo>
                    <a:pt x="597998" y="7628"/>
                  </a:lnTo>
                  <a:lnTo>
                    <a:pt x="627727" y="7359"/>
                  </a:lnTo>
                  <a:lnTo>
                    <a:pt x="656815" y="7239"/>
                  </a:lnTo>
                  <a:lnTo>
                    <a:pt x="692382" y="3379"/>
                  </a:lnTo>
                  <a:lnTo>
                    <a:pt x="726820" y="1001"/>
                  </a:lnTo>
                  <a:lnTo>
                    <a:pt x="761813" y="197"/>
                  </a:lnTo>
                  <a:lnTo>
                    <a:pt x="800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306"/>
            <p:cNvSpPr/>
            <p:nvPr>
              <p:custDataLst>
                <p:tags r:id="rId55"/>
              </p:custDataLst>
            </p:nvPr>
          </p:nvSpPr>
          <p:spPr>
            <a:xfrm>
              <a:off x="2878931" y="3015684"/>
              <a:ext cx="369725" cy="327592"/>
            </a:xfrm>
            <a:custGeom>
              <a:avLst/>
              <a:gdLst/>
              <a:ahLst/>
              <a:cxnLst/>
              <a:rect l="0" t="0" r="0" b="0"/>
              <a:pathLst>
                <a:path w="369725" h="327592">
                  <a:moveTo>
                    <a:pt x="164307" y="27554"/>
                  </a:moveTo>
                  <a:lnTo>
                    <a:pt x="164307" y="27554"/>
                  </a:lnTo>
                  <a:lnTo>
                    <a:pt x="164307" y="21403"/>
                  </a:lnTo>
                  <a:lnTo>
                    <a:pt x="168099" y="16912"/>
                  </a:lnTo>
                  <a:lnTo>
                    <a:pt x="172077" y="14886"/>
                  </a:lnTo>
                  <a:lnTo>
                    <a:pt x="207371" y="6606"/>
                  </a:lnTo>
                  <a:lnTo>
                    <a:pt x="216784" y="5544"/>
                  </a:lnTo>
                  <a:lnTo>
                    <a:pt x="244311" y="0"/>
                  </a:lnTo>
                  <a:lnTo>
                    <a:pt x="253574" y="1549"/>
                  </a:lnTo>
                  <a:lnTo>
                    <a:pt x="261925" y="4090"/>
                  </a:lnTo>
                  <a:lnTo>
                    <a:pt x="289048" y="6738"/>
                  </a:lnTo>
                  <a:lnTo>
                    <a:pt x="299749" y="11741"/>
                  </a:lnTo>
                  <a:lnTo>
                    <a:pt x="302226" y="12249"/>
                  </a:lnTo>
                  <a:lnTo>
                    <a:pt x="303878" y="13382"/>
                  </a:lnTo>
                  <a:lnTo>
                    <a:pt x="304979" y="14931"/>
                  </a:lnTo>
                  <a:lnTo>
                    <a:pt x="306203" y="18768"/>
                  </a:lnTo>
                  <a:lnTo>
                    <a:pt x="307053" y="30032"/>
                  </a:lnTo>
                  <a:lnTo>
                    <a:pt x="305008" y="34741"/>
                  </a:lnTo>
                  <a:lnTo>
                    <a:pt x="303351" y="37107"/>
                  </a:lnTo>
                  <a:lnTo>
                    <a:pt x="284932" y="48989"/>
                  </a:lnTo>
                  <a:lnTo>
                    <a:pt x="254987" y="63273"/>
                  </a:lnTo>
                  <a:lnTo>
                    <a:pt x="219775" y="77560"/>
                  </a:lnTo>
                  <a:lnTo>
                    <a:pt x="184101" y="89731"/>
                  </a:lnTo>
                  <a:lnTo>
                    <a:pt x="165938" y="93337"/>
                  </a:lnTo>
                  <a:lnTo>
                    <a:pt x="146412" y="98246"/>
                  </a:lnTo>
                  <a:lnTo>
                    <a:pt x="135869" y="98982"/>
                  </a:lnTo>
                  <a:lnTo>
                    <a:pt x="167051" y="98991"/>
                  </a:lnTo>
                  <a:lnTo>
                    <a:pt x="196882" y="98991"/>
                  </a:lnTo>
                  <a:lnTo>
                    <a:pt x="231381" y="98991"/>
                  </a:lnTo>
                  <a:lnTo>
                    <a:pt x="266802" y="106762"/>
                  </a:lnTo>
                  <a:lnTo>
                    <a:pt x="301658" y="118124"/>
                  </a:lnTo>
                  <a:lnTo>
                    <a:pt x="332178" y="129958"/>
                  </a:lnTo>
                  <a:lnTo>
                    <a:pt x="340251" y="136831"/>
                  </a:lnTo>
                  <a:lnTo>
                    <a:pt x="365565" y="168172"/>
                  </a:lnTo>
                  <a:lnTo>
                    <a:pt x="369724" y="182372"/>
                  </a:lnTo>
                  <a:lnTo>
                    <a:pt x="368580" y="191876"/>
                  </a:lnTo>
                  <a:lnTo>
                    <a:pt x="361379" y="210913"/>
                  </a:lnTo>
                  <a:lnTo>
                    <a:pt x="337670" y="239485"/>
                  </a:lnTo>
                  <a:lnTo>
                    <a:pt x="306493" y="263297"/>
                  </a:lnTo>
                  <a:lnTo>
                    <a:pt x="278470" y="282347"/>
                  </a:lnTo>
                  <a:lnTo>
                    <a:pt x="244301" y="295694"/>
                  </a:lnTo>
                  <a:lnTo>
                    <a:pt x="216407" y="303500"/>
                  </a:lnTo>
                  <a:lnTo>
                    <a:pt x="187240" y="310840"/>
                  </a:lnTo>
                  <a:lnTo>
                    <a:pt x="155403" y="318042"/>
                  </a:lnTo>
                  <a:lnTo>
                    <a:pt x="120391" y="325469"/>
                  </a:lnTo>
                  <a:lnTo>
                    <a:pt x="92557" y="326962"/>
                  </a:lnTo>
                  <a:lnTo>
                    <a:pt x="58500" y="327467"/>
                  </a:lnTo>
                  <a:lnTo>
                    <a:pt x="23726" y="327575"/>
                  </a:lnTo>
                  <a:lnTo>
                    <a:pt x="0" y="327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307"/>
            <p:cNvSpPr/>
            <p:nvPr>
              <p:custDataLst>
                <p:tags r:id="rId56"/>
              </p:custDataLst>
            </p:nvPr>
          </p:nvSpPr>
          <p:spPr>
            <a:xfrm>
              <a:off x="3771900" y="3271838"/>
              <a:ext cx="242889" cy="7144"/>
            </a:xfrm>
            <a:custGeom>
              <a:avLst/>
              <a:gdLst/>
              <a:ahLst/>
              <a:cxnLst/>
              <a:rect l="0" t="0" r="0" b="0"/>
              <a:pathLst>
                <a:path w="242889" h="7144">
                  <a:moveTo>
                    <a:pt x="0" y="7143"/>
                  </a:moveTo>
                  <a:lnTo>
                    <a:pt x="0" y="7143"/>
                  </a:lnTo>
                  <a:lnTo>
                    <a:pt x="31374" y="7143"/>
                  </a:lnTo>
                  <a:lnTo>
                    <a:pt x="63869" y="7143"/>
                  </a:lnTo>
                  <a:lnTo>
                    <a:pt x="87287" y="5027"/>
                  </a:lnTo>
                  <a:lnTo>
                    <a:pt x="121650" y="661"/>
                  </a:lnTo>
                  <a:lnTo>
                    <a:pt x="157190" y="87"/>
                  </a:lnTo>
                  <a:lnTo>
                    <a:pt x="190768" y="11"/>
                  </a:lnTo>
                  <a:lnTo>
                    <a:pt x="224808" y="1"/>
                  </a:lnTo>
                  <a:lnTo>
                    <a:pt x="242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740"/>
          <p:cNvGrpSpPr/>
          <p:nvPr/>
        </p:nvGrpSpPr>
        <p:grpSpPr>
          <a:xfrm>
            <a:off x="4314825" y="3014663"/>
            <a:ext cx="505453" cy="678657"/>
            <a:chOff x="4314825" y="3014663"/>
            <a:chExt cx="505453" cy="678657"/>
          </a:xfrm>
        </p:grpSpPr>
        <p:sp>
          <p:nvSpPr>
            <p:cNvPr id="409" name="SMARTInkShape-5308"/>
            <p:cNvSpPr/>
            <p:nvPr>
              <p:custDataLst>
                <p:tags r:id="rId47"/>
              </p:custDataLst>
            </p:nvPr>
          </p:nvSpPr>
          <p:spPr>
            <a:xfrm>
              <a:off x="4314825" y="3307556"/>
              <a:ext cx="464345" cy="35719"/>
            </a:xfrm>
            <a:custGeom>
              <a:avLst/>
              <a:gdLst/>
              <a:ahLst/>
              <a:cxnLst/>
              <a:rect l="0" t="0" r="0" b="0"/>
              <a:pathLst>
                <a:path w="464345" h="35719">
                  <a:moveTo>
                    <a:pt x="0" y="28575"/>
                  </a:moveTo>
                  <a:lnTo>
                    <a:pt x="0" y="28575"/>
                  </a:lnTo>
                  <a:lnTo>
                    <a:pt x="0" y="34726"/>
                  </a:lnTo>
                  <a:lnTo>
                    <a:pt x="794" y="35057"/>
                  </a:lnTo>
                  <a:lnTo>
                    <a:pt x="33793" y="35711"/>
                  </a:lnTo>
                  <a:lnTo>
                    <a:pt x="65745" y="35718"/>
                  </a:lnTo>
                  <a:lnTo>
                    <a:pt x="98858" y="34925"/>
                  </a:lnTo>
                  <a:lnTo>
                    <a:pt x="127364" y="30809"/>
                  </a:lnTo>
                  <a:lnTo>
                    <a:pt x="159799" y="29237"/>
                  </a:lnTo>
                  <a:lnTo>
                    <a:pt x="190664" y="28771"/>
                  </a:lnTo>
                  <a:lnTo>
                    <a:pt x="224592" y="26252"/>
                  </a:lnTo>
                  <a:lnTo>
                    <a:pt x="258986" y="13864"/>
                  </a:lnTo>
                  <a:lnTo>
                    <a:pt x="289638" y="9135"/>
                  </a:lnTo>
                  <a:lnTo>
                    <a:pt x="318829" y="7734"/>
                  </a:lnTo>
                  <a:lnTo>
                    <a:pt x="346792" y="7319"/>
                  </a:lnTo>
                  <a:lnTo>
                    <a:pt x="380093" y="5062"/>
                  </a:lnTo>
                  <a:lnTo>
                    <a:pt x="415031" y="667"/>
                  </a:lnTo>
                  <a:lnTo>
                    <a:pt x="447841" y="39"/>
                  </a:lnTo>
                  <a:lnTo>
                    <a:pt x="464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309"/>
            <p:cNvSpPr/>
            <p:nvPr>
              <p:custDataLst>
                <p:tags r:id="rId48"/>
              </p:custDataLst>
            </p:nvPr>
          </p:nvSpPr>
          <p:spPr>
            <a:xfrm>
              <a:off x="4379119" y="3014663"/>
              <a:ext cx="253850" cy="213401"/>
            </a:xfrm>
            <a:custGeom>
              <a:avLst/>
              <a:gdLst/>
              <a:ahLst/>
              <a:cxnLst/>
              <a:rect l="0" t="0" r="0" b="0"/>
              <a:pathLst>
                <a:path w="253850" h="213401">
                  <a:moveTo>
                    <a:pt x="178594" y="14287"/>
                  </a:moveTo>
                  <a:lnTo>
                    <a:pt x="178594" y="14287"/>
                  </a:lnTo>
                  <a:lnTo>
                    <a:pt x="149985" y="14287"/>
                  </a:lnTo>
                  <a:lnTo>
                    <a:pt x="143918" y="12170"/>
                  </a:lnTo>
                  <a:lnTo>
                    <a:pt x="138576" y="9377"/>
                  </a:lnTo>
                  <a:lnTo>
                    <a:pt x="128679" y="7585"/>
                  </a:lnTo>
                  <a:lnTo>
                    <a:pt x="123072" y="6546"/>
                  </a:lnTo>
                  <a:lnTo>
                    <a:pt x="105773" y="1018"/>
                  </a:lnTo>
                  <a:lnTo>
                    <a:pt x="72727" y="26"/>
                  </a:lnTo>
                  <a:lnTo>
                    <a:pt x="37251" y="0"/>
                  </a:lnTo>
                  <a:lnTo>
                    <a:pt x="26496" y="0"/>
                  </a:lnTo>
                  <a:lnTo>
                    <a:pt x="21565" y="2116"/>
                  </a:lnTo>
                  <a:lnTo>
                    <a:pt x="15725" y="6150"/>
                  </a:lnTo>
                  <a:lnTo>
                    <a:pt x="14926" y="8818"/>
                  </a:lnTo>
                  <a:lnTo>
                    <a:pt x="14714" y="10641"/>
                  </a:lnTo>
                  <a:lnTo>
                    <a:pt x="12360" y="14783"/>
                  </a:lnTo>
                  <a:lnTo>
                    <a:pt x="9462" y="19270"/>
                  </a:lnTo>
                  <a:lnTo>
                    <a:pt x="7037" y="26259"/>
                  </a:lnTo>
                  <a:lnTo>
                    <a:pt x="2438" y="34150"/>
                  </a:lnTo>
                  <a:lnTo>
                    <a:pt x="19" y="68998"/>
                  </a:lnTo>
                  <a:lnTo>
                    <a:pt x="0" y="98895"/>
                  </a:lnTo>
                  <a:lnTo>
                    <a:pt x="6151" y="106065"/>
                  </a:lnTo>
                  <a:lnTo>
                    <a:pt x="8819" y="106671"/>
                  </a:lnTo>
                  <a:lnTo>
                    <a:pt x="16999" y="107060"/>
                  </a:lnTo>
                  <a:lnTo>
                    <a:pt x="21578" y="104997"/>
                  </a:lnTo>
                  <a:lnTo>
                    <a:pt x="26259" y="102227"/>
                  </a:lnTo>
                  <a:lnTo>
                    <a:pt x="54108" y="92794"/>
                  </a:lnTo>
                  <a:lnTo>
                    <a:pt x="62511" y="88172"/>
                  </a:lnTo>
                  <a:lnTo>
                    <a:pt x="95989" y="85788"/>
                  </a:lnTo>
                  <a:lnTo>
                    <a:pt x="128631" y="85728"/>
                  </a:lnTo>
                  <a:lnTo>
                    <a:pt x="152406" y="86519"/>
                  </a:lnTo>
                  <a:lnTo>
                    <a:pt x="180976" y="96322"/>
                  </a:lnTo>
                  <a:lnTo>
                    <a:pt x="208756" y="94070"/>
                  </a:lnTo>
                  <a:lnTo>
                    <a:pt x="215283" y="96842"/>
                  </a:lnTo>
                  <a:lnTo>
                    <a:pt x="244938" y="123572"/>
                  </a:lnTo>
                  <a:lnTo>
                    <a:pt x="247767" y="128475"/>
                  </a:lnTo>
                  <a:lnTo>
                    <a:pt x="249819" y="133300"/>
                  </a:lnTo>
                  <a:lnTo>
                    <a:pt x="253377" y="138090"/>
                  </a:lnTo>
                  <a:lnTo>
                    <a:pt x="253849" y="141272"/>
                  </a:lnTo>
                  <a:lnTo>
                    <a:pt x="250691" y="158548"/>
                  </a:lnTo>
                  <a:lnTo>
                    <a:pt x="248207" y="163864"/>
                  </a:lnTo>
                  <a:lnTo>
                    <a:pt x="233256" y="180949"/>
                  </a:lnTo>
                  <a:lnTo>
                    <a:pt x="226436" y="183609"/>
                  </a:lnTo>
                  <a:lnTo>
                    <a:pt x="218907" y="185585"/>
                  </a:lnTo>
                  <a:lnTo>
                    <a:pt x="209412" y="190366"/>
                  </a:lnTo>
                  <a:lnTo>
                    <a:pt x="201287" y="191763"/>
                  </a:lnTo>
                  <a:lnTo>
                    <a:pt x="192383" y="198734"/>
                  </a:lnTo>
                  <a:lnTo>
                    <a:pt x="183135" y="207389"/>
                  </a:lnTo>
                  <a:lnTo>
                    <a:pt x="169797" y="212261"/>
                  </a:lnTo>
                  <a:lnTo>
                    <a:pt x="163307" y="213400"/>
                  </a:lnTo>
                  <a:lnTo>
                    <a:pt x="130572" y="207574"/>
                  </a:lnTo>
                  <a:lnTo>
                    <a:pt x="127529" y="207439"/>
                  </a:lnTo>
                  <a:lnTo>
                    <a:pt x="122031" y="205172"/>
                  </a:lnTo>
                  <a:lnTo>
                    <a:pt x="119454" y="203456"/>
                  </a:lnTo>
                  <a:lnTo>
                    <a:pt x="108242" y="201041"/>
                  </a:lnTo>
                  <a:lnTo>
                    <a:pt x="92869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310"/>
            <p:cNvSpPr/>
            <p:nvPr>
              <p:custDataLst>
                <p:tags r:id="rId49"/>
              </p:custDataLst>
            </p:nvPr>
          </p:nvSpPr>
          <p:spPr>
            <a:xfrm>
              <a:off x="4580653" y="3414713"/>
              <a:ext cx="239625" cy="249841"/>
            </a:xfrm>
            <a:custGeom>
              <a:avLst/>
              <a:gdLst/>
              <a:ahLst/>
              <a:cxnLst/>
              <a:rect l="0" t="0" r="0" b="0"/>
              <a:pathLst>
                <a:path w="239625" h="249841">
                  <a:moveTo>
                    <a:pt x="134222" y="35718"/>
                  </a:moveTo>
                  <a:lnTo>
                    <a:pt x="134222" y="35718"/>
                  </a:lnTo>
                  <a:lnTo>
                    <a:pt x="130430" y="31926"/>
                  </a:lnTo>
                  <a:lnTo>
                    <a:pt x="126451" y="30064"/>
                  </a:lnTo>
                  <a:lnTo>
                    <a:pt x="99463" y="28600"/>
                  </a:lnTo>
                  <a:lnTo>
                    <a:pt x="81554" y="34283"/>
                  </a:lnTo>
                  <a:lnTo>
                    <a:pt x="67464" y="41555"/>
                  </a:lnTo>
                  <a:lnTo>
                    <a:pt x="43724" y="62367"/>
                  </a:lnTo>
                  <a:lnTo>
                    <a:pt x="21310" y="96678"/>
                  </a:lnTo>
                  <a:lnTo>
                    <a:pt x="6131" y="129089"/>
                  </a:lnTo>
                  <a:lnTo>
                    <a:pt x="0" y="153468"/>
                  </a:lnTo>
                  <a:lnTo>
                    <a:pt x="2730" y="172472"/>
                  </a:lnTo>
                  <a:lnTo>
                    <a:pt x="8566" y="189391"/>
                  </a:lnTo>
                  <a:lnTo>
                    <a:pt x="28502" y="218977"/>
                  </a:lnTo>
                  <a:lnTo>
                    <a:pt x="38023" y="226440"/>
                  </a:lnTo>
                  <a:lnTo>
                    <a:pt x="71753" y="242697"/>
                  </a:lnTo>
                  <a:lnTo>
                    <a:pt x="95071" y="248582"/>
                  </a:lnTo>
                  <a:lnTo>
                    <a:pt x="127567" y="249840"/>
                  </a:lnTo>
                  <a:lnTo>
                    <a:pt x="157952" y="249212"/>
                  </a:lnTo>
                  <a:lnTo>
                    <a:pt x="176972" y="243526"/>
                  </a:lnTo>
                  <a:lnTo>
                    <a:pt x="192220" y="232140"/>
                  </a:lnTo>
                  <a:lnTo>
                    <a:pt x="218229" y="197836"/>
                  </a:lnTo>
                  <a:lnTo>
                    <a:pt x="234084" y="162624"/>
                  </a:lnTo>
                  <a:lnTo>
                    <a:pt x="239217" y="142376"/>
                  </a:lnTo>
                  <a:lnTo>
                    <a:pt x="239624" y="129159"/>
                  </a:lnTo>
                  <a:lnTo>
                    <a:pt x="231308" y="98990"/>
                  </a:lnTo>
                  <a:lnTo>
                    <a:pt x="226337" y="76938"/>
                  </a:lnTo>
                  <a:lnTo>
                    <a:pt x="203847" y="42905"/>
                  </a:lnTo>
                  <a:lnTo>
                    <a:pt x="190835" y="30704"/>
                  </a:lnTo>
                  <a:lnTo>
                    <a:pt x="158003" y="5880"/>
                  </a:lnTo>
                  <a:lnTo>
                    <a:pt x="1413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311"/>
            <p:cNvSpPr/>
            <p:nvPr>
              <p:custDataLst>
                <p:tags r:id="rId50"/>
              </p:custDataLst>
            </p:nvPr>
          </p:nvSpPr>
          <p:spPr>
            <a:xfrm>
              <a:off x="4343438" y="3400523"/>
              <a:ext cx="199988" cy="292797"/>
            </a:xfrm>
            <a:custGeom>
              <a:avLst/>
              <a:gdLst/>
              <a:ahLst/>
              <a:cxnLst/>
              <a:rect l="0" t="0" r="0" b="0"/>
              <a:pathLst>
                <a:path w="199988" h="292797">
                  <a:moveTo>
                    <a:pt x="28537" y="49908"/>
                  </a:moveTo>
                  <a:lnTo>
                    <a:pt x="28537" y="49908"/>
                  </a:lnTo>
                  <a:lnTo>
                    <a:pt x="28537" y="39965"/>
                  </a:lnTo>
                  <a:lnTo>
                    <a:pt x="30654" y="35435"/>
                  </a:lnTo>
                  <a:lnTo>
                    <a:pt x="32329" y="33115"/>
                  </a:lnTo>
                  <a:lnTo>
                    <a:pt x="36308" y="30539"/>
                  </a:lnTo>
                  <a:lnTo>
                    <a:pt x="40722" y="28599"/>
                  </a:lnTo>
                  <a:lnTo>
                    <a:pt x="62676" y="10162"/>
                  </a:lnTo>
                  <a:lnTo>
                    <a:pt x="97718" y="1017"/>
                  </a:lnTo>
                  <a:lnTo>
                    <a:pt x="126179" y="0"/>
                  </a:lnTo>
                  <a:lnTo>
                    <a:pt x="140459" y="3723"/>
                  </a:lnTo>
                  <a:lnTo>
                    <a:pt x="169737" y="21389"/>
                  </a:lnTo>
                  <a:lnTo>
                    <a:pt x="184399" y="34662"/>
                  </a:lnTo>
                  <a:lnTo>
                    <a:pt x="189090" y="43397"/>
                  </a:lnTo>
                  <a:lnTo>
                    <a:pt x="198168" y="77049"/>
                  </a:lnTo>
                  <a:lnTo>
                    <a:pt x="199628" y="101042"/>
                  </a:lnTo>
                  <a:lnTo>
                    <a:pt x="193805" y="136725"/>
                  </a:lnTo>
                  <a:lnTo>
                    <a:pt x="189037" y="148289"/>
                  </a:lnTo>
                  <a:lnTo>
                    <a:pt x="163934" y="184007"/>
                  </a:lnTo>
                  <a:lnTo>
                    <a:pt x="135664" y="219725"/>
                  </a:lnTo>
                  <a:lnTo>
                    <a:pt x="121397" y="233045"/>
                  </a:lnTo>
                  <a:lnTo>
                    <a:pt x="92683" y="251325"/>
                  </a:lnTo>
                  <a:lnTo>
                    <a:pt x="57243" y="262395"/>
                  </a:lnTo>
                  <a:lnTo>
                    <a:pt x="29933" y="264114"/>
                  </a:lnTo>
                  <a:lnTo>
                    <a:pt x="23072" y="262057"/>
                  </a:lnTo>
                  <a:lnTo>
                    <a:pt x="9708" y="252029"/>
                  </a:lnTo>
                  <a:lnTo>
                    <a:pt x="3202" y="245086"/>
                  </a:lnTo>
                  <a:lnTo>
                    <a:pt x="1402" y="240371"/>
                  </a:lnTo>
                  <a:lnTo>
                    <a:pt x="0" y="218976"/>
                  </a:lnTo>
                  <a:lnTo>
                    <a:pt x="2095" y="214214"/>
                  </a:lnTo>
                  <a:lnTo>
                    <a:pt x="10605" y="203697"/>
                  </a:lnTo>
                  <a:lnTo>
                    <a:pt x="16863" y="201602"/>
                  </a:lnTo>
                  <a:lnTo>
                    <a:pt x="33816" y="200258"/>
                  </a:lnTo>
                  <a:lnTo>
                    <a:pt x="40937" y="202191"/>
                  </a:lnTo>
                  <a:lnTo>
                    <a:pt x="47542" y="204902"/>
                  </a:lnTo>
                  <a:lnTo>
                    <a:pt x="78895" y="212584"/>
                  </a:lnTo>
                  <a:lnTo>
                    <a:pt x="112026" y="228546"/>
                  </a:lnTo>
                  <a:lnTo>
                    <a:pt x="145410" y="254036"/>
                  </a:lnTo>
                  <a:lnTo>
                    <a:pt x="170796" y="271326"/>
                  </a:lnTo>
                  <a:lnTo>
                    <a:pt x="189183" y="285649"/>
                  </a:lnTo>
                  <a:lnTo>
                    <a:pt x="190403" y="288031"/>
                  </a:lnTo>
                  <a:lnTo>
                    <a:pt x="192010" y="289619"/>
                  </a:lnTo>
                  <a:lnTo>
                    <a:pt x="199987" y="292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1741"/>
          <p:cNvGrpSpPr/>
          <p:nvPr/>
        </p:nvGrpSpPr>
        <p:grpSpPr>
          <a:xfrm>
            <a:off x="3557588" y="2628900"/>
            <a:ext cx="728663" cy="307182"/>
            <a:chOff x="3557588" y="2628900"/>
            <a:chExt cx="728663" cy="307182"/>
          </a:xfrm>
        </p:grpSpPr>
        <p:sp>
          <p:nvSpPr>
            <p:cNvPr id="414" name="SMARTInkShape-5312"/>
            <p:cNvSpPr/>
            <p:nvPr>
              <p:custDataLst>
                <p:tags r:id="rId43"/>
              </p:custDataLst>
            </p:nvPr>
          </p:nvSpPr>
          <p:spPr>
            <a:xfrm>
              <a:off x="3843338" y="2664619"/>
              <a:ext cx="92869" cy="100013"/>
            </a:xfrm>
            <a:custGeom>
              <a:avLst/>
              <a:gdLst/>
              <a:ahLst/>
              <a:cxnLst/>
              <a:rect l="0" t="0" r="0" b="0"/>
              <a:pathLst>
                <a:path w="92869" h="100013">
                  <a:moveTo>
                    <a:pt x="92868" y="0"/>
                  </a:moveTo>
                  <a:lnTo>
                    <a:pt x="92868" y="0"/>
                  </a:lnTo>
                  <a:lnTo>
                    <a:pt x="80217" y="13444"/>
                  </a:lnTo>
                  <a:lnTo>
                    <a:pt x="72804" y="24180"/>
                  </a:lnTo>
                  <a:lnTo>
                    <a:pt x="38156" y="55547"/>
                  </a:lnTo>
                  <a:lnTo>
                    <a:pt x="30179" y="66817"/>
                  </a:lnTo>
                  <a:lnTo>
                    <a:pt x="19701" y="75536"/>
                  </a:lnTo>
                  <a:lnTo>
                    <a:pt x="15097" y="82353"/>
                  </a:lnTo>
                  <a:lnTo>
                    <a:pt x="4555" y="89073"/>
                  </a:lnTo>
                  <a:lnTo>
                    <a:pt x="2024" y="93298"/>
                  </a:lnTo>
                  <a:lnTo>
                    <a:pt x="0" y="100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313"/>
            <p:cNvSpPr/>
            <p:nvPr>
              <p:custDataLst>
                <p:tags r:id="rId44"/>
              </p:custDataLst>
            </p:nvPr>
          </p:nvSpPr>
          <p:spPr>
            <a:xfrm>
              <a:off x="3814763" y="2686050"/>
              <a:ext cx="107157" cy="85726"/>
            </a:xfrm>
            <a:custGeom>
              <a:avLst/>
              <a:gdLst/>
              <a:ahLst/>
              <a:cxnLst/>
              <a:rect l="0" t="0" r="0" b="0"/>
              <a:pathLst>
                <a:path w="107157" h="85726">
                  <a:moveTo>
                    <a:pt x="0" y="0"/>
                  </a:moveTo>
                  <a:lnTo>
                    <a:pt x="0" y="0"/>
                  </a:lnTo>
                  <a:lnTo>
                    <a:pt x="6150" y="0"/>
                  </a:lnTo>
                  <a:lnTo>
                    <a:pt x="6481" y="794"/>
                  </a:lnTo>
                  <a:lnTo>
                    <a:pt x="6849" y="3792"/>
                  </a:lnTo>
                  <a:lnTo>
                    <a:pt x="7741" y="4910"/>
                  </a:lnTo>
                  <a:lnTo>
                    <a:pt x="21605" y="12667"/>
                  </a:lnTo>
                  <a:lnTo>
                    <a:pt x="23928" y="13207"/>
                  </a:lnTo>
                  <a:lnTo>
                    <a:pt x="30990" y="17760"/>
                  </a:lnTo>
                  <a:lnTo>
                    <a:pt x="66675" y="52390"/>
                  </a:lnTo>
                  <a:lnTo>
                    <a:pt x="91457" y="77170"/>
                  </a:lnTo>
                  <a:lnTo>
                    <a:pt x="94358" y="77954"/>
                  </a:lnTo>
                  <a:lnTo>
                    <a:pt x="96242" y="78163"/>
                  </a:lnTo>
                  <a:lnTo>
                    <a:pt x="100453" y="80512"/>
                  </a:lnTo>
                  <a:lnTo>
                    <a:pt x="10715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314"/>
            <p:cNvSpPr/>
            <p:nvPr>
              <p:custDataLst>
                <p:tags r:id="rId45"/>
              </p:custDataLst>
            </p:nvPr>
          </p:nvSpPr>
          <p:spPr>
            <a:xfrm>
              <a:off x="3993509" y="2628900"/>
              <a:ext cx="162680" cy="149591"/>
            </a:xfrm>
            <a:custGeom>
              <a:avLst/>
              <a:gdLst/>
              <a:ahLst/>
              <a:cxnLst/>
              <a:rect l="0" t="0" r="0" b="0"/>
              <a:pathLst>
                <a:path w="162680" h="149591">
                  <a:moveTo>
                    <a:pt x="85572" y="0"/>
                  </a:moveTo>
                  <a:lnTo>
                    <a:pt x="85572" y="0"/>
                  </a:lnTo>
                  <a:lnTo>
                    <a:pt x="79421" y="0"/>
                  </a:lnTo>
                  <a:lnTo>
                    <a:pt x="72921" y="4910"/>
                  </a:lnTo>
                  <a:lnTo>
                    <a:pt x="57869" y="10642"/>
                  </a:lnTo>
                  <a:lnTo>
                    <a:pt x="51300" y="16901"/>
                  </a:lnTo>
                  <a:lnTo>
                    <a:pt x="23585" y="52489"/>
                  </a:lnTo>
                  <a:lnTo>
                    <a:pt x="5697" y="76213"/>
                  </a:lnTo>
                  <a:lnTo>
                    <a:pt x="1580" y="90492"/>
                  </a:lnTo>
                  <a:lnTo>
                    <a:pt x="0" y="119063"/>
                  </a:lnTo>
                  <a:lnTo>
                    <a:pt x="2032" y="126471"/>
                  </a:lnTo>
                  <a:lnTo>
                    <a:pt x="9804" y="137695"/>
                  </a:lnTo>
                  <a:lnTo>
                    <a:pt x="16644" y="145132"/>
                  </a:lnTo>
                  <a:lnTo>
                    <a:pt x="23452" y="147847"/>
                  </a:lnTo>
                  <a:lnTo>
                    <a:pt x="44550" y="149590"/>
                  </a:lnTo>
                  <a:lnTo>
                    <a:pt x="79583" y="143830"/>
                  </a:lnTo>
                  <a:lnTo>
                    <a:pt x="106528" y="135230"/>
                  </a:lnTo>
                  <a:lnTo>
                    <a:pt x="139074" y="121400"/>
                  </a:lnTo>
                  <a:lnTo>
                    <a:pt x="145864" y="117455"/>
                  </a:lnTo>
                  <a:lnTo>
                    <a:pt x="154148" y="114441"/>
                  </a:lnTo>
                  <a:lnTo>
                    <a:pt x="159178" y="110923"/>
                  </a:lnTo>
                  <a:lnTo>
                    <a:pt x="161942" y="106714"/>
                  </a:lnTo>
                  <a:lnTo>
                    <a:pt x="162679" y="104480"/>
                  </a:lnTo>
                  <a:lnTo>
                    <a:pt x="162377" y="102197"/>
                  </a:lnTo>
                  <a:lnTo>
                    <a:pt x="159924" y="97544"/>
                  </a:lnTo>
                  <a:lnTo>
                    <a:pt x="158159" y="95985"/>
                  </a:lnTo>
                  <a:lnTo>
                    <a:pt x="154081" y="94254"/>
                  </a:lnTo>
                  <a:lnTo>
                    <a:pt x="119448" y="92905"/>
                  </a:lnTo>
                  <a:lnTo>
                    <a:pt x="84156" y="92871"/>
                  </a:lnTo>
                  <a:lnTo>
                    <a:pt x="71285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315"/>
            <p:cNvSpPr/>
            <p:nvPr>
              <p:custDataLst>
                <p:tags r:id="rId46"/>
              </p:custDataLst>
            </p:nvPr>
          </p:nvSpPr>
          <p:spPr>
            <a:xfrm>
              <a:off x="3557588" y="2757588"/>
              <a:ext cx="728663" cy="178494"/>
            </a:xfrm>
            <a:custGeom>
              <a:avLst/>
              <a:gdLst/>
              <a:ahLst/>
              <a:cxnLst/>
              <a:rect l="0" t="0" r="0" b="0"/>
              <a:pathLst>
                <a:path w="728663" h="178494">
                  <a:moveTo>
                    <a:pt x="728662" y="142775"/>
                  </a:moveTo>
                  <a:lnTo>
                    <a:pt x="728662" y="142775"/>
                  </a:lnTo>
                  <a:lnTo>
                    <a:pt x="724870" y="142775"/>
                  </a:lnTo>
                  <a:lnTo>
                    <a:pt x="720891" y="140658"/>
                  </a:lnTo>
                  <a:lnTo>
                    <a:pt x="686973" y="118864"/>
                  </a:lnTo>
                  <a:lnTo>
                    <a:pt x="653571" y="106611"/>
                  </a:lnTo>
                  <a:lnTo>
                    <a:pt x="619695" y="94846"/>
                  </a:lnTo>
                  <a:lnTo>
                    <a:pt x="584755" y="87339"/>
                  </a:lnTo>
                  <a:lnTo>
                    <a:pt x="551511" y="78349"/>
                  </a:lnTo>
                  <a:lnTo>
                    <a:pt x="517986" y="72722"/>
                  </a:lnTo>
                  <a:lnTo>
                    <a:pt x="484906" y="66701"/>
                  </a:lnTo>
                  <a:lnTo>
                    <a:pt x="453943" y="64936"/>
                  </a:lnTo>
                  <a:lnTo>
                    <a:pt x="424308" y="63620"/>
                  </a:lnTo>
                  <a:lnTo>
                    <a:pt x="395419" y="59349"/>
                  </a:lnTo>
                  <a:lnTo>
                    <a:pt x="366751" y="58525"/>
                  </a:lnTo>
                  <a:lnTo>
                    <a:pt x="338149" y="62161"/>
                  </a:lnTo>
                  <a:lnTo>
                    <a:pt x="309565" y="64385"/>
                  </a:lnTo>
                  <a:lnTo>
                    <a:pt x="280988" y="68924"/>
                  </a:lnTo>
                  <a:lnTo>
                    <a:pt x="252412" y="71416"/>
                  </a:lnTo>
                  <a:lnTo>
                    <a:pt x="223837" y="77622"/>
                  </a:lnTo>
                  <a:lnTo>
                    <a:pt x="196056" y="88369"/>
                  </a:lnTo>
                  <a:lnTo>
                    <a:pt x="164933" y="99514"/>
                  </a:lnTo>
                  <a:lnTo>
                    <a:pt x="135855" y="109358"/>
                  </a:lnTo>
                  <a:lnTo>
                    <a:pt x="107974" y="119740"/>
                  </a:lnTo>
                  <a:lnTo>
                    <a:pt x="76480" y="139730"/>
                  </a:lnTo>
                  <a:lnTo>
                    <a:pt x="42878" y="157023"/>
                  </a:lnTo>
                  <a:lnTo>
                    <a:pt x="15823" y="170931"/>
                  </a:lnTo>
                  <a:lnTo>
                    <a:pt x="3450" y="171346"/>
                  </a:lnTo>
                  <a:lnTo>
                    <a:pt x="2300" y="170554"/>
                  </a:lnTo>
                  <a:lnTo>
                    <a:pt x="1533" y="169231"/>
                  </a:lnTo>
                  <a:lnTo>
                    <a:pt x="201" y="164074"/>
                  </a:lnTo>
                  <a:lnTo>
                    <a:pt x="0" y="128475"/>
                  </a:lnTo>
                  <a:lnTo>
                    <a:pt x="793" y="111670"/>
                  </a:lnTo>
                  <a:lnTo>
                    <a:pt x="8819" y="92899"/>
                  </a:lnTo>
                  <a:lnTo>
                    <a:pt x="10641" y="90474"/>
                  </a:lnTo>
                  <a:lnTo>
                    <a:pt x="12667" y="83546"/>
                  </a:lnTo>
                  <a:lnTo>
                    <a:pt x="16261" y="62521"/>
                  </a:lnTo>
                  <a:lnTo>
                    <a:pt x="23093" y="43243"/>
                  </a:lnTo>
                  <a:lnTo>
                    <a:pt x="32762" y="30125"/>
                  </a:lnTo>
                  <a:lnTo>
                    <a:pt x="37251" y="15689"/>
                  </a:lnTo>
                  <a:lnTo>
                    <a:pt x="41754" y="8751"/>
                  </a:lnTo>
                  <a:lnTo>
                    <a:pt x="42853" y="0"/>
                  </a:lnTo>
                  <a:lnTo>
                    <a:pt x="42862" y="20692"/>
                  </a:lnTo>
                  <a:lnTo>
                    <a:pt x="44979" y="27132"/>
                  </a:lnTo>
                  <a:lnTo>
                    <a:pt x="47772" y="33434"/>
                  </a:lnTo>
                  <a:lnTo>
                    <a:pt x="53504" y="55008"/>
                  </a:lnTo>
                  <a:lnTo>
                    <a:pt x="73848" y="90690"/>
                  </a:lnTo>
                  <a:lnTo>
                    <a:pt x="91283" y="122948"/>
                  </a:lnTo>
                  <a:lnTo>
                    <a:pt x="105667" y="137124"/>
                  </a:lnTo>
                  <a:lnTo>
                    <a:pt x="116387" y="151183"/>
                  </a:lnTo>
                  <a:lnTo>
                    <a:pt x="147436" y="175299"/>
                  </a:lnTo>
                  <a:lnTo>
                    <a:pt x="154721" y="177547"/>
                  </a:lnTo>
                  <a:lnTo>
                    <a:pt x="171325" y="178490"/>
                  </a:lnTo>
                  <a:lnTo>
                    <a:pt x="139527" y="178493"/>
                  </a:lnTo>
                  <a:lnTo>
                    <a:pt x="126713" y="177700"/>
                  </a:lnTo>
                  <a:lnTo>
                    <a:pt x="115949" y="173584"/>
                  </a:lnTo>
                  <a:lnTo>
                    <a:pt x="78581" y="171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1742"/>
          <p:cNvGrpSpPr/>
          <p:nvPr/>
        </p:nvGrpSpPr>
        <p:grpSpPr>
          <a:xfrm>
            <a:off x="3586497" y="3786312"/>
            <a:ext cx="871204" cy="435543"/>
            <a:chOff x="3586497" y="3786312"/>
            <a:chExt cx="871204" cy="435543"/>
          </a:xfrm>
        </p:grpSpPr>
        <p:sp>
          <p:nvSpPr>
            <p:cNvPr id="419" name="SMARTInkShape-5316"/>
            <p:cNvSpPr/>
            <p:nvPr>
              <p:custDataLst>
                <p:tags r:id="rId39"/>
              </p:custDataLst>
            </p:nvPr>
          </p:nvSpPr>
          <p:spPr>
            <a:xfrm>
              <a:off x="3586497" y="3786312"/>
              <a:ext cx="871204" cy="199865"/>
            </a:xfrm>
            <a:custGeom>
              <a:avLst/>
              <a:gdLst/>
              <a:ahLst/>
              <a:cxnLst/>
              <a:rect l="0" t="0" r="0" b="0"/>
              <a:pathLst>
                <a:path w="871204" h="199865">
                  <a:moveTo>
                    <a:pt x="871203" y="42738"/>
                  </a:moveTo>
                  <a:lnTo>
                    <a:pt x="871203" y="42738"/>
                  </a:lnTo>
                  <a:lnTo>
                    <a:pt x="871203" y="46530"/>
                  </a:lnTo>
                  <a:lnTo>
                    <a:pt x="869086" y="50509"/>
                  </a:lnTo>
                  <a:lnTo>
                    <a:pt x="849717" y="83686"/>
                  </a:lnTo>
                  <a:lnTo>
                    <a:pt x="825016" y="115967"/>
                  </a:lnTo>
                  <a:lnTo>
                    <a:pt x="790450" y="141087"/>
                  </a:lnTo>
                  <a:lnTo>
                    <a:pt x="772664" y="151518"/>
                  </a:lnTo>
                  <a:lnTo>
                    <a:pt x="755223" y="162546"/>
                  </a:lnTo>
                  <a:lnTo>
                    <a:pt x="724204" y="173384"/>
                  </a:lnTo>
                  <a:lnTo>
                    <a:pt x="696855" y="180755"/>
                  </a:lnTo>
                  <a:lnTo>
                    <a:pt x="668644" y="187966"/>
                  </a:lnTo>
                  <a:lnTo>
                    <a:pt x="640177" y="195129"/>
                  </a:lnTo>
                  <a:lnTo>
                    <a:pt x="607841" y="198487"/>
                  </a:lnTo>
                  <a:lnTo>
                    <a:pt x="573125" y="199482"/>
                  </a:lnTo>
                  <a:lnTo>
                    <a:pt x="537703" y="199776"/>
                  </a:lnTo>
                  <a:lnTo>
                    <a:pt x="502072" y="199864"/>
                  </a:lnTo>
                  <a:lnTo>
                    <a:pt x="466380" y="196097"/>
                  </a:lnTo>
                  <a:lnTo>
                    <a:pt x="430669" y="193747"/>
                  </a:lnTo>
                  <a:lnTo>
                    <a:pt x="394952" y="189258"/>
                  </a:lnTo>
                  <a:lnTo>
                    <a:pt x="369023" y="185116"/>
                  </a:lnTo>
                  <a:lnTo>
                    <a:pt x="342418" y="180630"/>
                  </a:lnTo>
                  <a:lnTo>
                    <a:pt x="317365" y="175990"/>
                  </a:lnTo>
                  <a:lnTo>
                    <a:pt x="293001" y="171282"/>
                  </a:lnTo>
                  <a:lnTo>
                    <a:pt x="259088" y="164169"/>
                  </a:lnTo>
                  <a:lnTo>
                    <a:pt x="228931" y="154918"/>
                  </a:lnTo>
                  <a:lnTo>
                    <a:pt x="199888" y="144239"/>
                  </a:lnTo>
                  <a:lnTo>
                    <a:pt x="171174" y="133931"/>
                  </a:lnTo>
                  <a:lnTo>
                    <a:pt x="136819" y="120018"/>
                  </a:lnTo>
                  <a:lnTo>
                    <a:pt x="107103" y="109626"/>
                  </a:lnTo>
                  <a:lnTo>
                    <a:pt x="74932" y="97535"/>
                  </a:lnTo>
                  <a:lnTo>
                    <a:pt x="40232" y="81633"/>
                  </a:lnTo>
                  <a:lnTo>
                    <a:pt x="5375" y="78473"/>
                  </a:lnTo>
                  <a:lnTo>
                    <a:pt x="3472" y="78468"/>
                  </a:lnTo>
                  <a:lnTo>
                    <a:pt x="2203" y="79258"/>
                  </a:lnTo>
                  <a:lnTo>
                    <a:pt x="1357" y="80578"/>
                  </a:lnTo>
                  <a:lnTo>
                    <a:pt x="0" y="84609"/>
                  </a:lnTo>
                  <a:lnTo>
                    <a:pt x="3557" y="89099"/>
                  </a:lnTo>
                  <a:lnTo>
                    <a:pt x="7481" y="91124"/>
                  </a:lnTo>
                  <a:lnTo>
                    <a:pt x="18804" y="93324"/>
                  </a:lnTo>
                  <a:lnTo>
                    <a:pt x="26679" y="97590"/>
                  </a:lnTo>
                  <a:lnTo>
                    <a:pt x="47712" y="99585"/>
                  </a:lnTo>
                  <a:lnTo>
                    <a:pt x="80653" y="92595"/>
                  </a:lnTo>
                  <a:lnTo>
                    <a:pt x="113967" y="78309"/>
                  </a:lnTo>
                  <a:lnTo>
                    <a:pt x="128253" y="69152"/>
                  </a:lnTo>
                  <a:lnTo>
                    <a:pt x="161444" y="44520"/>
                  </a:lnTo>
                  <a:lnTo>
                    <a:pt x="194830" y="11871"/>
                  </a:lnTo>
                  <a:lnTo>
                    <a:pt x="206710" y="0"/>
                  </a:lnTo>
                  <a:lnTo>
                    <a:pt x="206797" y="3705"/>
                  </a:lnTo>
                  <a:lnTo>
                    <a:pt x="204701" y="7663"/>
                  </a:lnTo>
                  <a:lnTo>
                    <a:pt x="201917" y="12068"/>
                  </a:lnTo>
                  <a:lnTo>
                    <a:pt x="187563" y="45405"/>
                  </a:lnTo>
                  <a:lnTo>
                    <a:pt x="181369" y="59492"/>
                  </a:lnTo>
                  <a:lnTo>
                    <a:pt x="172829" y="92899"/>
                  </a:lnTo>
                  <a:lnTo>
                    <a:pt x="165957" y="113736"/>
                  </a:lnTo>
                  <a:lnTo>
                    <a:pt x="164088" y="147487"/>
                  </a:lnTo>
                  <a:lnTo>
                    <a:pt x="163972" y="178342"/>
                  </a:lnTo>
                  <a:lnTo>
                    <a:pt x="163972" y="174639"/>
                  </a:lnTo>
                  <a:lnTo>
                    <a:pt x="161855" y="170682"/>
                  </a:lnTo>
                  <a:lnTo>
                    <a:pt x="154029" y="161673"/>
                  </a:lnTo>
                  <a:lnTo>
                    <a:pt x="151615" y="154865"/>
                  </a:lnTo>
                  <a:lnTo>
                    <a:pt x="150972" y="150827"/>
                  </a:lnTo>
                  <a:lnTo>
                    <a:pt x="148955" y="147341"/>
                  </a:lnTo>
                  <a:lnTo>
                    <a:pt x="122283" y="120017"/>
                  </a:lnTo>
                  <a:lnTo>
                    <a:pt x="104202" y="110420"/>
                  </a:lnTo>
                  <a:lnTo>
                    <a:pt x="71729" y="102420"/>
                  </a:lnTo>
                  <a:lnTo>
                    <a:pt x="35384" y="99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317"/>
            <p:cNvSpPr/>
            <p:nvPr>
              <p:custDataLst>
                <p:tags r:id="rId40"/>
              </p:custDataLst>
            </p:nvPr>
          </p:nvSpPr>
          <p:spPr>
            <a:xfrm>
              <a:off x="3929063" y="4057650"/>
              <a:ext cx="135732" cy="135732"/>
            </a:xfrm>
            <a:custGeom>
              <a:avLst/>
              <a:gdLst/>
              <a:ahLst/>
              <a:cxnLst/>
              <a:rect l="0" t="0" r="0" b="0"/>
              <a:pathLst>
                <a:path w="135732" h="135732">
                  <a:moveTo>
                    <a:pt x="135731" y="0"/>
                  </a:moveTo>
                  <a:lnTo>
                    <a:pt x="135731" y="0"/>
                  </a:lnTo>
                  <a:lnTo>
                    <a:pt x="131939" y="0"/>
                  </a:lnTo>
                  <a:lnTo>
                    <a:pt x="127960" y="2117"/>
                  </a:lnTo>
                  <a:lnTo>
                    <a:pt x="118938" y="9943"/>
                  </a:lnTo>
                  <a:lnTo>
                    <a:pt x="105023" y="27141"/>
                  </a:lnTo>
                  <a:lnTo>
                    <a:pt x="77486" y="51310"/>
                  </a:lnTo>
                  <a:lnTo>
                    <a:pt x="60229" y="71923"/>
                  </a:lnTo>
                  <a:lnTo>
                    <a:pt x="45891" y="85869"/>
                  </a:lnTo>
                  <a:lnTo>
                    <a:pt x="16655" y="118921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318"/>
            <p:cNvSpPr/>
            <p:nvPr>
              <p:custDataLst>
                <p:tags r:id="rId41"/>
              </p:custDataLst>
            </p:nvPr>
          </p:nvSpPr>
          <p:spPr>
            <a:xfrm>
              <a:off x="3921919" y="4043363"/>
              <a:ext cx="128588" cy="114301"/>
            </a:xfrm>
            <a:custGeom>
              <a:avLst/>
              <a:gdLst/>
              <a:ahLst/>
              <a:cxnLst/>
              <a:rect l="0" t="0" r="0" b="0"/>
              <a:pathLst>
                <a:path w="128588" h="114301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794" y="4909"/>
                  </a:lnTo>
                  <a:lnTo>
                    <a:pt x="2116" y="5654"/>
                  </a:lnTo>
                  <a:lnTo>
                    <a:pt x="3792" y="6150"/>
                  </a:lnTo>
                  <a:lnTo>
                    <a:pt x="4910" y="7275"/>
                  </a:lnTo>
                  <a:lnTo>
                    <a:pt x="8819" y="14783"/>
                  </a:lnTo>
                  <a:lnTo>
                    <a:pt x="41280" y="48420"/>
                  </a:lnTo>
                  <a:lnTo>
                    <a:pt x="65969" y="70996"/>
                  </a:lnTo>
                  <a:lnTo>
                    <a:pt x="73770" y="76797"/>
                  </a:lnTo>
                  <a:lnTo>
                    <a:pt x="83417" y="87401"/>
                  </a:lnTo>
                  <a:lnTo>
                    <a:pt x="101306" y="95941"/>
                  </a:lnTo>
                  <a:lnTo>
                    <a:pt x="118999" y="111165"/>
                  </a:lnTo>
                  <a:lnTo>
                    <a:pt x="128587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319"/>
            <p:cNvSpPr/>
            <p:nvPr>
              <p:custDataLst>
                <p:tags r:id="rId42"/>
              </p:custDataLst>
            </p:nvPr>
          </p:nvSpPr>
          <p:spPr>
            <a:xfrm>
              <a:off x="4122627" y="4086225"/>
              <a:ext cx="205237" cy="135630"/>
            </a:xfrm>
            <a:custGeom>
              <a:avLst/>
              <a:gdLst/>
              <a:ahLst/>
              <a:cxnLst/>
              <a:rect l="0" t="0" r="0" b="0"/>
              <a:pathLst>
                <a:path w="205237" h="135630">
                  <a:moveTo>
                    <a:pt x="27892" y="0"/>
                  </a:moveTo>
                  <a:lnTo>
                    <a:pt x="27892" y="0"/>
                  </a:lnTo>
                  <a:lnTo>
                    <a:pt x="27892" y="3792"/>
                  </a:lnTo>
                  <a:lnTo>
                    <a:pt x="27098" y="4910"/>
                  </a:lnTo>
                  <a:lnTo>
                    <a:pt x="25775" y="5654"/>
                  </a:lnTo>
                  <a:lnTo>
                    <a:pt x="24100" y="6151"/>
                  </a:lnTo>
                  <a:lnTo>
                    <a:pt x="22982" y="8069"/>
                  </a:lnTo>
                  <a:lnTo>
                    <a:pt x="17250" y="26943"/>
                  </a:lnTo>
                  <a:lnTo>
                    <a:pt x="2776" y="50105"/>
                  </a:lnTo>
                  <a:lnTo>
                    <a:pt x="0" y="69076"/>
                  </a:lnTo>
                  <a:lnTo>
                    <a:pt x="3311" y="83350"/>
                  </a:lnTo>
                  <a:lnTo>
                    <a:pt x="13817" y="105040"/>
                  </a:lnTo>
                  <a:lnTo>
                    <a:pt x="26964" y="120056"/>
                  </a:lnTo>
                  <a:lnTo>
                    <a:pt x="44021" y="129852"/>
                  </a:lnTo>
                  <a:lnTo>
                    <a:pt x="76024" y="134957"/>
                  </a:lnTo>
                  <a:lnTo>
                    <a:pt x="107167" y="135629"/>
                  </a:lnTo>
                  <a:lnTo>
                    <a:pt x="127316" y="134907"/>
                  </a:lnTo>
                  <a:lnTo>
                    <a:pt x="157499" y="125784"/>
                  </a:lnTo>
                  <a:lnTo>
                    <a:pt x="189488" y="111882"/>
                  </a:lnTo>
                  <a:lnTo>
                    <a:pt x="192773" y="108719"/>
                  </a:lnTo>
                  <a:lnTo>
                    <a:pt x="198189" y="98271"/>
                  </a:lnTo>
                  <a:lnTo>
                    <a:pt x="203675" y="93676"/>
                  </a:lnTo>
                  <a:lnTo>
                    <a:pt x="205236" y="89788"/>
                  </a:lnTo>
                  <a:lnTo>
                    <a:pt x="204859" y="87640"/>
                  </a:lnTo>
                  <a:lnTo>
                    <a:pt x="202323" y="83136"/>
                  </a:lnTo>
                  <a:lnTo>
                    <a:pt x="200535" y="81618"/>
                  </a:lnTo>
                  <a:lnTo>
                    <a:pt x="196433" y="79931"/>
                  </a:lnTo>
                  <a:lnTo>
                    <a:pt x="161300" y="78634"/>
                  </a:lnTo>
                  <a:lnTo>
                    <a:pt x="141503" y="80714"/>
                  </a:lnTo>
                  <a:lnTo>
                    <a:pt x="107176" y="89974"/>
                  </a:lnTo>
                  <a:lnTo>
                    <a:pt x="76893" y="96280"/>
                  </a:lnTo>
                  <a:lnTo>
                    <a:pt x="44890" y="109628"/>
                  </a:lnTo>
                  <a:lnTo>
                    <a:pt x="28562" y="119339"/>
                  </a:lnTo>
                  <a:lnTo>
                    <a:pt x="20748" y="121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1743"/>
          <p:cNvGrpSpPr/>
          <p:nvPr/>
        </p:nvGrpSpPr>
        <p:grpSpPr>
          <a:xfrm>
            <a:off x="5372100" y="3030438"/>
            <a:ext cx="714376" cy="426974"/>
            <a:chOff x="5372100" y="3030438"/>
            <a:chExt cx="714376" cy="426974"/>
          </a:xfrm>
        </p:grpSpPr>
        <p:sp>
          <p:nvSpPr>
            <p:cNvPr id="424" name="SMARTInkShape-5320"/>
            <p:cNvSpPr/>
            <p:nvPr>
              <p:custDataLst>
                <p:tags r:id="rId36"/>
              </p:custDataLst>
            </p:nvPr>
          </p:nvSpPr>
          <p:spPr>
            <a:xfrm>
              <a:off x="5907880" y="3250406"/>
              <a:ext cx="157166" cy="7145"/>
            </a:xfrm>
            <a:custGeom>
              <a:avLst/>
              <a:gdLst/>
              <a:ahLst/>
              <a:cxnLst/>
              <a:rect l="0" t="0" r="0" b="0"/>
              <a:pathLst>
                <a:path w="157166" h="7145">
                  <a:moveTo>
                    <a:pt x="0" y="7144"/>
                  </a:moveTo>
                  <a:lnTo>
                    <a:pt x="0" y="7144"/>
                  </a:lnTo>
                  <a:lnTo>
                    <a:pt x="32578" y="7144"/>
                  </a:lnTo>
                  <a:lnTo>
                    <a:pt x="64822" y="7144"/>
                  </a:lnTo>
                  <a:lnTo>
                    <a:pt x="100083" y="7144"/>
                  </a:lnTo>
                  <a:lnTo>
                    <a:pt x="135112" y="7144"/>
                  </a:lnTo>
                  <a:lnTo>
                    <a:pt x="144189" y="6350"/>
                  </a:lnTo>
                  <a:lnTo>
                    <a:pt x="1571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321"/>
            <p:cNvSpPr/>
            <p:nvPr>
              <p:custDataLst>
                <p:tags r:id="rId37"/>
              </p:custDataLst>
            </p:nvPr>
          </p:nvSpPr>
          <p:spPr>
            <a:xfrm>
              <a:off x="5372100" y="3030438"/>
              <a:ext cx="400051" cy="426974"/>
            </a:xfrm>
            <a:custGeom>
              <a:avLst/>
              <a:gdLst/>
              <a:ahLst/>
              <a:cxnLst/>
              <a:rect l="0" t="0" r="0" b="0"/>
              <a:pathLst>
                <a:path w="400051" h="426974">
                  <a:moveTo>
                    <a:pt x="21430" y="77093"/>
                  </a:moveTo>
                  <a:lnTo>
                    <a:pt x="21430" y="77093"/>
                  </a:lnTo>
                  <a:lnTo>
                    <a:pt x="21430" y="107621"/>
                  </a:lnTo>
                  <a:lnTo>
                    <a:pt x="21430" y="135423"/>
                  </a:lnTo>
                  <a:lnTo>
                    <a:pt x="21430" y="170665"/>
                  </a:lnTo>
                  <a:lnTo>
                    <a:pt x="21430" y="200862"/>
                  </a:lnTo>
                  <a:lnTo>
                    <a:pt x="21430" y="232828"/>
                  </a:lnTo>
                  <a:lnTo>
                    <a:pt x="21430" y="262408"/>
                  </a:lnTo>
                  <a:lnTo>
                    <a:pt x="19314" y="291280"/>
                  </a:lnTo>
                  <a:lnTo>
                    <a:pt x="15777" y="319944"/>
                  </a:lnTo>
                  <a:lnTo>
                    <a:pt x="10789" y="354281"/>
                  </a:lnTo>
                  <a:lnTo>
                    <a:pt x="7624" y="389115"/>
                  </a:lnTo>
                  <a:lnTo>
                    <a:pt x="6564" y="399919"/>
                  </a:lnTo>
                  <a:lnTo>
                    <a:pt x="27" y="426973"/>
                  </a:lnTo>
                  <a:lnTo>
                    <a:pt x="1" y="394229"/>
                  </a:lnTo>
                  <a:lnTo>
                    <a:pt x="0" y="363634"/>
                  </a:lnTo>
                  <a:lnTo>
                    <a:pt x="3792" y="330632"/>
                  </a:lnTo>
                  <a:lnTo>
                    <a:pt x="6152" y="299148"/>
                  </a:lnTo>
                  <a:lnTo>
                    <a:pt x="6850" y="268476"/>
                  </a:lnTo>
                  <a:lnTo>
                    <a:pt x="7057" y="239280"/>
                  </a:lnTo>
                  <a:lnTo>
                    <a:pt x="7118" y="206728"/>
                  </a:lnTo>
                  <a:lnTo>
                    <a:pt x="7136" y="171948"/>
                  </a:lnTo>
                  <a:lnTo>
                    <a:pt x="7141" y="140300"/>
                  </a:lnTo>
                  <a:lnTo>
                    <a:pt x="10935" y="110814"/>
                  </a:lnTo>
                  <a:lnTo>
                    <a:pt x="13295" y="81969"/>
                  </a:lnTo>
                  <a:lnTo>
                    <a:pt x="19000" y="49482"/>
                  </a:lnTo>
                  <a:lnTo>
                    <a:pt x="22011" y="17147"/>
                  </a:lnTo>
                  <a:lnTo>
                    <a:pt x="27043" y="6044"/>
                  </a:lnTo>
                  <a:lnTo>
                    <a:pt x="28273" y="0"/>
                  </a:lnTo>
                  <a:lnTo>
                    <a:pt x="28373" y="298"/>
                  </a:lnTo>
                  <a:lnTo>
                    <a:pt x="28548" y="8586"/>
                  </a:lnTo>
                  <a:lnTo>
                    <a:pt x="30680" y="13043"/>
                  </a:lnTo>
                  <a:lnTo>
                    <a:pt x="49159" y="43218"/>
                  </a:lnTo>
                  <a:lnTo>
                    <a:pt x="62069" y="71107"/>
                  </a:lnTo>
                  <a:lnTo>
                    <a:pt x="79082" y="106367"/>
                  </a:lnTo>
                  <a:lnTo>
                    <a:pt x="93017" y="134451"/>
                  </a:lnTo>
                  <a:lnTo>
                    <a:pt x="107200" y="162880"/>
                  </a:lnTo>
                  <a:lnTo>
                    <a:pt x="123573" y="193528"/>
                  </a:lnTo>
                  <a:lnTo>
                    <a:pt x="141390" y="227745"/>
                  </a:lnTo>
                  <a:lnTo>
                    <a:pt x="158839" y="260901"/>
                  </a:lnTo>
                  <a:lnTo>
                    <a:pt x="179091" y="290834"/>
                  </a:lnTo>
                  <a:lnTo>
                    <a:pt x="207267" y="325601"/>
                  </a:lnTo>
                  <a:lnTo>
                    <a:pt x="237246" y="360526"/>
                  </a:lnTo>
                  <a:lnTo>
                    <a:pt x="270866" y="385557"/>
                  </a:lnTo>
                  <a:lnTo>
                    <a:pt x="288043" y="394356"/>
                  </a:lnTo>
                  <a:lnTo>
                    <a:pt x="317977" y="398008"/>
                  </a:lnTo>
                  <a:lnTo>
                    <a:pt x="328120" y="394082"/>
                  </a:lnTo>
                  <a:lnTo>
                    <a:pt x="351566" y="379069"/>
                  </a:lnTo>
                  <a:lnTo>
                    <a:pt x="358129" y="371113"/>
                  </a:lnTo>
                  <a:lnTo>
                    <a:pt x="366286" y="353917"/>
                  </a:lnTo>
                  <a:lnTo>
                    <a:pt x="371244" y="325979"/>
                  </a:lnTo>
                  <a:lnTo>
                    <a:pt x="376927" y="292826"/>
                  </a:lnTo>
                  <a:lnTo>
                    <a:pt x="378285" y="259319"/>
                  </a:lnTo>
                  <a:lnTo>
                    <a:pt x="378520" y="227747"/>
                  </a:lnTo>
                  <a:lnTo>
                    <a:pt x="378590" y="197049"/>
                  </a:lnTo>
                  <a:lnTo>
                    <a:pt x="378610" y="167845"/>
                  </a:lnTo>
                  <a:lnTo>
                    <a:pt x="378616" y="139084"/>
                  </a:lnTo>
                  <a:lnTo>
                    <a:pt x="383529" y="105831"/>
                  </a:lnTo>
                  <a:lnTo>
                    <a:pt x="387438" y="71628"/>
                  </a:lnTo>
                  <a:lnTo>
                    <a:pt x="392980" y="39361"/>
                  </a:lnTo>
                  <a:lnTo>
                    <a:pt x="400050" y="12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322"/>
            <p:cNvSpPr/>
            <p:nvPr>
              <p:custDataLst>
                <p:tags r:id="rId38"/>
              </p:custDataLst>
            </p:nvPr>
          </p:nvSpPr>
          <p:spPr>
            <a:xfrm>
              <a:off x="5872163" y="3107531"/>
              <a:ext cx="214313" cy="21433"/>
            </a:xfrm>
            <a:custGeom>
              <a:avLst/>
              <a:gdLst/>
              <a:ahLst/>
              <a:cxnLst/>
              <a:rect l="0" t="0" r="0" b="0"/>
              <a:pathLst>
                <a:path w="214313" h="21433">
                  <a:moveTo>
                    <a:pt x="0" y="21432"/>
                  </a:moveTo>
                  <a:lnTo>
                    <a:pt x="0" y="21432"/>
                  </a:lnTo>
                  <a:lnTo>
                    <a:pt x="33792" y="21432"/>
                  </a:lnTo>
                  <a:lnTo>
                    <a:pt x="64980" y="19315"/>
                  </a:lnTo>
                  <a:lnTo>
                    <a:pt x="100103" y="14950"/>
                  </a:lnTo>
                  <a:lnTo>
                    <a:pt x="135743" y="10583"/>
                  </a:lnTo>
                  <a:lnTo>
                    <a:pt x="171451" y="5480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1744"/>
          <p:cNvGrpSpPr/>
          <p:nvPr/>
        </p:nvGrpSpPr>
        <p:grpSpPr>
          <a:xfrm>
            <a:off x="6307930" y="3001520"/>
            <a:ext cx="728377" cy="391762"/>
            <a:chOff x="6307930" y="3001520"/>
            <a:chExt cx="728377" cy="391762"/>
          </a:xfrm>
        </p:grpSpPr>
        <p:sp>
          <p:nvSpPr>
            <p:cNvPr id="428" name="SMARTInkShape-5323"/>
            <p:cNvSpPr/>
            <p:nvPr>
              <p:custDataLst>
                <p:tags r:id="rId33"/>
              </p:custDataLst>
            </p:nvPr>
          </p:nvSpPr>
          <p:spPr>
            <a:xfrm>
              <a:off x="6307930" y="3043238"/>
              <a:ext cx="42866" cy="350044"/>
            </a:xfrm>
            <a:custGeom>
              <a:avLst/>
              <a:gdLst/>
              <a:ahLst/>
              <a:cxnLst/>
              <a:rect l="0" t="0" r="0" b="0"/>
              <a:pathLst>
                <a:path w="42866" h="350044">
                  <a:moveTo>
                    <a:pt x="0" y="0"/>
                  </a:moveTo>
                  <a:lnTo>
                    <a:pt x="0" y="0"/>
                  </a:lnTo>
                  <a:lnTo>
                    <a:pt x="0" y="31226"/>
                  </a:lnTo>
                  <a:lnTo>
                    <a:pt x="2118" y="64642"/>
                  </a:lnTo>
                  <a:lnTo>
                    <a:pt x="6152" y="96730"/>
                  </a:lnTo>
                  <a:lnTo>
                    <a:pt x="6851" y="124263"/>
                  </a:lnTo>
                  <a:lnTo>
                    <a:pt x="7058" y="152529"/>
                  </a:lnTo>
                  <a:lnTo>
                    <a:pt x="10911" y="181013"/>
                  </a:lnTo>
                  <a:lnTo>
                    <a:pt x="13622" y="214173"/>
                  </a:lnTo>
                  <a:lnTo>
                    <a:pt x="16274" y="248357"/>
                  </a:lnTo>
                  <a:lnTo>
                    <a:pt x="20413" y="278275"/>
                  </a:lnTo>
                  <a:lnTo>
                    <a:pt x="29068" y="306510"/>
                  </a:lnTo>
                  <a:lnTo>
                    <a:pt x="33750" y="321269"/>
                  </a:lnTo>
                  <a:lnTo>
                    <a:pt x="36254" y="339552"/>
                  </a:lnTo>
                  <a:lnTo>
                    <a:pt x="42865" y="350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324"/>
            <p:cNvSpPr/>
            <p:nvPr>
              <p:custDataLst>
                <p:tags r:id="rId34"/>
              </p:custDataLst>
            </p:nvPr>
          </p:nvSpPr>
          <p:spPr>
            <a:xfrm>
              <a:off x="6780275" y="3028950"/>
              <a:ext cx="256032" cy="306497"/>
            </a:xfrm>
            <a:custGeom>
              <a:avLst/>
              <a:gdLst/>
              <a:ahLst/>
              <a:cxnLst/>
              <a:rect l="0" t="0" r="0" b="0"/>
              <a:pathLst>
                <a:path w="256032" h="306497">
                  <a:moveTo>
                    <a:pt x="163450" y="0"/>
                  </a:moveTo>
                  <a:lnTo>
                    <a:pt x="163450" y="0"/>
                  </a:lnTo>
                  <a:lnTo>
                    <a:pt x="159658" y="0"/>
                  </a:lnTo>
                  <a:lnTo>
                    <a:pt x="155679" y="2117"/>
                  </a:lnTo>
                  <a:lnTo>
                    <a:pt x="153507" y="3792"/>
                  </a:lnTo>
                  <a:lnTo>
                    <a:pt x="146860" y="5654"/>
                  </a:lnTo>
                  <a:lnTo>
                    <a:pt x="125865" y="10642"/>
                  </a:lnTo>
                  <a:lnTo>
                    <a:pt x="105747" y="20792"/>
                  </a:lnTo>
                  <a:lnTo>
                    <a:pt x="76163" y="50863"/>
                  </a:lnTo>
                  <a:lnTo>
                    <a:pt x="52634" y="78750"/>
                  </a:lnTo>
                  <a:lnTo>
                    <a:pt x="27790" y="112893"/>
                  </a:lnTo>
                  <a:lnTo>
                    <a:pt x="8889" y="148094"/>
                  </a:lnTo>
                  <a:lnTo>
                    <a:pt x="3475" y="164245"/>
                  </a:lnTo>
                  <a:lnTo>
                    <a:pt x="0" y="198367"/>
                  </a:lnTo>
                  <a:lnTo>
                    <a:pt x="3105" y="232065"/>
                  </a:lnTo>
                  <a:lnTo>
                    <a:pt x="9137" y="252293"/>
                  </a:lnTo>
                  <a:lnTo>
                    <a:pt x="23990" y="273350"/>
                  </a:lnTo>
                  <a:lnTo>
                    <a:pt x="32940" y="283149"/>
                  </a:lnTo>
                  <a:lnTo>
                    <a:pt x="67663" y="299381"/>
                  </a:lnTo>
                  <a:lnTo>
                    <a:pt x="80397" y="303715"/>
                  </a:lnTo>
                  <a:lnTo>
                    <a:pt x="112325" y="306496"/>
                  </a:lnTo>
                  <a:lnTo>
                    <a:pt x="134543" y="304862"/>
                  </a:lnTo>
                  <a:lnTo>
                    <a:pt x="163384" y="297198"/>
                  </a:lnTo>
                  <a:lnTo>
                    <a:pt x="192013" y="282337"/>
                  </a:lnTo>
                  <a:lnTo>
                    <a:pt x="223950" y="259420"/>
                  </a:lnTo>
                  <a:lnTo>
                    <a:pt x="235439" y="241436"/>
                  </a:lnTo>
                  <a:lnTo>
                    <a:pt x="248934" y="206978"/>
                  </a:lnTo>
                  <a:lnTo>
                    <a:pt x="254131" y="185681"/>
                  </a:lnTo>
                  <a:lnTo>
                    <a:pt x="256031" y="150805"/>
                  </a:lnTo>
                  <a:lnTo>
                    <a:pt x="254145" y="127097"/>
                  </a:lnTo>
                  <a:lnTo>
                    <a:pt x="246415" y="106714"/>
                  </a:lnTo>
                  <a:lnTo>
                    <a:pt x="222474" y="72026"/>
                  </a:lnTo>
                  <a:lnTo>
                    <a:pt x="219468" y="67067"/>
                  </a:lnTo>
                  <a:lnTo>
                    <a:pt x="209778" y="59441"/>
                  </a:lnTo>
                  <a:lnTo>
                    <a:pt x="178042" y="43064"/>
                  </a:lnTo>
                  <a:lnTo>
                    <a:pt x="156306" y="35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325"/>
            <p:cNvSpPr/>
            <p:nvPr>
              <p:custDataLst>
                <p:tags r:id="rId35"/>
              </p:custDataLst>
            </p:nvPr>
          </p:nvSpPr>
          <p:spPr>
            <a:xfrm>
              <a:off x="6450805" y="3001520"/>
              <a:ext cx="307184" cy="334612"/>
            </a:xfrm>
            <a:custGeom>
              <a:avLst/>
              <a:gdLst/>
              <a:ahLst/>
              <a:cxnLst/>
              <a:rect l="0" t="0" r="0" b="0"/>
              <a:pathLst>
                <a:path w="307184" h="334612">
                  <a:moveTo>
                    <a:pt x="0" y="70293"/>
                  </a:moveTo>
                  <a:lnTo>
                    <a:pt x="0" y="70293"/>
                  </a:lnTo>
                  <a:lnTo>
                    <a:pt x="0" y="60350"/>
                  </a:lnTo>
                  <a:lnTo>
                    <a:pt x="2118" y="55819"/>
                  </a:lnTo>
                  <a:lnTo>
                    <a:pt x="12980" y="39165"/>
                  </a:lnTo>
                  <a:lnTo>
                    <a:pt x="47761" y="11841"/>
                  </a:lnTo>
                  <a:lnTo>
                    <a:pt x="82364" y="2719"/>
                  </a:lnTo>
                  <a:lnTo>
                    <a:pt x="101134" y="0"/>
                  </a:lnTo>
                  <a:lnTo>
                    <a:pt x="135880" y="6777"/>
                  </a:lnTo>
                  <a:lnTo>
                    <a:pt x="168129" y="15678"/>
                  </a:lnTo>
                  <a:lnTo>
                    <a:pt x="188105" y="26505"/>
                  </a:lnTo>
                  <a:lnTo>
                    <a:pt x="219652" y="54707"/>
                  </a:lnTo>
                  <a:lnTo>
                    <a:pt x="240151" y="78591"/>
                  </a:lnTo>
                  <a:lnTo>
                    <a:pt x="256502" y="113307"/>
                  </a:lnTo>
                  <a:lnTo>
                    <a:pt x="266568" y="145552"/>
                  </a:lnTo>
                  <a:lnTo>
                    <a:pt x="270013" y="169321"/>
                  </a:lnTo>
                  <a:lnTo>
                    <a:pt x="266268" y="198685"/>
                  </a:lnTo>
                  <a:lnTo>
                    <a:pt x="263309" y="220254"/>
                  </a:lnTo>
                  <a:lnTo>
                    <a:pt x="251009" y="248875"/>
                  </a:lnTo>
                  <a:lnTo>
                    <a:pt x="241062" y="268197"/>
                  </a:lnTo>
                  <a:lnTo>
                    <a:pt x="209444" y="303531"/>
                  </a:lnTo>
                  <a:lnTo>
                    <a:pt x="174816" y="322276"/>
                  </a:lnTo>
                  <a:lnTo>
                    <a:pt x="155771" y="326442"/>
                  </a:lnTo>
                  <a:lnTo>
                    <a:pt x="149136" y="327012"/>
                  </a:lnTo>
                  <a:lnTo>
                    <a:pt x="137146" y="323540"/>
                  </a:lnTo>
                  <a:lnTo>
                    <a:pt x="127331" y="317484"/>
                  </a:lnTo>
                  <a:lnTo>
                    <a:pt x="124061" y="312977"/>
                  </a:lnTo>
                  <a:lnTo>
                    <a:pt x="121814" y="308327"/>
                  </a:lnTo>
                  <a:lnTo>
                    <a:pt x="118169" y="303615"/>
                  </a:lnTo>
                  <a:lnTo>
                    <a:pt x="116021" y="296758"/>
                  </a:lnTo>
                  <a:lnTo>
                    <a:pt x="114402" y="275373"/>
                  </a:lnTo>
                  <a:lnTo>
                    <a:pt x="116462" y="270448"/>
                  </a:lnTo>
                  <a:lnTo>
                    <a:pt x="124253" y="260818"/>
                  </a:lnTo>
                  <a:lnTo>
                    <a:pt x="130895" y="258158"/>
                  </a:lnTo>
                  <a:lnTo>
                    <a:pt x="152118" y="256154"/>
                  </a:lnTo>
                  <a:lnTo>
                    <a:pt x="181238" y="268222"/>
                  </a:lnTo>
                  <a:lnTo>
                    <a:pt x="214329" y="284622"/>
                  </a:lnTo>
                  <a:lnTo>
                    <a:pt x="245933" y="303656"/>
                  </a:lnTo>
                  <a:lnTo>
                    <a:pt x="279604" y="322705"/>
                  </a:lnTo>
                  <a:lnTo>
                    <a:pt x="285136" y="325351"/>
                  </a:lnTo>
                  <a:lnTo>
                    <a:pt x="290241" y="327321"/>
                  </a:lnTo>
                  <a:lnTo>
                    <a:pt x="297577" y="332098"/>
                  </a:lnTo>
                  <a:lnTo>
                    <a:pt x="307183" y="334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1745"/>
          <p:cNvGrpSpPr/>
          <p:nvPr/>
        </p:nvGrpSpPr>
        <p:grpSpPr>
          <a:xfrm>
            <a:off x="7244755" y="2964656"/>
            <a:ext cx="1070439" cy="314326"/>
            <a:chOff x="7244755" y="2964656"/>
            <a:chExt cx="1070439" cy="314326"/>
          </a:xfrm>
        </p:grpSpPr>
        <p:sp>
          <p:nvSpPr>
            <p:cNvPr id="432" name="SMARTInkShape-5326"/>
            <p:cNvSpPr/>
            <p:nvPr>
              <p:custDataLst>
                <p:tags r:id="rId24"/>
              </p:custDataLst>
            </p:nvPr>
          </p:nvSpPr>
          <p:spPr>
            <a:xfrm>
              <a:off x="8001026" y="2964656"/>
              <a:ext cx="7119" cy="185739"/>
            </a:xfrm>
            <a:custGeom>
              <a:avLst/>
              <a:gdLst/>
              <a:ahLst/>
              <a:cxnLst/>
              <a:rect l="0" t="0" r="0" b="0"/>
              <a:pathLst>
                <a:path w="7119" h="185739">
                  <a:moveTo>
                    <a:pt x="7118" y="0"/>
                  </a:moveTo>
                  <a:lnTo>
                    <a:pt x="7118" y="0"/>
                  </a:lnTo>
                  <a:lnTo>
                    <a:pt x="7118" y="9943"/>
                  </a:lnTo>
                  <a:lnTo>
                    <a:pt x="5001" y="14473"/>
                  </a:lnTo>
                  <a:lnTo>
                    <a:pt x="3326" y="16793"/>
                  </a:lnTo>
                  <a:lnTo>
                    <a:pt x="967" y="27642"/>
                  </a:lnTo>
                  <a:lnTo>
                    <a:pt x="269" y="40911"/>
                  </a:lnTo>
                  <a:lnTo>
                    <a:pt x="6473" y="73844"/>
                  </a:lnTo>
                  <a:lnTo>
                    <a:pt x="6268" y="106512"/>
                  </a:lnTo>
                  <a:lnTo>
                    <a:pt x="959" y="130698"/>
                  </a:lnTo>
                  <a:lnTo>
                    <a:pt x="0" y="165502"/>
                  </a:lnTo>
                  <a:lnTo>
                    <a:pt x="7118" y="185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327"/>
            <p:cNvSpPr/>
            <p:nvPr>
              <p:custDataLst>
                <p:tags r:id="rId25"/>
              </p:custDataLst>
            </p:nvPr>
          </p:nvSpPr>
          <p:spPr>
            <a:xfrm>
              <a:off x="7458101" y="3130385"/>
              <a:ext cx="178569" cy="127039"/>
            </a:xfrm>
            <a:custGeom>
              <a:avLst/>
              <a:gdLst/>
              <a:ahLst/>
              <a:cxnLst/>
              <a:rect l="0" t="0" r="0" b="0"/>
              <a:pathLst>
                <a:path w="178569" h="127039">
                  <a:moveTo>
                    <a:pt x="7118" y="27153"/>
                  </a:moveTo>
                  <a:lnTo>
                    <a:pt x="7118" y="27153"/>
                  </a:lnTo>
                  <a:lnTo>
                    <a:pt x="7118" y="43945"/>
                  </a:lnTo>
                  <a:lnTo>
                    <a:pt x="415" y="77349"/>
                  </a:lnTo>
                  <a:lnTo>
                    <a:pt x="0" y="106715"/>
                  </a:lnTo>
                  <a:lnTo>
                    <a:pt x="2102" y="112255"/>
                  </a:lnTo>
                  <a:lnTo>
                    <a:pt x="4888" y="117364"/>
                  </a:lnTo>
                  <a:lnTo>
                    <a:pt x="6127" y="122280"/>
                  </a:lnTo>
                  <a:lnTo>
                    <a:pt x="7251" y="123908"/>
                  </a:lnTo>
                  <a:lnTo>
                    <a:pt x="8794" y="124994"/>
                  </a:lnTo>
                  <a:lnTo>
                    <a:pt x="13419" y="126200"/>
                  </a:lnTo>
                  <a:lnTo>
                    <a:pt x="30036" y="127038"/>
                  </a:lnTo>
                  <a:lnTo>
                    <a:pt x="62980" y="116520"/>
                  </a:lnTo>
                  <a:lnTo>
                    <a:pt x="98627" y="85538"/>
                  </a:lnTo>
                  <a:lnTo>
                    <a:pt x="126926" y="55241"/>
                  </a:lnTo>
                  <a:lnTo>
                    <a:pt x="147834" y="20623"/>
                  </a:lnTo>
                  <a:lnTo>
                    <a:pt x="149827" y="15519"/>
                  </a:lnTo>
                  <a:lnTo>
                    <a:pt x="154618" y="8184"/>
                  </a:lnTo>
                  <a:lnTo>
                    <a:pt x="156017" y="3376"/>
                  </a:lnTo>
                  <a:lnTo>
                    <a:pt x="157185" y="1777"/>
                  </a:lnTo>
                  <a:lnTo>
                    <a:pt x="158756" y="710"/>
                  </a:lnTo>
                  <a:lnTo>
                    <a:pt x="160598" y="0"/>
                  </a:lnTo>
                  <a:lnTo>
                    <a:pt x="161825" y="319"/>
                  </a:lnTo>
                  <a:lnTo>
                    <a:pt x="162643" y="1326"/>
                  </a:lnTo>
                  <a:lnTo>
                    <a:pt x="163553" y="4562"/>
                  </a:lnTo>
                  <a:lnTo>
                    <a:pt x="164272" y="39491"/>
                  </a:lnTo>
                  <a:lnTo>
                    <a:pt x="165072" y="57400"/>
                  </a:lnTo>
                  <a:lnTo>
                    <a:pt x="169934" y="71521"/>
                  </a:lnTo>
                  <a:lnTo>
                    <a:pt x="171556" y="79416"/>
                  </a:lnTo>
                  <a:lnTo>
                    <a:pt x="176948" y="90951"/>
                  </a:lnTo>
                  <a:lnTo>
                    <a:pt x="178568" y="105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328"/>
            <p:cNvSpPr/>
            <p:nvPr>
              <p:custDataLst>
                <p:tags r:id="rId26"/>
              </p:custDataLst>
            </p:nvPr>
          </p:nvSpPr>
          <p:spPr>
            <a:xfrm>
              <a:off x="8065294" y="3086510"/>
              <a:ext cx="85726" cy="99604"/>
            </a:xfrm>
            <a:custGeom>
              <a:avLst/>
              <a:gdLst/>
              <a:ahLst/>
              <a:cxnLst/>
              <a:rect l="0" t="0" r="0" b="0"/>
              <a:pathLst>
                <a:path w="85726" h="99604">
                  <a:moveTo>
                    <a:pt x="0" y="49596"/>
                  </a:moveTo>
                  <a:lnTo>
                    <a:pt x="0" y="49596"/>
                  </a:lnTo>
                  <a:lnTo>
                    <a:pt x="6151" y="49596"/>
                  </a:lnTo>
                  <a:lnTo>
                    <a:pt x="12651" y="44687"/>
                  </a:lnTo>
                  <a:lnTo>
                    <a:pt x="19270" y="43114"/>
                  </a:lnTo>
                  <a:lnTo>
                    <a:pt x="23911" y="42747"/>
                  </a:lnTo>
                  <a:lnTo>
                    <a:pt x="28618" y="40467"/>
                  </a:lnTo>
                  <a:lnTo>
                    <a:pt x="30985" y="38747"/>
                  </a:lnTo>
                  <a:lnTo>
                    <a:pt x="33615" y="34720"/>
                  </a:lnTo>
                  <a:lnTo>
                    <a:pt x="35577" y="30285"/>
                  </a:lnTo>
                  <a:lnTo>
                    <a:pt x="47552" y="15590"/>
                  </a:lnTo>
                  <a:lnTo>
                    <a:pt x="49279" y="8917"/>
                  </a:lnTo>
                  <a:lnTo>
                    <a:pt x="49911" y="975"/>
                  </a:lnTo>
                  <a:lnTo>
                    <a:pt x="49149" y="513"/>
                  </a:lnTo>
                  <a:lnTo>
                    <a:pt x="46186" y="0"/>
                  </a:lnTo>
                  <a:lnTo>
                    <a:pt x="45078" y="657"/>
                  </a:lnTo>
                  <a:lnTo>
                    <a:pt x="44339" y="1889"/>
                  </a:lnTo>
                  <a:lnTo>
                    <a:pt x="43847" y="3504"/>
                  </a:lnTo>
                  <a:lnTo>
                    <a:pt x="23504" y="33837"/>
                  </a:lnTo>
                  <a:lnTo>
                    <a:pt x="14783" y="65521"/>
                  </a:lnTo>
                  <a:lnTo>
                    <a:pt x="14617" y="69738"/>
                  </a:lnTo>
                  <a:lnTo>
                    <a:pt x="16551" y="76540"/>
                  </a:lnTo>
                  <a:lnTo>
                    <a:pt x="24260" y="87374"/>
                  </a:lnTo>
                  <a:lnTo>
                    <a:pt x="28773" y="90199"/>
                  </a:lnTo>
                  <a:lnTo>
                    <a:pt x="33426" y="92248"/>
                  </a:lnTo>
                  <a:lnTo>
                    <a:pt x="40507" y="97071"/>
                  </a:lnTo>
                  <a:lnTo>
                    <a:pt x="47633" y="98852"/>
                  </a:lnTo>
                  <a:lnTo>
                    <a:pt x="82354" y="99597"/>
                  </a:lnTo>
                  <a:lnTo>
                    <a:pt x="85725" y="99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329"/>
            <p:cNvSpPr/>
            <p:nvPr>
              <p:custDataLst>
                <p:tags r:id="rId27"/>
              </p:custDataLst>
            </p:nvPr>
          </p:nvSpPr>
          <p:spPr>
            <a:xfrm>
              <a:off x="7858125" y="3128963"/>
              <a:ext cx="78582" cy="14288"/>
            </a:xfrm>
            <a:custGeom>
              <a:avLst/>
              <a:gdLst/>
              <a:ahLst/>
              <a:cxnLst/>
              <a:rect l="0" t="0" r="0" b="0"/>
              <a:pathLst>
                <a:path w="78582" h="14288">
                  <a:moveTo>
                    <a:pt x="0" y="14287"/>
                  </a:moveTo>
                  <a:lnTo>
                    <a:pt x="0" y="14287"/>
                  </a:lnTo>
                  <a:lnTo>
                    <a:pt x="9943" y="14287"/>
                  </a:lnTo>
                  <a:lnTo>
                    <a:pt x="14474" y="12170"/>
                  </a:lnTo>
                  <a:lnTo>
                    <a:pt x="16793" y="10495"/>
                  </a:lnTo>
                  <a:lnTo>
                    <a:pt x="27642" y="8136"/>
                  </a:lnTo>
                  <a:lnTo>
                    <a:pt x="44736" y="6546"/>
                  </a:lnTo>
                  <a:lnTo>
                    <a:pt x="55500" y="2292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330"/>
            <p:cNvSpPr/>
            <p:nvPr>
              <p:custDataLst>
                <p:tags r:id="rId28"/>
              </p:custDataLst>
            </p:nvPr>
          </p:nvSpPr>
          <p:spPr>
            <a:xfrm>
              <a:off x="7865269" y="2986088"/>
              <a:ext cx="14288" cy="228601"/>
            </a:xfrm>
            <a:custGeom>
              <a:avLst/>
              <a:gdLst/>
              <a:ahLst/>
              <a:cxnLst/>
              <a:rect l="0" t="0" r="0" b="0"/>
              <a:pathLst>
                <a:path w="14288" h="228601">
                  <a:moveTo>
                    <a:pt x="7144" y="0"/>
                  </a:moveTo>
                  <a:lnTo>
                    <a:pt x="7144" y="0"/>
                  </a:lnTo>
                  <a:lnTo>
                    <a:pt x="7144" y="3792"/>
                  </a:lnTo>
                  <a:lnTo>
                    <a:pt x="6350" y="4909"/>
                  </a:lnTo>
                  <a:lnTo>
                    <a:pt x="5027" y="5654"/>
                  </a:lnTo>
                  <a:lnTo>
                    <a:pt x="3351" y="6150"/>
                  </a:lnTo>
                  <a:lnTo>
                    <a:pt x="2234" y="7275"/>
                  </a:lnTo>
                  <a:lnTo>
                    <a:pt x="993" y="10641"/>
                  </a:lnTo>
                  <a:lnTo>
                    <a:pt x="26" y="41627"/>
                  </a:lnTo>
                  <a:lnTo>
                    <a:pt x="2" y="75307"/>
                  </a:lnTo>
                  <a:lnTo>
                    <a:pt x="0" y="107665"/>
                  </a:lnTo>
                  <a:lnTo>
                    <a:pt x="0" y="138032"/>
                  </a:lnTo>
                  <a:lnTo>
                    <a:pt x="794" y="173092"/>
                  </a:lnTo>
                  <a:lnTo>
                    <a:pt x="8819" y="205008"/>
                  </a:lnTo>
                  <a:lnTo>
                    <a:pt x="11856" y="210971"/>
                  </a:lnTo>
                  <a:lnTo>
                    <a:pt x="13807" y="221266"/>
                  </a:lnTo>
                  <a:lnTo>
                    <a:pt x="1428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331"/>
            <p:cNvSpPr/>
            <p:nvPr>
              <p:custDataLst>
                <p:tags r:id="rId29"/>
              </p:custDataLst>
            </p:nvPr>
          </p:nvSpPr>
          <p:spPr>
            <a:xfrm>
              <a:off x="7729538" y="3093244"/>
              <a:ext cx="42863" cy="114301"/>
            </a:xfrm>
            <a:custGeom>
              <a:avLst/>
              <a:gdLst/>
              <a:ahLst/>
              <a:cxnLst/>
              <a:rect l="0" t="0" r="0" b="0"/>
              <a:pathLst>
                <a:path w="42863" h="114301">
                  <a:moveTo>
                    <a:pt x="7143" y="114300"/>
                  </a:moveTo>
                  <a:lnTo>
                    <a:pt x="7143" y="114300"/>
                  </a:lnTo>
                  <a:lnTo>
                    <a:pt x="294" y="114300"/>
                  </a:lnTo>
                  <a:lnTo>
                    <a:pt x="0" y="80054"/>
                  </a:lnTo>
                  <a:lnTo>
                    <a:pt x="793" y="73680"/>
                  </a:lnTo>
                  <a:lnTo>
                    <a:pt x="12651" y="38181"/>
                  </a:lnTo>
                  <a:lnTo>
                    <a:pt x="26259" y="17407"/>
                  </a:lnTo>
                  <a:lnTo>
                    <a:pt x="32563" y="9744"/>
                  </a:lnTo>
                  <a:lnTo>
                    <a:pt x="34316" y="4860"/>
                  </a:lnTo>
                  <a:lnTo>
                    <a:pt x="35577" y="3240"/>
                  </a:lnTo>
                  <a:lnTo>
                    <a:pt x="428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332"/>
            <p:cNvSpPr/>
            <p:nvPr>
              <p:custDataLst>
                <p:tags r:id="rId30"/>
              </p:custDataLst>
            </p:nvPr>
          </p:nvSpPr>
          <p:spPr>
            <a:xfrm>
              <a:off x="7315200" y="2986088"/>
              <a:ext cx="54060" cy="292894"/>
            </a:xfrm>
            <a:custGeom>
              <a:avLst/>
              <a:gdLst/>
              <a:ahLst/>
              <a:cxnLst/>
              <a:rect l="0" t="0" r="0" b="0"/>
              <a:pathLst>
                <a:path w="54060" h="292894">
                  <a:moveTo>
                    <a:pt x="0" y="0"/>
                  </a:moveTo>
                  <a:lnTo>
                    <a:pt x="0" y="0"/>
                  </a:lnTo>
                  <a:lnTo>
                    <a:pt x="0" y="9942"/>
                  </a:lnTo>
                  <a:lnTo>
                    <a:pt x="2117" y="14473"/>
                  </a:lnTo>
                  <a:lnTo>
                    <a:pt x="4910" y="19132"/>
                  </a:lnTo>
                  <a:lnTo>
                    <a:pt x="6482" y="27011"/>
                  </a:lnTo>
                  <a:lnTo>
                    <a:pt x="7741" y="39048"/>
                  </a:lnTo>
                  <a:lnTo>
                    <a:pt x="14402" y="71667"/>
                  </a:lnTo>
                  <a:lnTo>
                    <a:pt x="20349" y="101140"/>
                  </a:lnTo>
                  <a:lnTo>
                    <a:pt x="23406" y="135879"/>
                  </a:lnTo>
                  <a:lnTo>
                    <a:pt x="32804" y="171469"/>
                  </a:lnTo>
                  <a:lnTo>
                    <a:pt x="35335" y="207171"/>
                  </a:lnTo>
                  <a:lnTo>
                    <a:pt x="41322" y="240771"/>
                  </a:lnTo>
                  <a:lnTo>
                    <a:pt x="44523" y="256547"/>
                  </a:lnTo>
                  <a:lnTo>
                    <a:pt x="48923" y="272308"/>
                  </a:lnTo>
                  <a:lnTo>
                    <a:pt x="50586" y="283065"/>
                  </a:lnTo>
                  <a:lnTo>
                    <a:pt x="53704" y="287996"/>
                  </a:lnTo>
                  <a:lnTo>
                    <a:pt x="54059" y="289629"/>
                  </a:lnTo>
                  <a:lnTo>
                    <a:pt x="53501" y="290717"/>
                  </a:lnTo>
                  <a:lnTo>
                    <a:pt x="50006" y="292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333"/>
            <p:cNvSpPr/>
            <p:nvPr>
              <p:custDataLst>
                <p:tags r:id="rId31"/>
              </p:custDataLst>
            </p:nvPr>
          </p:nvSpPr>
          <p:spPr>
            <a:xfrm>
              <a:off x="7244755" y="3107531"/>
              <a:ext cx="191890" cy="42864"/>
            </a:xfrm>
            <a:custGeom>
              <a:avLst/>
              <a:gdLst/>
              <a:ahLst/>
              <a:cxnLst/>
              <a:rect l="0" t="0" r="0" b="0"/>
              <a:pathLst>
                <a:path w="191890" h="42864">
                  <a:moveTo>
                    <a:pt x="6151" y="42863"/>
                  </a:moveTo>
                  <a:lnTo>
                    <a:pt x="6151" y="42863"/>
                  </a:lnTo>
                  <a:lnTo>
                    <a:pt x="0" y="42863"/>
                  </a:lnTo>
                  <a:lnTo>
                    <a:pt x="5246" y="42863"/>
                  </a:lnTo>
                  <a:lnTo>
                    <a:pt x="9675" y="39071"/>
                  </a:lnTo>
                  <a:lnTo>
                    <a:pt x="15920" y="37208"/>
                  </a:lnTo>
                  <a:lnTo>
                    <a:pt x="50579" y="32014"/>
                  </a:lnTo>
                  <a:lnTo>
                    <a:pt x="85863" y="25085"/>
                  </a:lnTo>
                  <a:lnTo>
                    <a:pt x="120600" y="19796"/>
                  </a:lnTo>
                  <a:lnTo>
                    <a:pt x="155396" y="9310"/>
                  </a:lnTo>
                  <a:lnTo>
                    <a:pt x="176978" y="2075"/>
                  </a:lnTo>
                  <a:lnTo>
                    <a:pt x="1918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334"/>
            <p:cNvSpPr/>
            <p:nvPr>
              <p:custDataLst>
                <p:tags r:id="rId32"/>
              </p:custDataLst>
            </p:nvPr>
          </p:nvSpPr>
          <p:spPr>
            <a:xfrm>
              <a:off x="8251448" y="3071813"/>
              <a:ext cx="63746" cy="200026"/>
            </a:xfrm>
            <a:custGeom>
              <a:avLst/>
              <a:gdLst/>
              <a:ahLst/>
              <a:cxnLst/>
              <a:rect l="0" t="0" r="0" b="0"/>
              <a:pathLst>
                <a:path w="63746" h="200026">
                  <a:moveTo>
                    <a:pt x="56733" y="0"/>
                  </a:moveTo>
                  <a:lnTo>
                    <a:pt x="56733" y="0"/>
                  </a:lnTo>
                  <a:lnTo>
                    <a:pt x="31894" y="0"/>
                  </a:lnTo>
                  <a:lnTo>
                    <a:pt x="27702" y="2116"/>
                  </a:lnTo>
                  <a:lnTo>
                    <a:pt x="23193" y="4909"/>
                  </a:lnTo>
                  <a:lnTo>
                    <a:pt x="16192" y="7275"/>
                  </a:lnTo>
                  <a:lnTo>
                    <a:pt x="4338" y="16999"/>
                  </a:lnTo>
                  <a:lnTo>
                    <a:pt x="1696" y="21578"/>
                  </a:lnTo>
                  <a:lnTo>
                    <a:pt x="0" y="30985"/>
                  </a:lnTo>
                  <a:lnTo>
                    <a:pt x="3499" y="41900"/>
                  </a:lnTo>
                  <a:lnTo>
                    <a:pt x="25803" y="76273"/>
                  </a:lnTo>
                  <a:lnTo>
                    <a:pt x="33722" y="88039"/>
                  </a:lnTo>
                  <a:lnTo>
                    <a:pt x="48101" y="101645"/>
                  </a:lnTo>
                  <a:lnTo>
                    <a:pt x="60507" y="119130"/>
                  </a:lnTo>
                  <a:lnTo>
                    <a:pt x="63211" y="136214"/>
                  </a:lnTo>
                  <a:lnTo>
                    <a:pt x="63745" y="151084"/>
                  </a:lnTo>
                  <a:lnTo>
                    <a:pt x="60046" y="162946"/>
                  </a:lnTo>
                  <a:lnTo>
                    <a:pt x="51685" y="175473"/>
                  </a:lnTo>
                  <a:lnTo>
                    <a:pt x="28158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1746"/>
          <p:cNvGrpSpPr/>
          <p:nvPr/>
        </p:nvGrpSpPr>
        <p:grpSpPr>
          <a:xfrm>
            <a:off x="4279106" y="3007519"/>
            <a:ext cx="935833" cy="592932"/>
            <a:chOff x="4279106" y="3007519"/>
            <a:chExt cx="935833" cy="592932"/>
          </a:xfrm>
        </p:grpSpPr>
        <p:sp>
          <p:nvSpPr>
            <p:cNvPr id="442" name="SMARTInkShape-5335"/>
            <p:cNvSpPr/>
            <p:nvPr>
              <p:custDataLst>
                <p:tags r:id="rId18"/>
              </p:custDataLst>
            </p:nvPr>
          </p:nvSpPr>
          <p:spPr>
            <a:xfrm>
              <a:off x="4979586" y="3307556"/>
              <a:ext cx="163915" cy="78583"/>
            </a:xfrm>
            <a:custGeom>
              <a:avLst/>
              <a:gdLst/>
              <a:ahLst/>
              <a:cxnLst/>
              <a:rect l="0" t="0" r="0" b="0"/>
              <a:pathLst>
                <a:path w="163915" h="78583">
                  <a:moveTo>
                    <a:pt x="35327" y="0"/>
                  </a:moveTo>
                  <a:lnTo>
                    <a:pt x="35327" y="0"/>
                  </a:lnTo>
                  <a:lnTo>
                    <a:pt x="41477" y="0"/>
                  </a:lnTo>
                  <a:lnTo>
                    <a:pt x="41808" y="794"/>
                  </a:lnTo>
                  <a:lnTo>
                    <a:pt x="42383" y="6151"/>
                  </a:lnTo>
                  <a:lnTo>
                    <a:pt x="41618" y="6482"/>
                  </a:lnTo>
                  <a:lnTo>
                    <a:pt x="38653" y="6850"/>
                  </a:lnTo>
                  <a:lnTo>
                    <a:pt x="37544" y="7742"/>
                  </a:lnTo>
                  <a:lnTo>
                    <a:pt x="36312" y="10849"/>
                  </a:lnTo>
                  <a:lnTo>
                    <a:pt x="35190" y="11996"/>
                  </a:lnTo>
                  <a:lnTo>
                    <a:pt x="27686" y="15952"/>
                  </a:lnTo>
                  <a:lnTo>
                    <a:pt x="931" y="41541"/>
                  </a:lnTo>
                  <a:lnTo>
                    <a:pt x="195" y="44392"/>
                  </a:lnTo>
                  <a:lnTo>
                    <a:pt x="0" y="46264"/>
                  </a:lnTo>
                  <a:lnTo>
                    <a:pt x="663" y="47511"/>
                  </a:lnTo>
                  <a:lnTo>
                    <a:pt x="1899" y="48343"/>
                  </a:lnTo>
                  <a:lnTo>
                    <a:pt x="3516" y="48898"/>
                  </a:lnTo>
                  <a:lnTo>
                    <a:pt x="4595" y="50061"/>
                  </a:lnTo>
                  <a:lnTo>
                    <a:pt x="5793" y="53470"/>
                  </a:lnTo>
                  <a:lnTo>
                    <a:pt x="6906" y="54697"/>
                  </a:lnTo>
                  <a:lnTo>
                    <a:pt x="19674" y="61845"/>
                  </a:lnTo>
                  <a:lnTo>
                    <a:pt x="54509" y="70349"/>
                  </a:lnTo>
                  <a:lnTo>
                    <a:pt x="89114" y="77493"/>
                  </a:lnTo>
                  <a:lnTo>
                    <a:pt x="122582" y="78518"/>
                  </a:lnTo>
                  <a:lnTo>
                    <a:pt x="158255" y="78582"/>
                  </a:lnTo>
                  <a:lnTo>
                    <a:pt x="163885" y="78582"/>
                  </a:lnTo>
                  <a:lnTo>
                    <a:pt x="163914" y="64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336"/>
            <p:cNvSpPr/>
            <p:nvPr>
              <p:custDataLst>
                <p:tags r:id="rId19"/>
              </p:custDataLst>
            </p:nvPr>
          </p:nvSpPr>
          <p:spPr>
            <a:xfrm>
              <a:off x="4464844" y="3378994"/>
              <a:ext cx="400051" cy="221457"/>
            </a:xfrm>
            <a:custGeom>
              <a:avLst/>
              <a:gdLst/>
              <a:ahLst/>
              <a:cxnLst/>
              <a:rect l="0" t="0" r="0" b="0"/>
              <a:pathLst>
                <a:path w="400051" h="221457">
                  <a:moveTo>
                    <a:pt x="400050" y="0"/>
                  </a:moveTo>
                  <a:lnTo>
                    <a:pt x="400050" y="0"/>
                  </a:lnTo>
                  <a:lnTo>
                    <a:pt x="393553" y="5703"/>
                  </a:lnTo>
                  <a:lnTo>
                    <a:pt x="362235" y="24836"/>
                  </a:lnTo>
                  <a:lnTo>
                    <a:pt x="327728" y="43064"/>
                  </a:lnTo>
                  <a:lnTo>
                    <a:pt x="297659" y="57209"/>
                  </a:lnTo>
                  <a:lnTo>
                    <a:pt x="263614" y="71455"/>
                  </a:lnTo>
                  <a:lnTo>
                    <a:pt x="239399" y="80970"/>
                  </a:lnTo>
                  <a:lnTo>
                    <a:pt x="212762" y="90491"/>
                  </a:lnTo>
                  <a:lnTo>
                    <a:pt x="178575" y="104776"/>
                  </a:lnTo>
                  <a:lnTo>
                    <a:pt x="144545" y="119063"/>
                  </a:lnTo>
                  <a:lnTo>
                    <a:pt x="113119" y="140935"/>
                  </a:lnTo>
                  <a:lnTo>
                    <a:pt x="79759" y="165363"/>
                  </a:lnTo>
                  <a:lnTo>
                    <a:pt x="46810" y="186533"/>
                  </a:lnTo>
                  <a:lnTo>
                    <a:pt x="14976" y="207106"/>
                  </a:lnTo>
                  <a:lnTo>
                    <a:pt x="9831" y="211110"/>
                  </a:lnTo>
                  <a:lnTo>
                    <a:pt x="4898" y="212889"/>
                  </a:lnTo>
                  <a:lnTo>
                    <a:pt x="3265" y="214157"/>
                  </a:lnTo>
                  <a:lnTo>
                    <a:pt x="0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337"/>
            <p:cNvSpPr/>
            <p:nvPr>
              <p:custDataLst>
                <p:tags r:id="rId20"/>
              </p:custDataLst>
            </p:nvPr>
          </p:nvSpPr>
          <p:spPr>
            <a:xfrm>
              <a:off x="4279106" y="3007519"/>
              <a:ext cx="350045" cy="271463"/>
            </a:xfrm>
            <a:custGeom>
              <a:avLst/>
              <a:gdLst/>
              <a:ahLst/>
              <a:cxnLst/>
              <a:rect l="0" t="0" r="0" b="0"/>
              <a:pathLst>
                <a:path w="350045" h="271463">
                  <a:moveTo>
                    <a:pt x="350044" y="0"/>
                  </a:moveTo>
                  <a:lnTo>
                    <a:pt x="350044" y="0"/>
                  </a:lnTo>
                  <a:lnTo>
                    <a:pt x="321097" y="16590"/>
                  </a:lnTo>
                  <a:lnTo>
                    <a:pt x="286995" y="48222"/>
                  </a:lnTo>
                  <a:lnTo>
                    <a:pt x="257421" y="70614"/>
                  </a:lnTo>
                  <a:lnTo>
                    <a:pt x="224857" y="90325"/>
                  </a:lnTo>
                  <a:lnTo>
                    <a:pt x="197241" y="108519"/>
                  </a:lnTo>
                  <a:lnTo>
                    <a:pt x="168950" y="128991"/>
                  </a:lnTo>
                  <a:lnTo>
                    <a:pt x="140458" y="146346"/>
                  </a:lnTo>
                  <a:lnTo>
                    <a:pt x="111909" y="165334"/>
                  </a:lnTo>
                  <a:lnTo>
                    <a:pt x="83341" y="182250"/>
                  </a:lnTo>
                  <a:lnTo>
                    <a:pt x="51741" y="202981"/>
                  </a:lnTo>
                  <a:lnTo>
                    <a:pt x="20205" y="236650"/>
                  </a:lnTo>
                  <a:lnTo>
                    <a:pt x="3486" y="254455"/>
                  </a:lnTo>
                  <a:lnTo>
                    <a:pt x="1549" y="259406"/>
                  </a:lnTo>
                  <a:lnTo>
                    <a:pt x="0" y="271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338"/>
            <p:cNvSpPr/>
            <p:nvPr>
              <p:custDataLst>
                <p:tags r:id="rId21"/>
              </p:custDataLst>
            </p:nvPr>
          </p:nvSpPr>
          <p:spPr>
            <a:xfrm>
              <a:off x="5129213" y="3294262"/>
              <a:ext cx="50008" cy="291902"/>
            </a:xfrm>
            <a:custGeom>
              <a:avLst/>
              <a:gdLst/>
              <a:ahLst/>
              <a:cxnLst/>
              <a:rect l="0" t="0" r="0" b="0"/>
              <a:pathLst>
                <a:path w="50008" h="291902">
                  <a:moveTo>
                    <a:pt x="14287" y="6151"/>
                  </a:moveTo>
                  <a:lnTo>
                    <a:pt x="14287" y="6151"/>
                  </a:lnTo>
                  <a:lnTo>
                    <a:pt x="8135" y="6151"/>
                  </a:lnTo>
                  <a:lnTo>
                    <a:pt x="7805" y="5357"/>
                  </a:lnTo>
                  <a:lnTo>
                    <a:pt x="7437" y="2358"/>
                  </a:lnTo>
                  <a:lnTo>
                    <a:pt x="6546" y="1241"/>
                  </a:lnTo>
                  <a:lnTo>
                    <a:pt x="3438" y="0"/>
                  </a:lnTo>
                  <a:lnTo>
                    <a:pt x="2292" y="462"/>
                  </a:lnTo>
                  <a:lnTo>
                    <a:pt x="1528" y="1565"/>
                  </a:lnTo>
                  <a:lnTo>
                    <a:pt x="301" y="5245"/>
                  </a:lnTo>
                  <a:lnTo>
                    <a:pt x="1" y="40393"/>
                  </a:lnTo>
                  <a:lnTo>
                    <a:pt x="0" y="73047"/>
                  </a:lnTo>
                  <a:lnTo>
                    <a:pt x="793" y="87178"/>
                  </a:lnTo>
                  <a:lnTo>
                    <a:pt x="6481" y="116487"/>
                  </a:lnTo>
                  <a:lnTo>
                    <a:pt x="9129" y="140393"/>
                  </a:lnTo>
                  <a:lnTo>
                    <a:pt x="13268" y="160638"/>
                  </a:lnTo>
                  <a:lnTo>
                    <a:pt x="16269" y="184705"/>
                  </a:lnTo>
                  <a:lnTo>
                    <a:pt x="19901" y="199020"/>
                  </a:lnTo>
                  <a:lnTo>
                    <a:pt x="21545" y="207758"/>
                  </a:lnTo>
                  <a:lnTo>
                    <a:pt x="26951" y="221952"/>
                  </a:lnTo>
                  <a:lnTo>
                    <a:pt x="29155" y="238768"/>
                  </a:lnTo>
                  <a:lnTo>
                    <a:pt x="34187" y="248891"/>
                  </a:lnTo>
                  <a:lnTo>
                    <a:pt x="34697" y="251321"/>
                  </a:lnTo>
                  <a:lnTo>
                    <a:pt x="41780" y="265698"/>
                  </a:lnTo>
                  <a:lnTo>
                    <a:pt x="43442" y="275230"/>
                  </a:lnTo>
                  <a:lnTo>
                    <a:pt x="49916" y="284633"/>
                  </a:lnTo>
                  <a:lnTo>
                    <a:pt x="50007" y="2919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339"/>
            <p:cNvSpPr/>
            <p:nvPr>
              <p:custDataLst>
                <p:tags r:id="rId22"/>
              </p:custDataLst>
            </p:nvPr>
          </p:nvSpPr>
          <p:spPr>
            <a:xfrm>
              <a:off x="5015000" y="3014663"/>
              <a:ext cx="21346" cy="164307"/>
            </a:xfrm>
            <a:custGeom>
              <a:avLst/>
              <a:gdLst/>
              <a:ahLst/>
              <a:cxnLst/>
              <a:rect l="0" t="0" r="0" b="0"/>
              <a:pathLst>
                <a:path w="21346" h="164307">
                  <a:moveTo>
                    <a:pt x="7055" y="0"/>
                  </a:moveTo>
                  <a:lnTo>
                    <a:pt x="7055" y="0"/>
                  </a:lnTo>
                  <a:lnTo>
                    <a:pt x="3264" y="3792"/>
                  </a:lnTo>
                  <a:lnTo>
                    <a:pt x="1402" y="7770"/>
                  </a:lnTo>
                  <a:lnTo>
                    <a:pt x="0" y="37584"/>
                  </a:lnTo>
                  <a:lnTo>
                    <a:pt x="5578" y="69566"/>
                  </a:lnTo>
                  <a:lnTo>
                    <a:pt x="7655" y="100707"/>
                  </a:lnTo>
                  <a:lnTo>
                    <a:pt x="13181" y="135822"/>
                  </a:lnTo>
                  <a:lnTo>
                    <a:pt x="15864" y="145825"/>
                  </a:lnTo>
                  <a:lnTo>
                    <a:pt x="19720" y="155920"/>
                  </a:lnTo>
                  <a:lnTo>
                    <a:pt x="21345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340"/>
            <p:cNvSpPr/>
            <p:nvPr>
              <p:custDataLst>
                <p:tags r:id="rId23"/>
              </p:custDataLst>
            </p:nvPr>
          </p:nvSpPr>
          <p:spPr>
            <a:xfrm>
              <a:off x="4900613" y="3243263"/>
              <a:ext cx="314326" cy="57151"/>
            </a:xfrm>
            <a:custGeom>
              <a:avLst/>
              <a:gdLst/>
              <a:ahLst/>
              <a:cxnLst/>
              <a:rect l="0" t="0" r="0" b="0"/>
              <a:pathLst>
                <a:path w="314326" h="57151">
                  <a:moveTo>
                    <a:pt x="314325" y="0"/>
                  </a:moveTo>
                  <a:lnTo>
                    <a:pt x="314325" y="0"/>
                  </a:lnTo>
                  <a:lnTo>
                    <a:pt x="310532" y="3792"/>
                  </a:lnTo>
                  <a:lnTo>
                    <a:pt x="306554" y="5654"/>
                  </a:lnTo>
                  <a:lnTo>
                    <a:pt x="273414" y="10910"/>
                  </a:lnTo>
                  <a:lnTo>
                    <a:pt x="242203" y="15959"/>
                  </a:lnTo>
                  <a:lnTo>
                    <a:pt x="214177" y="20350"/>
                  </a:lnTo>
                  <a:lnTo>
                    <a:pt x="180007" y="26127"/>
                  </a:lnTo>
                  <a:lnTo>
                    <a:pt x="152113" y="28643"/>
                  </a:lnTo>
                  <a:lnTo>
                    <a:pt x="124533" y="33269"/>
                  </a:lnTo>
                  <a:lnTo>
                    <a:pt x="93479" y="37351"/>
                  </a:lnTo>
                  <a:lnTo>
                    <a:pt x="64414" y="45566"/>
                  </a:lnTo>
                  <a:lnTo>
                    <a:pt x="32824" y="51538"/>
                  </a:lnTo>
                  <a:lnTo>
                    <a:pt x="24907" y="5465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1747"/>
          <p:cNvGrpSpPr/>
          <p:nvPr/>
        </p:nvGrpSpPr>
        <p:grpSpPr>
          <a:xfrm>
            <a:off x="4808067" y="3730030"/>
            <a:ext cx="1915658" cy="384771"/>
            <a:chOff x="4808067" y="3730030"/>
            <a:chExt cx="1915658" cy="384771"/>
          </a:xfrm>
        </p:grpSpPr>
        <p:sp>
          <p:nvSpPr>
            <p:cNvPr id="449" name="SMARTInkShape-5341"/>
            <p:cNvSpPr/>
            <p:nvPr>
              <p:custDataLst>
                <p:tags r:id="rId10"/>
              </p:custDataLst>
            </p:nvPr>
          </p:nvSpPr>
          <p:spPr>
            <a:xfrm>
              <a:off x="5257800" y="3836194"/>
              <a:ext cx="21431" cy="255603"/>
            </a:xfrm>
            <a:custGeom>
              <a:avLst/>
              <a:gdLst/>
              <a:ahLst/>
              <a:cxnLst/>
              <a:rect l="0" t="0" r="0" b="0"/>
              <a:pathLst>
                <a:path w="21431" h="255603">
                  <a:moveTo>
                    <a:pt x="0" y="0"/>
                  </a:moveTo>
                  <a:lnTo>
                    <a:pt x="0" y="0"/>
                  </a:lnTo>
                  <a:lnTo>
                    <a:pt x="0" y="9943"/>
                  </a:lnTo>
                  <a:lnTo>
                    <a:pt x="2117" y="14473"/>
                  </a:lnTo>
                  <a:lnTo>
                    <a:pt x="3792" y="16793"/>
                  </a:lnTo>
                  <a:lnTo>
                    <a:pt x="6152" y="27641"/>
                  </a:lnTo>
                  <a:lnTo>
                    <a:pt x="7013" y="57968"/>
                  </a:lnTo>
                  <a:lnTo>
                    <a:pt x="7118" y="89679"/>
                  </a:lnTo>
                  <a:lnTo>
                    <a:pt x="7136" y="117147"/>
                  </a:lnTo>
                  <a:lnTo>
                    <a:pt x="7141" y="145394"/>
                  </a:lnTo>
                  <a:lnTo>
                    <a:pt x="7143" y="177680"/>
                  </a:lnTo>
                  <a:lnTo>
                    <a:pt x="9261" y="206988"/>
                  </a:lnTo>
                  <a:lnTo>
                    <a:pt x="13846" y="240128"/>
                  </a:lnTo>
                  <a:lnTo>
                    <a:pt x="13993" y="243429"/>
                  </a:lnTo>
                  <a:lnTo>
                    <a:pt x="16273" y="249213"/>
                  </a:lnTo>
                  <a:lnTo>
                    <a:pt x="20413" y="255602"/>
                  </a:lnTo>
                  <a:lnTo>
                    <a:pt x="20751" y="255332"/>
                  </a:lnTo>
                  <a:lnTo>
                    <a:pt x="21430" y="235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342"/>
            <p:cNvSpPr/>
            <p:nvPr>
              <p:custDataLst>
                <p:tags r:id="rId11"/>
              </p:custDataLst>
            </p:nvPr>
          </p:nvSpPr>
          <p:spPr>
            <a:xfrm>
              <a:off x="6031340" y="3730030"/>
              <a:ext cx="174420" cy="332839"/>
            </a:xfrm>
            <a:custGeom>
              <a:avLst/>
              <a:gdLst/>
              <a:ahLst/>
              <a:cxnLst/>
              <a:rect l="0" t="0" r="0" b="0"/>
              <a:pathLst>
                <a:path w="174420" h="332839">
                  <a:moveTo>
                    <a:pt x="148005" y="6151"/>
                  </a:moveTo>
                  <a:lnTo>
                    <a:pt x="148005" y="6151"/>
                  </a:lnTo>
                  <a:lnTo>
                    <a:pt x="148005" y="0"/>
                  </a:lnTo>
                  <a:lnTo>
                    <a:pt x="144212" y="3094"/>
                  </a:lnTo>
                  <a:lnTo>
                    <a:pt x="127419" y="23411"/>
                  </a:lnTo>
                  <a:lnTo>
                    <a:pt x="108807" y="55304"/>
                  </a:lnTo>
                  <a:lnTo>
                    <a:pt x="89823" y="83598"/>
                  </a:lnTo>
                  <a:lnTo>
                    <a:pt x="68323" y="117557"/>
                  </a:lnTo>
                  <a:lnTo>
                    <a:pt x="51207" y="143772"/>
                  </a:lnTo>
                  <a:lnTo>
                    <a:pt x="35133" y="169180"/>
                  </a:lnTo>
                  <a:lnTo>
                    <a:pt x="21639" y="193702"/>
                  </a:lnTo>
                  <a:lnTo>
                    <a:pt x="9580" y="229027"/>
                  </a:lnTo>
                  <a:lnTo>
                    <a:pt x="2567" y="259954"/>
                  </a:lnTo>
                  <a:lnTo>
                    <a:pt x="4811" y="288433"/>
                  </a:lnTo>
                  <a:lnTo>
                    <a:pt x="8427" y="304647"/>
                  </a:lnTo>
                  <a:lnTo>
                    <a:pt x="14797" y="315558"/>
                  </a:lnTo>
                  <a:lnTo>
                    <a:pt x="23713" y="323053"/>
                  </a:lnTo>
                  <a:lnTo>
                    <a:pt x="42121" y="330941"/>
                  </a:lnTo>
                  <a:lnTo>
                    <a:pt x="62656" y="332838"/>
                  </a:lnTo>
                  <a:lnTo>
                    <a:pt x="83822" y="327931"/>
                  </a:lnTo>
                  <a:lnTo>
                    <a:pt x="105175" y="315982"/>
                  </a:lnTo>
                  <a:lnTo>
                    <a:pt x="131606" y="291014"/>
                  </a:lnTo>
                  <a:lnTo>
                    <a:pt x="161367" y="256065"/>
                  </a:lnTo>
                  <a:lnTo>
                    <a:pt x="171719" y="235511"/>
                  </a:lnTo>
                  <a:lnTo>
                    <a:pt x="174419" y="224241"/>
                  </a:lnTo>
                  <a:lnTo>
                    <a:pt x="173502" y="213941"/>
                  </a:lnTo>
                  <a:lnTo>
                    <a:pt x="172146" y="208971"/>
                  </a:lnTo>
                  <a:lnTo>
                    <a:pt x="166407" y="201333"/>
                  </a:lnTo>
                  <a:lnTo>
                    <a:pt x="162654" y="198185"/>
                  </a:lnTo>
                  <a:lnTo>
                    <a:pt x="152135" y="194687"/>
                  </a:lnTo>
                  <a:lnTo>
                    <a:pt x="122185" y="192441"/>
                  </a:lnTo>
                  <a:lnTo>
                    <a:pt x="95022" y="199637"/>
                  </a:lnTo>
                  <a:lnTo>
                    <a:pt x="63073" y="211824"/>
                  </a:lnTo>
                  <a:lnTo>
                    <a:pt x="36056" y="229281"/>
                  </a:lnTo>
                  <a:lnTo>
                    <a:pt x="16762" y="249535"/>
                  </a:lnTo>
                  <a:lnTo>
                    <a:pt x="4783" y="270617"/>
                  </a:lnTo>
                  <a:lnTo>
                    <a:pt x="0" y="288152"/>
                  </a:lnTo>
                  <a:lnTo>
                    <a:pt x="997" y="298437"/>
                  </a:lnTo>
                  <a:lnTo>
                    <a:pt x="4086" y="306713"/>
                  </a:lnTo>
                  <a:lnTo>
                    <a:pt x="6021" y="308919"/>
                  </a:lnTo>
                  <a:lnTo>
                    <a:pt x="12273" y="3133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343"/>
            <p:cNvSpPr/>
            <p:nvPr>
              <p:custDataLst>
                <p:tags r:id="rId12"/>
              </p:custDataLst>
            </p:nvPr>
          </p:nvSpPr>
          <p:spPr>
            <a:xfrm>
              <a:off x="5664995" y="3893344"/>
              <a:ext cx="157161" cy="28576"/>
            </a:xfrm>
            <a:custGeom>
              <a:avLst/>
              <a:gdLst/>
              <a:ahLst/>
              <a:cxnLst/>
              <a:rect l="0" t="0" r="0" b="0"/>
              <a:pathLst>
                <a:path w="157161" h="28576">
                  <a:moveTo>
                    <a:pt x="0" y="0"/>
                  </a:moveTo>
                  <a:lnTo>
                    <a:pt x="0" y="0"/>
                  </a:lnTo>
                  <a:lnTo>
                    <a:pt x="3791" y="3792"/>
                  </a:lnTo>
                  <a:lnTo>
                    <a:pt x="9886" y="5654"/>
                  </a:lnTo>
                  <a:lnTo>
                    <a:pt x="43729" y="14784"/>
                  </a:lnTo>
                  <a:lnTo>
                    <a:pt x="71608" y="23911"/>
                  </a:lnTo>
                  <a:lnTo>
                    <a:pt x="100503" y="27193"/>
                  </a:lnTo>
                  <a:lnTo>
                    <a:pt x="133622" y="28302"/>
                  </a:lnTo>
                  <a:lnTo>
                    <a:pt x="15716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344"/>
            <p:cNvSpPr/>
            <p:nvPr>
              <p:custDataLst>
                <p:tags r:id="rId13"/>
              </p:custDataLst>
            </p:nvPr>
          </p:nvSpPr>
          <p:spPr>
            <a:xfrm>
              <a:off x="5729288" y="3957638"/>
              <a:ext cx="164308" cy="21432"/>
            </a:xfrm>
            <a:custGeom>
              <a:avLst/>
              <a:gdLst/>
              <a:ahLst/>
              <a:cxnLst/>
              <a:rect l="0" t="0" r="0" b="0"/>
              <a:pathLst>
                <a:path w="164308" h="21432">
                  <a:moveTo>
                    <a:pt x="0" y="0"/>
                  </a:moveTo>
                  <a:lnTo>
                    <a:pt x="0" y="0"/>
                  </a:lnTo>
                  <a:lnTo>
                    <a:pt x="0" y="6849"/>
                  </a:lnTo>
                  <a:lnTo>
                    <a:pt x="20253" y="18517"/>
                  </a:lnTo>
                  <a:lnTo>
                    <a:pt x="50793" y="21047"/>
                  </a:lnTo>
                  <a:lnTo>
                    <a:pt x="80174" y="19263"/>
                  </a:lnTo>
                  <a:lnTo>
                    <a:pt x="113716" y="14942"/>
                  </a:lnTo>
                  <a:lnTo>
                    <a:pt x="147728" y="14325"/>
                  </a:lnTo>
                  <a:lnTo>
                    <a:pt x="164302" y="14287"/>
                  </a:lnTo>
                  <a:lnTo>
                    <a:pt x="164307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345"/>
            <p:cNvSpPr/>
            <p:nvPr>
              <p:custDataLst>
                <p:tags r:id="rId14"/>
              </p:custDataLst>
            </p:nvPr>
          </p:nvSpPr>
          <p:spPr>
            <a:xfrm>
              <a:off x="5250655" y="3771900"/>
              <a:ext cx="307184" cy="248460"/>
            </a:xfrm>
            <a:custGeom>
              <a:avLst/>
              <a:gdLst/>
              <a:ahLst/>
              <a:cxnLst/>
              <a:rect l="0" t="0" r="0" b="0"/>
              <a:pathLst>
                <a:path w="307184" h="248460">
                  <a:moveTo>
                    <a:pt x="0" y="35719"/>
                  </a:moveTo>
                  <a:lnTo>
                    <a:pt x="0" y="35719"/>
                  </a:lnTo>
                  <a:lnTo>
                    <a:pt x="29258" y="67093"/>
                  </a:lnTo>
                  <a:lnTo>
                    <a:pt x="58182" y="100381"/>
                  </a:lnTo>
                  <a:lnTo>
                    <a:pt x="85930" y="130777"/>
                  </a:lnTo>
                  <a:lnTo>
                    <a:pt x="114342" y="163328"/>
                  </a:lnTo>
                  <a:lnTo>
                    <a:pt x="143678" y="192688"/>
                  </a:lnTo>
                  <a:lnTo>
                    <a:pt x="174991" y="219301"/>
                  </a:lnTo>
                  <a:lnTo>
                    <a:pt x="187312" y="229230"/>
                  </a:lnTo>
                  <a:lnTo>
                    <a:pt x="222242" y="246493"/>
                  </a:lnTo>
                  <a:lnTo>
                    <a:pt x="229214" y="248459"/>
                  </a:lnTo>
                  <a:lnTo>
                    <a:pt x="232186" y="248189"/>
                  </a:lnTo>
                  <a:lnTo>
                    <a:pt x="237602" y="245773"/>
                  </a:lnTo>
                  <a:lnTo>
                    <a:pt x="245115" y="239950"/>
                  </a:lnTo>
                  <a:lnTo>
                    <a:pt x="252368" y="229405"/>
                  </a:lnTo>
                  <a:lnTo>
                    <a:pt x="259544" y="212435"/>
                  </a:lnTo>
                  <a:lnTo>
                    <a:pt x="264170" y="179663"/>
                  </a:lnTo>
                  <a:lnTo>
                    <a:pt x="269744" y="152011"/>
                  </a:lnTo>
                  <a:lnTo>
                    <a:pt x="275629" y="123710"/>
                  </a:lnTo>
                  <a:lnTo>
                    <a:pt x="278518" y="96010"/>
                  </a:lnTo>
                  <a:lnTo>
                    <a:pt x="284087" y="64914"/>
                  </a:lnTo>
                  <a:lnTo>
                    <a:pt x="287722" y="29257"/>
                  </a:lnTo>
                  <a:lnTo>
                    <a:pt x="293479" y="16606"/>
                  </a:lnTo>
                  <a:lnTo>
                    <a:pt x="3071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346"/>
            <p:cNvSpPr/>
            <p:nvPr>
              <p:custDataLst>
                <p:tags r:id="rId15"/>
              </p:custDataLst>
            </p:nvPr>
          </p:nvSpPr>
          <p:spPr>
            <a:xfrm>
              <a:off x="6526761" y="3871913"/>
              <a:ext cx="196964" cy="211335"/>
            </a:xfrm>
            <a:custGeom>
              <a:avLst/>
              <a:gdLst/>
              <a:ahLst/>
              <a:cxnLst/>
              <a:rect l="0" t="0" r="0" b="0"/>
              <a:pathLst>
                <a:path w="196964" h="211335">
                  <a:moveTo>
                    <a:pt x="88352" y="35718"/>
                  </a:moveTo>
                  <a:lnTo>
                    <a:pt x="88352" y="35718"/>
                  </a:lnTo>
                  <a:lnTo>
                    <a:pt x="98294" y="25775"/>
                  </a:lnTo>
                  <a:lnTo>
                    <a:pt x="100708" y="19128"/>
                  </a:lnTo>
                  <a:lnTo>
                    <a:pt x="102526" y="4052"/>
                  </a:lnTo>
                  <a:lnTo>
                    <a:pt x="100976" y="2701"/>
                  </a:lnTo>
                  <a:lnTo>
                    <a:pt x="95021" y="1200"/>
                  </a:lnTo>
                  <a:lnTo>
                    <a:pt x="87083" y="4767"/>
                  </a:lnTo>
                  <a:lnTo>
                    <a:pt x="51894" y="31110"/>
                  </a:lnTo>
                  <a:lnTo>
                    <a:pt x="18405" y="65421"/>
                  </a:lnTo>
                  <a:lnTo>
                    <a:pt x="3861" y="100705"/>
                  </a:lnTo>
                  <a:lnTo>
                    <a:pt x="0" y="119370"/>
                  </a:lnTo>
                  <a:lnTo>
                    <a:pt x="930" y="138249"/>
                  </a:lnTo>
                  <a:lnTo>
                    <a:pt x="9708" y="162935"/>
                  </a:lnTo>
                  <a:lnTo>
                    <a:pt x="32601" y="191816"/>
                  </a:lnTo>
                  <a:lnTo>
                    <a:pt x="46111" y="203256"/>
                  </a:lnTo>
                  <a:lnTo>
                    <a:pt x="60052" y="209398"/>
                  </a:lnTo>
                  <a:lnTo>
                    <a:pt x="75774" y="211334"/>
                  </a:lnTo>
                  <a:lnTo>
                    <a:pt x="105350" y="207962"/>
                  </a:lnTo>
                  <a:lnTo>
                    <a:pt x="130695" y="200348"/>
                  </a:lnTo>
                  <a:lnTo>
                    <a:pt x="148710" y="189850"/>
                  </a:lnTo>
                  <a:lnTo>
                    <a:pt x="169118" y="166759"/>
                  </a:lnTo>
                  <a:lnTo>
                    <a:pt x="185218" y="139809"/>
                  </a:lnTo>
                  <a:lnTo>
                    <a:pt x="196251" y="107923"/>
                  </a:lnTo>
                  <a:lnTo>
                    <a:pt x="196963" y="77133"/>
                  </a:lnTo>
                  <a:lnTo>
                    <a:pt x="188354" y="47901"/>
                  </a:lnTo>
                  <a:lnTo>
                    <a:pt x="158082" y="12754"/>
                  </a:lnTo>
                  <a:lnTo>
                    <a:pt x="1455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347"/>
            <p:cNvSpPr/>
            <p:nvPr>
              <p:custDataLst>
                <p:tags r:id="rId16"/>
              </p:custDataLst>
            </p:nvPr>
          </p:nvSpPr>
          <p:spPr>
            <a:xfrm>
              <a:off x="4808067" y="3786284"/>
              <a:ext cx="323233" cy="328517"/>
            </a:xfrm>
            <a:custGeom>
              <a:avLst/>
              <a:gdLst/>
              <a:ahLst/>
              <a:cxnLst/>
              <a:rect l="0" t="0" r="0" b="0"/>
              <a:pathLst>
                <a:path w="323233" h="328517">
                  <a:moveTo>
                    <a:pt x="263996" y="28479"/>
                  </a:moveTo>
                  <a:lnTo>
                    <a:pt x="263996" y="28479"/>
                  </a:lnTo>
                  <a:lnTo>
                    <a:pt x="286939" y="28479"/>
                  </a:lnTo>
                  <a:lnTo>
                    <a:pt x="292184" y="26362"/>
                  </a:lnTo>
                  <a:lnTo>
                    <a:pt x="297162" y="23569"/>
                  </a:lnTo>
                  <a:lnTo>
                    <a:pt x="302838" y="21997"/>
                  </a:lnTo>
                  <a:lnTo>
                    <a:pt x="302591" y="21776"/>
                  </a:lnTo>
                  <a:lnTo>
                    <a:pt x="301632" y="21629"/>
                  </a:lnTo>
                  <a:lnTo>
                    <a:pt x="282355" y="11418"/>
                  </a:lnTo>
                  <a:lnTo>
                    <a:pt x="255501" y="8342"/>
                  </a:lnTo>
                  <a:lnTo>
                    <a:pt x="226201" y="3639"/>
                  </a:lnTo>
                  <a:lnTo>
                    <a:pt x="193619" y="1010"/>
                  </a:lnTo>
                  <a:lnTo>
                    <a:pt x="162621" y="231"/>
                  </a:lnTo>
                  <a:lnTo>
                    <a:pt x="133329" y="0"/>
                  </a:lnTo>
                  <a:lnTo>
                    <a:pt x="101483" y="4832"/>
                  </a:lnTo>
                  <a:lnTo>
                    <a:pt x="70253" y="10548"/>
                  </a:lnTo>
                  <a:lnTo>
                    <a:pt x="57012" y="16904"/>
                  </a:lnTo>
                  <a:lnTo>
                    <a:pt x="48063" y="23814"/>
                  </a:lnTo>
                  <a:lnTo>
                    <a:pt x="33081" y="44163"/>
                  </a:lnTo>
                  <a:lnTo>
                    <a:pt x="30398" y="51589"/>
                  </a:lnTo>
                  <a:lnTo>
                    <a:pt x="28412" y="59387"/>
                  </a:lnTo>
                  <a:lnTo>
                    <a:pt x="16944" y="86503"/>
                  </a:lnTo>
                  <a:lnTo>
                    <a:pt x="8484" y="121259"/>
                  </a:lnTo>
                  <a:lnTo>
                    <a:pt x="6766" y="130039"/>
                  </a:lnTo>
                  <a:lnTo>
                    <a:pt x="767" y="144737"/>
                  </a:lnTo>
                  <a:lnTo>
                    <a:pt x="0" y="152178"/>
                  </a:lnTo>
                  <a:lnTo>
                    <a:pt x="1937" y="157010"/>
                  </a:lnTo>
                  <a:lnTo>
                    <a:pt x="5856" y="162788"/>
                  </a:lnTo>
                  <a:lnTo>
                    <a:pt x="8508" y="163578"/>
                  </a:lnTo>
                  <a:lnTo>
                    <a:pt x="33531" y="164173"/>
                  </a:lnTo>
                  <a:lnTo>
                    <a:pt x="65427" y="158056"/>
                  </a:lnTo>
                  <a:lnTo>
                    <a:pt x="99881" y="149425"/>
                  </a:lnTo>
                  <a:lnTo>
                    <a:pt x="125410" y="144748"/>
                  </a:lnTo>
                  <a:lnTo>
                    <a:pt x="155994" y="145479"/>
                  </a:lnTo>
                  <a:lnTo>
                    <a:pt x="185164" y="148606"/>
                  </a:lnTo>
                  <a:lnTo>
                    <a:pt x="213915" y="151649"/>
                  </a:lnTo>
                  <a:lnTo>
                    <a:pt x="240426" y="159694"/>
                  </a:lnTo>
                  <a:lnTo>
                    <a:pt x="274510" y="176635"/>
                  </a:lnTo>
                  <a:lnTo>
                    <a:pt x="305734" y="199997"/>
                  </a:lnTo>
                  <a:lnTo>
                    <a:pt x="318696" y="214236"/>
                  </a:lnTo>
                  <a:lnTo>
                    <a:pt x="321894" y="218992"/>
                  </a:lnTo>
                  <a:lnTo>
                    <a:pt x="323232" y="223750"/>
                  </a:lnTo>
                  <a:lnTo>
                    <a:pt x="322602" y="233270"/>
                  </a:lnTo>
                  <a:lnTo>
                    <a:pt x="317784" y="247555"/>
                  </a:lnTo>
                  <a:lnTo>
                    <a:pt x="307538" y="261841"/>
                  </a:lnTo>
                  <a:lnTo>
                    <a:pt x="283356" y="280891"/>
                  </a:lnTo>
                  <a:lnTo>
                    <a:pt x="250946" y="299941"/>
                  </a:lnTo>
                  <a:lnTo>
                    <a:pt x="226527" y="312112"/>
                  </a:lnTo>
                  <a:lnTo>
                    <a:pt x="199183" y="320745"/>
                  </a:lnTo>
                  <a:lnTo>
                    <a:pt x="169084" y="326981"/>
                  </a:lnTo>
                  <a:lnTo>
                    <a:pt x="137256" y="328314"/>
                  </a:lnTo>
                  <a:lnTo>
                    <a:pt x="106833" y="3285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348"/>
            <p:cNvSpPr/>
            <p:nvPr>
              <p:custDataLst>
                <p:tags r:id="rId17"/>
              </p:custDataLst>
            </p:nvPr>
          </p:nvSpPr>
          <p:spPr>
            <a:xfrm>
              <a:off x="6238534" y="3830927"/>
              <a:ext cx="259238" cy="229319"/>
            </a:xfrm>
            <a:custGeom>
              <a:avLst/>
              <a:gdLst/>
              <a:ahLst/>
              <a:cxnLst/>
              <a:rect l="0" t="0" r="0" b="0"/>
              <a:pathLst>
                <a:path w="259238" h="229319">
                  <a:moveTo>
                    <a:pt x="140836" y="33842"/>
                  </a:moveTo>
                  <a:lnTo>
                    <a:pt x="140836" y="33842"/>
                  </a:lnTo>
                  <a:lnTo>
                    <a:pt x="133250" y="30050"/>
                  </a:lnTo>
                  <a:lnTo>
                    <a:pt x="130222" y="29726"/>
                  </a:lnTo>
                  <a:lnTo>
                    <a:pt x="98439" y="34963"/>
                  </a:lnTo>
                  <a:lnTo>
                    <a:pt x="76679" y="45904"/>
                  </a:lnTo>
                  <a:lnTo>
                    <a:pt x="45877" y="72649"/>
                  </a:lnTo>
                  <a:lnTo>
                    <a:pt x="17038" y="104478"/>
                  </a:lnTo>
                  <a:lnTo>
                    <a:pt x="4847" y="130265"/>
                  </a:lnTo>
                  <a:lnTo>
                    <a:pt x="0" y="158014"/>
                  </a:lnTo>
                  <a:lnTo>
                    <a:pt x="3100" y="174754"/>
                  </a:lnTo>
                  <a:lnTo>
                    <a:pt x="18025" y="204904"/>
                  </a:lnTo>
                  <a:lnTo>
                    <a:pt x="29103" y="215174"/>
                  </a:lnTo>
                  <a:lnTo>
                    <a:pt x="50844" y="225418"/>
                  </a:lnTo>
                  <a:lnTo>
                    <a:pt x="68295" y="229318"/>
                  </a:lnTo>
                  <a:lnTo>
                    <a:pt x="95970" y="226257"/>
                  </a:lnTo>
                  <a:lnTo>
                    <a:pt x="125072" y="215649"/>
                  </a:lnTo>
                  <a:lnTo>
                    <a:pt x="157684" y="200864"/>
                  </a:lnTo>
                  <a:lnTo>
                    <a:pt x="187807" y="177081"/>
                  </a:lnTo>
                  <a:lnTo>
                    <a:pt x="216048" y="149925"/>
                  </a:lnTo>
                  <a:lnTo>
                    <a:pt x="239055" y="121771"/>
                  </a:lnTo>
                  <a:lnTo>
                    <a:pt x="254692" y="93320"/>
                  </a:lnTo>
                  <a:lnTo>
                    <a:pt x="259237" y="65576"/>
                  </a:lnTo>
                  <a:lnTo>
                    <a:pt x="257487" y="49533"/>
                  </a:lnTo>
                  <a:lnTo>
                    <a:pt x="249830" y="36583"/>
                  </a:lnTo>
                  <a:lnTo>
                    <a:pt x="225512" y="15333"/>
                  </a:lnTo>
                  <a:lnTo>
                    <a:pt x="198572" y="2346"/>
                  </a:lnTo>
                  <a:lnTo>
                    <a:pt x="187398" y="0"/>
                  </a:lnTo>
                  <a:lnTo>
                    <a:pt x="147979" y="5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1748"/>
          <p:cNvGrpSpPr/>
          <p:nvPr/>
        </p:nvGrpSpPr>
        <p:grpSpPr>
          <a:xfrm>
            <a:off x="4836319" y="4150820"/>
            <a:ext cx="842963" cy="370754"/>
            <a:chOff x="4836319" y="4150820"/>
            <a:chExt cx="842963" cy="370754"/>
          </a:xfrm>
        </p:grpSpPr>
        <p:sp>
          <p:nvSpPr>
            <p:cNvPr id="458" name="SMARTInkShape-5349"/>
            <p:cNvSpPr/>
            <p:nvPr>
              <p:custDataLst>
                <p:tags r:id="rId8"/>
              </p:custDataLst>
            </p:nvPr>
          </p:nvSpPr>
          <p:spPr>
            <a:xfrm>
              <a:off x="5107785" y="4243388"/>
              <a:ext cx="378113" cy="278186"/>
            </a:xfrm>
            <a:custGeom>
              <a:avLst/>
              <a:gdLst/>
              <a:ahLst/>
              <a:cxnLst/>
              <a:rect l="0" t="0" r="0" b="0"/>
              <a:pathLst>
                <a:path w="378113" h="278186">
                  <a:moveTo>
                    <a:pt x="250028" y="0"/>
                  </a:moveTo>
                  <a:lnTo>
                    <a:pt x="250028" y="0"/>
                  </a:lnTo>
                  <a:lnTo>
                    <a:pt x="217778" y="0"/>
                  </a:lnTo>
                  <a:lnTo>
                    <a:pt x="185250" y="0"/>
                  </a:lnTo>
                  <a:lnTo>
                    <a:pt x="152154" y="0"/>
                  </a:lnTo>
                  <a:lnTo>
                    <a:pt x="121862" y="2116"/>
                  </a:lnTo>
                  <a:lnTo>
                    <a:pt x="86571" y="12184"/>
                  </a:lnTo>
                  <a:lnTo>
                    <a:pt x="50933" y="26218"/>
                  </a:lnTo>
                  <a:lnTo>
                    <a:pt x="26543" y="41277"/>
                  </a:lnTo>
                  <a:lnTo>
                    <a:pt x="4866" y="70173"/>
                  </a:lnTo>
                  <a:lnTo>
                    <a:pt x="1439" y="79882"/>
                  </a:lnTo>
                  <a:lnTo>
                    <a:pt x="0" y="112886"/>
                  </a:lnTo>
                  <a:lnTo>
                    <a:pt x="3790" y="117673"/>
                  </a:lnTo>
                  <a:lnTo>
                    <a:pt x="9885" y="119767"/>
                  </a:lnTo>
                  <a:lnTo>
                    <a:pt x="17091" y="121492"/>
                  </a:lnTo>
                  <a:lnTo>
                    <a:pt x="28185" y="126950"/>
                  </a:lnTo>
                  <a:lnTo>
                    <a:pt x="30695" y="127496"/>
                  </a:lnTo>
                  <a:lnTo>
                    <a:pt x="61312" y="122340"/>
                  </a:lnTo>
                  <a:lnTo>
                    <a:pt x="95530" y="121561"/>
                  </a:lnTo>
                  <a:lnTo>
                    <a:pt x="122229" y="123595"/>
                  </a:lnTo>
                  <a:lnTo>
                    <a:pt x="150249" y="127108"/>
                  </a:lnTo>
                  <a:lnTo>
                    <a:pt x="180776" y="130266"/>
                  </a:lnTo>
                  <a:lnTo>
                    <a:pt x="214956" y="138345"/>
                  </a:lnTo>
                  <a:lnTo>
                    <a:pt x="250219" y="148676"/>
                  </a:lnTo>
                  <a:lnTo>
                    <a:pt x="283687" y="158881"/>
                  </a:lnTo>
                  <a:lnTo>
                    <a:pt x="313711" y="171959"/>
                  </a:lnTo>
                  <a:lnTo>
                    <a:pt x="348508" y="190600"/>
                  </a:lnTo>
                  <a:lnTo>
                    <a:pt x="363433" y="204816"/>
                  </a:lnTo>
                  <a:lnTo>
                    <a:pt x="374793" y="223049"/>
                  </a:lnTo>
                  <a:lnTo>
                    <a:pt x="377483" y="233217"/>
                  </a:lnTo>
                  <a:lnTo>
                    <a:pt x="378112" y="241499"/>
                  </a:lnTo>
                  <a:lnTo>
                    <a:pt x="376692" y="245137"/>
                  </a:lnTo>
                  <a:lnTo>
                    <a:pt x="370881" y="251295"/>
                  </a:lnTo>
                  <a:lnTo>
                    <a:pt x="353422" y="261716"/>
                  </a:lnTo>
                  <a:lnTo>
                    <a:pt x="320970" y="273814"/>
                  </a:lnTo>
                  <a:lnTo>
                    <a:pt x="292302" y="277186"/>
                  </a:lnTo>
                  <a:lnTo>
                    <a:pt x="262465" y="278185"/>
                  </a:lnTo>
                  <a:lnTo>
                    <a:pt x="233516" y="274689"/>
                  </a:lnTo>
                  <a:lnTo>
                    <a:pt x="200993" y="272100"/>
                  </a:lnTo>
                  <a:lnTo>
                    <a:pt x="173755" y="269471"/>
                  </a:lnTo>
                  <a:lnTo>
                    <a:pt x="150015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350"/>
            <p:cNvSpPr/>
            <p:nvPr>
              <p:custDataLst>
                <p:tags r:id="rId9"/>
              </p:custDataLst>
            </p:nvPr>
          </p:nvSpPr>
          <p:spPr>
            <a:xfrm>
              <a:off x="4836319" y="4150820"/>
              <a:ext cx="842963" cy="35419"/>
            </a:xfrm>
            <a:custGeom>
              <a:avLst/>
              <a:gdLst/>
              <a:ahLst/>
              <a:cxnLst/>
              <a:rect l="0" t="0" r="0" b="0"/>
              <a:pathLst>
                <a:path w="842963" h="35419">
                  <a:moveTo>
                    <a:pt x="0" y="13986"/>
                  </a:moveTo>
                  <a:lnTo>
                    <a:pt x="0" y="13986"/>
                  </a:lnTo>
                  <a:lnTo>
                    <a:pt x="3792" y="13986"/>
                  </a:lnTo>
                  <a:lnTo>
                    <a:pt x="7771" y="11870"/>
                  </a:lnTo>
                  <a:lnTo>
                    <a:pt x="9943" y="10194"/>
                  </a:lnTo>
                  <a:lnTo>
                    <a:pt x="16590" y="8332"/>
                  </a:lnTo>
                  <a:lnTo>
                    <a:pt x="50603" y="6245"/>
                  </a:lnTo>
                  <a:lnTo>
                    <a:pt x="81756" y="1991"/>
                  </a:lnTo>
                  <a:lnTo>
                    <a:pt x="113036" y="378"/>
                  </a:lnTo>
                  <a:lnTo>
                    <a:pt x="138344" y="0"/>
                  </a:lnTo>
                  <a:lnTo>
                    <a:pt x="163351" y="1949"/>
                  </a:lnTo>
                  <a:lnTo>
                    <a:pt x="189281" y="4668"/>
                  </a:lnTo>
                  <a:lnTo>
                    <a:pt x="219327" y="5876"/>
                  </a:lnTo>
                  <a:lnTo>
                    <a:pt x="251201" y="6413"/>
                  </a:lnTo>
                  <a:lnTo>
                    <a:pt x="283095" y="6651"/>
                  </a:lnTo>
                  <a:lnTo>
                    <a:pt x="313145" y="6758"/>
                  </a:lnTo>
                  <a:lnTo>
                    <a:pt x="344492" y="6805"/>
                  </a:lnTo>
                  <a:lnTo>
                    <a:pt x="377739" y="7620"/>
                  </a:lnTo>
                  <a:lnTo>
                    <a:pt x="395495" y="8948"/>
                  </a:lnTo>
                  <a:lnTo>
                    <a:pt x="430569" y="11747"/>
                  </a:lnTo>
                  <a:lnTo>
                    <a:pt x="462033" y="12991"/>
                  </a:lnTo>
                  <a:lnTo>
                    <a:pt x="494008" y="13544"/>
                  </a:lnTo>
                  <a:lnTo>
                    <a:pt x="526740" y="14584"/>
                  </a:lnTo>
                  <a:lnTo>
                    <a:pt x="559809" y="17691"/>
                  </a:lnTo>
                  <a:lnTo>
                    <a:pt x="588793" y="21718"/>
                  </a:lnTo>
                  <a:lnTo>
                    <a:pt x="615698" y="25360"/>
                  </a:lnTo>
                  <a:lnTo>
                    <a:pt x="643531" y="26979"/>
                  </a:lnTo>
                  <a:lnTo>
                    <a:pt x="671776" y="27698"/>
                  </a:lnTo>
                  <a:lnTo>
                    <a:pt x="699411" y="28812"/>
                  </a:lnTo>
                  <a:lnTo>
                    <a:pt x="724922" y="31952"/>
                  </a:lnTo>
                  <a:lnTo>
                    <a:pt x="757805" y="34391"/>
                  </a:lnTo>
                  <a:lnTo>
                    <a:pt x="787656" y="35114"/>
                  </a:lnTo>
                  <a:lnTo>
                    <a:pt x="819690" y="35357"/>
                  </a:lnTo>
                  <a:lnTo>
                    <a:pt x="842962" y="354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1749"/>
          <p:cNvGrpSpPr/>
          <p:nvPr/>
        </p:nvGrpSpPr>
        <p:grpSpPr>
          <a:xfrm>
            <a:off x="5922169" y="4050506"/>
            <a:ext cx="850107" cy="492920"/>
            <a:chOff x="5922169" y="4050506"/>
            <a:chExt cx="850107" cy="492920"/>
          </a:xfrm>
        </p:grpSpPr>
        <p:sp>
          <p:nvSpPr>
            <p:cNvPr id="461" name="SMARTInkShape-5351"/>
            <p:cNvSpPr/>
            <p:nvPr>
              <p:custDataLst>
                <p:tags r:id="rId6"/>
              </p:custDataLst>
            </p:nvPr>
          </p:nvSpPr>
          <p:spPr>
            <a:xfrm>
              <a:off x="6100763" y="4173491"/>
              <a:ext cx="528638" cy="369935"/>
            </a:xfrm>
            <a:custGeom>
              <a:avLst/>
              <a:gdLst/>
              <a:ahLst/>
              <a:cxnLst/>
              <a:rect l="0" t="0" r="0" b="0"/>
              <a:pathLst>
                <a:path w="528638" h="369935">
                  <a:moveTo>
                    <a:pt x="528637" y="27034"/>
                  </a:moveTo>
                  <a:lnTo>
                    <a:pt x="528637" y="27034"/>
                  </a:lnTo>
                  <a:lnTo>
                    <a:pt x="496526" y="27034"/>
                  </a:lnTo>
                  <a:lnTo>
                    <a:pt x="468672" y="24917"/>
                  </a:lnTo>
                  <a:lnTo>
                    <a:pt x="442078" y="21380"/>
                  </a:lnTo>
                  <a:lnTo>
                    <a:pt x="411974" y="18215"/>
                  </a:lnTo>
                  <a:lnTo>
                    <a:pt x="380035" y="12250"/>
                  </a:lnTo>
                  <a:lnTo>
                    <a:pt x="348346" y="7572"/>
                  </a:lnTo>
                  <a:lnTo>
                    <a:pt x="315938" y="6186"/>
                  </a:lnTo>
                  <a:lnTo>
                    <a:pt x="286228" y="3659"/>
                  </a:lnTo>
                  <a:lnTo>
                    <a:pt x="255199" y="0"/>
                  </a:lnTo>
                  <a:lnTo>
                    <a:pt x="225104" y="1032"/>
                  </a:lnTo>
                  <a:lnTo>
                    <a:pt x="193602" y="4700"/>
                  </a:lnTo>
                  <a:lnTo>
                    <a:pt x="171663" y="9127"/>
                  </a:lnTo>
                  <a:lnTo>
                    <a:pt x="153874" y="19259"/>
                  </a:lnTo>
                  <a:lnTo>
                    <a:pt x="139344" y="31995"/>
                  </a:lnTo>
                  <a:lnTo>
                    <a:pt x="133897" y="40087"/>
                  </a:lnTo>
                  <a:lnTo>
                    <a:pt x="130160" y="53568"/>
                  </a:lnTo>
                  <a:lnTo>
                    <a:pt x="131402" y="62904"/>
                  </a:lnTo>
                  <a:lnTo>
                    <a:pt x="143122" y="93458"/>
                  </a:lnTo>
                  <a:lnTo>
                    <a:pt x="148540" y="105768"/>
                  </a:lnTo>
                  <a:lnTo>
                    <a:pt x="173293" y="135308"/>
                  </a:lnTo>
                  <a:lnTo>
                    <a:pt x="207411" y="164402"/>
                  </a:lnTo>
                  <a:lnTo>
                    <a:pt x="242919" y="193790"/>
                  </a:lnTo>
                  <a:lnTo>
                    <a:pt x="278610" y="227381"/>
                  </a:lnTo>
                  <a:lnTo>
                    <a:pt x="311298" y="250789"/>
                  </a:lnTo>
                  <a:lnTo>
                    <a:pt x="343598" y="280719"/>
                  </a:lnTo>
                  <a:lnTo>
                    <a:pt x="356953" y="295787"/>
                  </a:lnTo>
                  <a:lnTo>
                    <a:pt x="367783" y="319216"/>
                  </a:lnTo>
                  <a:lnTo>
                    <a:pt x="370745" y="335250"/>
                  </a:lnTo>
                  <a:lnTo>
                    <a:pt x="371331" y="349677"/>
                  </a:lnTo>
                  <a:lnTo>
                    <a:pt x="369294" y="355110"/>
                  </a:lnTo>
                  <a:lnTo>
                    <a:pt x="367640" y="357670"/>
                  </a:lnTo>
                  <a:lnTo>
                    <a:pt x="353934" y="365066"/>
                  </a:lnTo>
                  <a:lnTo>
                    <a:pt x="338584" y="368491"/>
                  </a:lnTo>
                  <a:lnTo>
                    <a:pt x="307769" y="369649"/>
                  </a:lnTo>
                  <a:lnTo>
                    <a:pt x="280456" y="369850"/>
                  </a:lnTo>
                  <a:lnTo>
                    <a:pt x="252255" y="369909"/>
                  </a:lnTo>
                  <a:lnTo>
                    <a:pt x="222996" y="369927"/>
                  </a:lnTo>
                  <a:lnTo>
                    <a:pt x="189545" y="369932"/>
                  </a:lnTo>
                  <a:lnTo>
                    <a:pt x="154498" y="369933"/>
                  </a:lnTo>
                  <a:lnTo>
                    <a:pt x="119772" y="369934"/>
                  </a:lnTo>
                  <a:lnTo>
                    <a:pt x="89021" y="369140"/>
                  </a:lnTo>
                  <a:lnTo>
                    <a:pt x="60596" y="365025"/>
                  </a:lnTo>
                  <a:lnTo>
                    <a:pt x="25677" y="363084"/>
                  </a:lnTo>
                  <a:lnTo>
                    <a:pt x="0" y="362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352"/>
            <p:cNvSpPr/>
            <p:nvPr>
              <p:custDataLst>
                <p:tags r:id="rId7"/>
              </p:custDataLst>
            </p:nvPr>
          </p:nvSpPr>
          <p:spPr>
            <a:xfrm>
              <a:off x="5922169" y="4050506"/>
              <a:ext cx="850107" cy="78583"/>
            </a:xfrm>
            <a:custGeom>
              <a:avLst/>
              <a:gdLst/>
              <a:ahLst/>
              <a:cxnLst/>
              <a:rect l="0" t="0" r="0" b="0"/>
              <a:pathLst>
                <a:path w="850107" h="78583">
                  <a:moveTo>
                    <a:pt x="0" y="78582"/>
                  </a:moveTo>
                  <a:lnTo>
                    <a:pt x="0" y="78582"/>
                  </a:lnTo>
                  <a:lnTo>
                    <a:pt x="6496" y="72878"/>
                  </a:lnTo>
                  <a:lnTo>
                    <a:pt x="30528" y="61789"/>
                  </a:lnTo>
                  <a:lnTo>
                    <a:pt x="64032" y="52363"/>
                  </a:lnTo>
                  <a:lnTo>
                    <a:pt x="97378" y="45237"/>
                  </a:lnTo>
                  <a:lnTo>
                    <a:pt x="123447" y="40478"/>
                  </a:lnTo>
                  <a:lnTo>
                    <a:pt x="155143" y="35717"/>
                  </a:lnTo>
                  <a:lnTo>
                    <a:pt x="190396" y="30956"/>
                  </a:lnTo>
                  <a:lnTo>
                    <a:pt x="208686" y="28575"/>
                  </a:lnTo>
                  <a:lnTo>
                    <a:pt x="227231" y="26194"/>
                  </a:lnTo>
                  <a:lnTo>
                    <a:pt x="245944" y="24607"/>
                  </a:lnTo>
                  <a:lnTo>
                    <a:pt x="264768" y="23548"/>
                  </a:lnTo>
                  <a:lnTo>
                    <a:pt x="283668" y="22842"/>
                  </a:lnTo>
                  <a:lnTo>
                    <a:pt x="303412" y="21579"/>
                  </a:lnTo>
                  <a:lnTo>
                    <a:pt x="323718" y="19942"/>
                  </a:lnTo>
                  <a:lnTo>
                    <a:pt x="344400" y="18057"/>
                  </a:lnTo>
                  <a:lnTo>
                    <a:pt x="364537" y="16801"/>
                  </a:lnTo>
                  <a:lnTo>
                    <a:pt x="384312" y="15963"/>
                  </a:lnTo>
                  <a:lnTo>
                    <a:pt x="403846" y="15405"/>
                  </a:lnTo>
                  <a:lnTo>
                    <a:pt x="424012" y="15033"/>
                  </a:lnTo>
                  <a:lnTo>
                    <a:pt x="444599" y="14784"/>
                  </a:lnTo>
                  <a:lnTo>
                    <a:pt x="465468" y="14619"/>
                  </a:lnTo>
                  <a:lnTo>
                    <a:pt x="485731" y="14508"/>
                  </a:lnTo>
                  <a:lnTo>
                    <a:pt x="505589" y="14435"/>
                  </a:lnTo>
                  <a:lnTo>
                    <a:pt x="525178" y="14386"/>
                  </a:lnTo>
                  <a:lnTo>
                    <a:pt x="543794" y="14353"/>
                  </a:lnTo>
                  <a:lnTo>
                    <a:pt x="579295" y="14317"/>
                  </a:lnTo>
                  <a:lnTo>
                    <a:pt x="613593" y="12184"/>
                  </a:lnTo>
                  <a:lnTo>
                    <a:pt x="647358" y="9384"/>
                  </a:lnTo>
                  <a:lnTo>
                    <a:pt x="680885" y="8140"/>
                  </a:lnTo>
                  <a:lnTo>
                    <a:pt x="710074" y="7587"/>
                  </a:lnTo>
                  <a:lnTo>
                    <a:pt x="736276" y="7341"/>
                  </a:lnTo>
                  <a:lnTo>
                    <a:pt x="761150" y="7231"/>
                  </a:lnTo>
                  <a:lnTo>
                    <a:pt x="793675" y="3378"/>
                  </a:lnTo>
                  <a:lnTo>
                    <a:pt x="826612" y="667"/>
                  </a:lnTo>
                  <a:lnTo>
                    <a:pt x="8501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Exponential vs. Logistic </a:t>
            </a:r>
            <a:r>
              <a:rPr lang="en" dirty="0" smtClean="0"/>
              <a:t>Growth – what’s the big difference??</a:t>
            </a:r>
            <a:endParaRPr lang="en" dirty="0"/>
          </a:p>
        </p:txBody>
      </p:sp>
      <p:pic>
        <p:nvPicPr>
          <p:cNvPr id="92" name="Shape 92"/>
          <p:cNvPicPr preferRelativeResize="0"/>
          <p:nvPr/>
        </p:nvPicPr>
        <p:blipFill>
          <a:blip r:embed="rId94">
            <a:alphaModFix/>
          </a:blip>
          <a:stretch>
            <a:fillRect/>
          </a:stretch>
        </p:blipFill>
        <p:spPr>
          <a:xfrm>
            <a:off x="1295400" y="1510412"/>
            <a:ext cx="3060274" cy="25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95">
            <a:alphaModFix/>
          </a:blip>
          <a:stretch>
            <a:fillRect/>
          </a:stretch>
        </p:blipFill>
        <p:spPr>
          <a:xfrm>
            <a:off x="4554725" y="1426700"/>
            <a:ext cx="3060274" cy="2741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SMARTInkShape-Group1750"/>
          <p:cNvGrpSpPr/>
          <p:nvPr/>
        </p:nvGrpSpPr>
        <p:grpSpPr>
          <a:xfrm>
            <a:off x="1500188" y="4007644"/>
            <a:ext cx="464344" cy="185738"/>
            <a:chOff x="1500188" y="4007644"/>
            <a:chExt cx="464344" cy="185738"/>
          </a:xfrm>
        </p:grpSpPr>
        <p:sp>
          <p:nvSpPr>
            <p:cNvPr id="365" name="SMARTInkShape-5353"/>
            <p:cNvSpPr/>
            <p:nvPr>
              <p:custDataLst>
                <p:tags r:id="rId88"/>
              </p:custDataLst>
            </p:nvPr>
          </p:nvSpPr>
          <p:spPr>
            <a:xfrm>
              <a:off x="1500188" y="4007644"/>
              <a:ext cx="157163" cy="150020"/>
            </a:xfrm>
            <a:custGeom>
              <a:avLst/>
              <a:gdLst/>
              <a:ahLst/>
              <a:cxnLst/>
              <a:rect l="0" t="0" r="0" b="0"/>
              <a:pathLst>
                <a:path w="157163" h="150020">
                  <a:moveTo>
                    <a:pt x="7143" y="0"/>
                  </a:moveTo>
                  <a:lnTo>
                    <a:pt x="7143" y="0"/>
                  </a:lnTo>
                  <a:lnTo>
                    <a:pt x="7143" y="31466"/>
                  </a:lnTo>
                  <a:lnTo>
                    <a:pt x="7143" y="64674"/>
                  </a:lnTo>
                  <a:lnTo>
                    <a:pt x="7143" y="96270"/>
                  </a:lnTo>
                  <a:lnTo>
                    <a:pt x="6350" y="120528"/>
                  </a:lnTo>
                  <a:lnTo>
                    <a:pt x="25" y="149788"/>
                  </a:lnTo>
                  <a:lnTo>
                    <a:pt x="0" y="118946"/>
                  </a:lnTo>
                  <a:lnTo>
                    <a:pt x="2116" y="99272"/>
                  </a:lnTo>
                  <a:lnTo>
                    <a:pt x="12185" y="69106"/>
                  </a:lnTo>
                  <a:lnTo>
                    <a:pt x="19926" y="50109"/>
                  </a:lnTo>
                  <a:lnTo>
                    <a:pt x="37117" y="27932"/>
                  </a:lnTo>
                  <a:lnTo>
                    <a:pt x="48745" y="19565"/>
                  </a:lnTo>
                  <a:lnTo>
                    <a:pt x="62244" y="15851"/>
                  </a:lnTo>
                  <a:lnTo>
                    <a:pt x="85937" y="15390"/>
                  </a:lnTo>
                  <a:lnTo>
                    <a:pt x="96667" y="18217"/>
                  </a:lnTo>
                  <a:lnTo>
                    <a:pt x="116490" y="32203"/>
                  </a:lnTo>
                  <a:lnTo>
                    <a:pt x="130118" y="46407"/>
                  </a:lnTo>
                  <a:lnTo>
                    <a:pt x="144830" y="79048"/>
                  </a:lnTo>
                  <a:lnTo>
                    <a:pt x="151452" y="112244"/>
                  </a:lnTo>
                  <a:lnTo>
                    <a:pt x="155470" y="130095"/>
                  </a:lnTo>
                  <a:lnTo>
                    <a:pt x="157162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354"/>
            <p:cNvSpPr/>
            <p:nvPr>
              <p:custDataLst>
                <p:tags r:id="rId89"/>
              </p:custDataLst>
            </p:nvPr>
          </p:nvSpPr>
          <p:spPr>
            <a:xfrm>
              <a:off x="1878806" y="4007644"/>
              <a:ext cx="35720" cy="185738"/>
            </a:xfrm>
            <a:custGeom>
              <a:avLst/>
              <a:gdLst/>
              <a:ahLst/>
              <a:cxnLst/>
              <a:rect l="0" t="0" r="0" b="0"/>
              <a:pathLst>
                <a:path w="35720" h="185738">
                  <a:moveTo>
                    <a:pt x="0" y="0"/>
                  </a:moveTo>
                  <a:lnTo>
                    <a:pt x="0" y="0"/>
                  </a:lnTo>
                  <a:lnTo>
                    <a:pt x="0" y="32111"/>
                  </a:lnTo>
                  <a:lnTo>
                    <a:pt x="2117" y="57848"/>
                  </a:lnTo>
                  <a:lnTo>
                    <a:pt x="6151" y="85863"/>
                  </a:lnTo>
                  <a:lnTo>
                    <a:pt x="11857" y="119237"/>
                  </a:lnTo>
                  <a:lnTo>
                    <a:pt x="17760" y="153080"/>
                  </a:lnTo>
                  <a:lnTo>
                    <a:pt x="30107" y="178341"/>
                  </a:lnTo>
                  <a:lnTo>
                    <a:pt x="35719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355"/>
            <p:cNvSpPr/>
            <p:nvPr>
              <p:custDataLst>
                <p:tags r:id="rId90"/>
              </p:custDataLst>
            </p:nvPr>
          </p:nvSpPr>
          <p:spPr>
            <a:xfrm>
              <a:off x="1850231" y="4064794"/>
              <a:ext cx="114301" cy="21432"/>
            </a:xfrm>
            <a:custGeom>
              <a:avLst/>
              <a:gdLst/>
              <a:ahLst/>
              <a:cxnLst/>
              <a:rect l="0" t="0" r="0" b="0"/>
              <a:pathLst>
                <a:path w="114301" h="21432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794" y="6482"/>
                  </a:lnTo>
                  <a:lnTo>
                    <a:pt x="32887" y="10910"/>
                  </a:lnTo>
                  <a:lnTo>
                    <a:pt x="62911" y="13620"/>
                  </a:lnTo>
                  <a:lnTo>
                    <a:pt x="92596" y="16272"/>
                  </a:lnTo>
                  <a:lnTo>
                    <a:pt x="114300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356"/>
            <p:cNvSpPr/>
            <p:nvPr>
              <p:custDataLst>
                <p:tags r:id="rId91"/>
              </p:custDataLst>
            </p:nvPr>
          </p:nvSpPr>
          <p:spPr>
            <a:xfrm>
              <a:off x="1707480" y="4043363"/>
              <a:ext cx="67069" cy="120990"/>
            </a:xfrm>
            <a:custGeom>
              <a:avLst/>
              <a:gdLst/>
              <a:ahLst/>
              <a:cxnLst/>
              <a:rect l="0" t="0" r="0" b="0"/>
              <a:pathLst>
                <a:path w="67069" h="120990">
                  <a:moveTo>
                    <a:pt x="42739" y="21431"/>
                  </a:moveTo>
                  <a:lnTo>
                    <a:pt x="42739" y="21431"/>
                  </a:lnTo>
                  <a:lnTo>
                    <a:pt x="32796" y="21431"/>
                  </a:lnTo>
                  <a:lnTo>
                    <a:pt x="28265" y="23547"/>
                  </a:lnTo>
                  <a:lnTo>
                    <a:pt x="18890" y="31374"/>
                  </a:lnTo>
                  <a:lnTo>
                    <a:pt x="4636" y="55223"/>
                  </a:lnTo>
                  <a:lnTo>
                    <a:pt x="1286" y="69190"/>
                  </a:lnTo>
                  <a:lnTo>
                    <a:pt x="0" y="97643"/>
                  </a:lnTo>
                  <a:lnTo>
                    <a:pt x="2048" y="105044"/>
                  </a:lnTo>
                  <a:lnTo>
                    <a:pt x="3705" y="108129"/>
                  </a:lnTo>
                  <a:lnTo>
                    <a:pt x="13623" y="116264"/>
                  </a:lnTo>
                  <a:lnTo>
                    <a:pt x="22823" y="119908"/>
                  </a:lnTo>
                  <a:lnTo>
                    <a:pt x="34368" y="120989"/>
                  </a:lnTo>
                  <a:lnTo>
                    <a:pt x="41135" y="119124"/>
                  </a:lnTo>
                  <a:lnTo>
                    <a:pt x="51947" y="111460"/>
                  </a:lnTo>
                  <a:lnTo>
                    <a:pt x="66524" y="87647"/>
                  </a:lnTo>
                  <a:lnTo>
                    <a:pt x="67068" y="76260"/>
                  </a:lnTo>
                  <a:lnTo>
                    <a:pt x="60950" y="53340"/>
                  </a:lnTo>
                  <a:lnTo>
                    <a:pt x="49772" y="30817"/>
                  </a:lnTo>
                  <a:lnTo>
                    <a:pt x="37962" y="12848"/>
                  </a:lnTo>
                  <a:lnTo>
                    <a:pt x="213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1751"/>
          <p:cNvGrpSpPr/>
          <p:nvPr/>
        </p:nvGrpSpPr>
        <p:grpSpPr>
          <a:xfrm>
            <a:off x="2144535" y="4021931"/>
            <a:ext cx="1798816" cy="178433"/>
            <a:chOff x="2144535" y="4021931"/>
            <a:chExt cx="1798816" cy="178433"/>
          </a:xfrm>
        </p:grpSpPr>
        <p:sp>
          <p:nvSpPr>
            <p:cNvPr id="370" name="SMARTInkShape-5357"/>
            <p:cNvSpPr/>
            <p:nvPr>
              <p:custDataLst>
                <p:tags r:id="rId78"/>
              </p:custDataLst>
            </p:nvPr>
          </p:nvSpPr>
          <p:spPr>
            <a:xfrm>
              <a:off x="2971800" y="404336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358"/>
            <p:cNvSpPr/>
            <p:nvPr>
              <p:custDataLst>
                <p:tags r:id="rId79"/>
              </p:custDataLst>
            </p:nvPr>
          </p:nvSpPr>
          <p:spPr>
            <a:xfrm>
              <a:off x="2307518" y="4086225"/>
              <a:ext cx="157077" cy="85726"/>
            </a:xfrm>
            <a:custGeom>
              <a:avLst/>
              <a:gdLst/>
              <a:ahLst/>
              <a:cxnLst/>
              <a:rect l="0" t="0" r="0" b="0"/>
              <a:pathLst>
                <a:path w="157077" h="85726">
                  <a:moveTo>
                    <a:pt x="7057" y="0"/>
                  </a:moveTo>
                  <a:lnTo>
                    <a:pt x="7057" y="0"/>
                  </a:lnTo>
                  <a:lnTo>
                    <a:pt x="3265" y="3792"/>
                  </a:lnTo>
                  <a:lnTo>
                    <a:pt x="1403" y="7771"/>
                  </a:lnTo>
                  <a:lnTo>
                    <a:pt x="0" y="30000"/>
                  </a:lnTo>
                  <a:lnTo>
                    <a:pt x="3731" y="41609"/>
                  </a:lnTo>
                  <a:lnTo>
                    <a:pt x="9864" y="51310"/>
                  </a:lnTo>
                  <a:lnTo>
                    <a:pt x="20501" y="59212"/>
                  </a:lnTo>
                  <a:lnTo>
                    <a:pt x="37499" y="62788"/>
                  </a:lnTo>
                  <a:lnTo>
                    <a:pt x="58872" y="63202"/>
                  </a:lnTo>
                  <a:lnTo>
                    <a:pt x="83182" y="54311"/>
                  </a:lnTo>
                  <a:lnTo>
                    <a:pt x="93730" y="47489"/>
                  </a:lnTo>
                  <a:lnTo>
                    <a:pt x="104405" y="32370"/>
                  </a:lnTo>
                  <a:lnTo>
                    <a:pt x="112041" y="16213"/>
                  </a:lnTo>
                  <a:lnTo>
                    <a:pt x="114176" y="1150"/>
                  </a:lnTo>
                  <a:lnTo>
                    <a:pt x="114213" y="33801"/>
                  </a:lnTo>
                  <a:lnTo>
                    <a:pt x="123032" y="65801"/>
                  </a:lnTo>
                  <a:lnTo>
                    <a:pt x="124855" y="70062"/>
                  </a:lnTo>
                  <a:lnTo>
                    <a:pt x="127658" y="72901"/>
                  </a:lnTo>
                  <a:lnTo>
                    <a:pt x="157076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359"/>
            <p:cNvSpPr/>
            <p:nvPr>
              <p:custDataLst>
                <p:tags r:id="rId80"/>
              </p:custDataLst>
            </p:nvPr>
          </p:nvSpPr>
          <p:spPr>
            <a:xfrm>
              <a:off x="3414713" y="4036219"/>
              <a:ext cx="227667" cy="164145"/>
            </a:xfrm>
            <a:custGeom>
              <a:avLst/>
              <a:gdLst/>
              <a:ahLst/>
              <a:cxnLst/>
              <a:rect l="0" t="0" r="0" b="0"/>
              <a:pathLst>
                <a:path w="227667" h="164145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09" y="794"/>
                  </a:lnTo>
                  <a:lnTo>
                    <a:pt x="5654" y="2116"/>
                  </a:lnTo>
                  <a:lnTo>
                    <a:pt x="6702" y="9887"/>
                  </a:lnTo>
                  <a:lnTo>
                    <a:pt x="7741" y="17888"/>
                  </a:lnTo>
                  <a:lnTo>
                    <a:pt x="19311" y="50260"/>
                  </a:lnTo>
                  <a:lnTo>
                    <a:pt x="30990" y="79712"/>
                  </a:lnTo>
                  <a:lnTo>
                    <a:pt x="42867" y="112332"/>
                  </a:lnTo>
                  <a:lnTo>
                    <a:pt x="59531" y="147522"/>
                  </a:lnTo>
                  <a:lnTo>
                    <a:pt x="66675" y="158098"/>
                  </a:lnTo>
                  <a:lnTo>
                    <a:pt x="71437" y="161547"/>
                  </a:lnTo>
                  <a:lnTo>
                    <a:pt x="78163" y="164144"/>
                  </a:lnTo>
                  <a:lnTo>
                    <a:pt x="78570" y="133075"/>
                  </a:lnTo>
                  <a:lnTo>
                    <a:pt x="84731" y="102578"/>
                  </a:lnTo>
                  <a:lnTo>
                    <a:pt x="86649" y="98548"/>
                  </a:lnTo>
                  <a:lnTo>
                    <a:pt x="101731" y="83778"/>
                  </a:lnTo>
                  <a:lnTo>
                    <a:pt x="113133" y="76328"/>
                  </a:lnTo>
                  <a:lnTo>
                    <a:pt x="126565" y="72887"/>
                  </a:lnTo>
                  <a:lnTo>
                    <a:pt x="151030" y="77427"/>
                  </a:lnTo>
                  <a:lnTo>
                    <a:pt x="182078" y="88268"/>
                  </a:lnTo>
                  <a:lnTo>
                    <a:pt x="212654" y="107804"/>
                  </a:lnTo>
                  <a:lnTo>
                    <a:pt x="221513" y="116176"/>
                  </a:lnTo>
                  <a:lnTo>
                    <a:pt x="225450" y="122542"/>
                  </a:lnTo>
                  <a:lnTo>
                    <a:pt x="227666" y="134381"/>
                  </a:lnTo>
                  <a:lnTo>
                    <a:pt x="226068" y="141216"/>
                  </a:lnTo>
                  <a:lnTo>
                    <a:pt x="224531" y="144150"/>
                  </a:lnTo>
                  <a:lnTo>
                    <a:pt x="216472" y="149527"/>
                  </a:lnTo>
                  <a:lnTo>
                    <a:pt x="204954" y="153769"/>
                  </a:lnTo>
                  <a:lnTo>
                    <a:pt x="176039" y="156492"/>
                  </a:lnTo>
                  <a:lnTo>
                    <a:pt x="143781" y="157030"/>
                  </a:lnTo>
                  <a:lnTo>
                    <a:pt x="109392" y="151491"/>
                  </a:lnTo>
                  <a:lnTo>
                    <a:pt x="99418" y="149879"/>
                  </a:lnTo>
                  <a:lnTo>
                    <a:pt x="8572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360"/>
            <p:cNvSpPr/>
            <p:nvPr>
              <p:custDataLst>
                <p:tags r:id="rId81"/>
              </p:custDataLst>
            </p:nvPr>
          </p:nvSpPr>
          <p:spPr>
            <a:xfrm>
              <a:off x="2643482" y="4043363"/>
              <a:ext cx="64000" cy="153571"/>
            </a:xfrm>
            <a:custGeom>
              <a:avLst/>
              <a:gdLst/>
              <a:ahLst/>
              <a:cxnLst/>
              <a:rect l="0" t="0" r="0" b="0"/>
              <a:pathLst>
                <a:path w="64000" h="153571">
                  <a:moveTo>
                    <a:pt x="6849" y="0"/>
                  </a:moveTo>
                  <a:lnTo>
                    <a:pt x="6849" y="0"/>
                  </a:lnTo>
                  <a:lnTo>
                    <a:pt x="3057" y="3792"/>
                  </a:lnTo>
                  <a:lnTo>
                    <a:pt x="1195" y="7770"/>
                  </a:lnTo>
                  <a:lnTo>
                    <a:pt x="0" y="20585"/>
                  </a:lnTo>
                  <a:lnTo>
                    <a:pt x="5882" y="51551"/>
                  </a:lnTo>
                  <a:lnTo>
                    <a:pt x="20147" y="85928"/>
                  </a:lnTo>
                  <a:lnTo>
                    <a:pt x="33706" y="115767"/>
                  </a:lnTo>
                  <a:lnTo>
                    <a:pt x="53801" y="143588"/>
                  </a:lnTo>
                  <a:lnTo>
                    <a:pt x="60625" y="148907"/>
                  </a:lnTo>
                  <a:lnTo>
                    <a:pt x="62999" y="153570"/>
                  </a:lnTo>
                  <a:lnTo>
                    <a:pt x="63333" y="153179"/>
                  </a:lnTo>
                  <a:lnTo>
                    <a:pt x="63999" y="150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361"/>
            <p:cNvSpPr/>
            <p:nvPr>
              <p:custDataLst>
                <p:tags r:id="rId82"/>
              </p:custDataLst>
            </p:nvPr>
          </p:nvSpPr>
          <p:spPr>
            <a:xfrm>
              <a:off x="2500809" y="4064794"/>
              <a:ext cx="105817" cy="112767"/>
            </a:xfrm>
            <a:custGeom>
              <a:avLst/>
              <a:gdLst/>
              <a:ahLst/>
              <a:cxnLst/>
              <a:rect l="0" t="0" r="0" b="0"/>
              <a:pathLst>
                <a:path w="105817" h="112767">
                  <a:moveTo>
                    <a:pt x="35222" y="0"/>
                  </a:moveTo>
                  <a:lnTo>
                    <a:pt x="35222" y="0"/>
                  </a:lnTo>
                  <a:lnTo>
                    <a:pt x="29071" y="0"/>
                  </a:lnTo>
                  <a:lnTo>
                    <a:pt x="24580" y="3792"/>
                  </a:lnTo>
                  <a:lnTo>
                    <a:pt x="18322" y="5654"/>
                  </a:lnTo>
                  <a:lnTo>
                    <a:pt x="11042" y="7275"/>
                  </a:lnTo>
                  <a:lnTo>
                    <a:pt x="5161" y="10642"/>
                  </a:lnTo>
                  <a:lnTo>
                    <a:pt x="2018" y="14784"/>
                  </a:lnTo>
                  <a:lnTo>
                    <a:pt x="248" y="21578"/>
                  </a:lnTo>
                  <a:lnTo>
                    <a:pt x="0" y="23911"/>
                  </a:lnTo>
                  <a:lnTo>
                    <a:pt x="1841" y="28619"/>
                  </a:lnTo>
                  <a:lnTo>
                    <a:pt x="12511" y="45396"/>
                  </a:lnTo>
                  <a:lnTo>
                    <a:pt x="33300" y="59237"/>
                  </a:lnTo>
                  <a:lnTo>
                    <a:pt x="62368" y="73515"/>
                  </a:lnTo>
                  <a:lnTo>
                    <a:pt x="82565" y="87105"/>
                  </a:lnTo>
                  <a:lnTo>
                    <a:pt x="100254" y="92524"/>
                  </a:lnTo>
                  <a:lnTo>
                    <a:pt x="102389" y="94226"/>
                  </a:lnTo>
                  <a:lnTo>
                    <a:pt x="104762" y="98234"/>
                  </a:lnTo>
                  <a:lnTo>
                    <a:pt x="105816" y="102662"/>
                  </a:lnTo>
                  <a:lnTo>
                    <a:pt x="105304" y="104160"/>
                  </a:lnTo>
                  <a:lnTo>
                    <a:pt x="104168" y="105158"/>
                  </a:lnTo>
                  <a:lnTo>
                    <a:pt x="84383" y="112635"/>
                  </a:lnTo>
                  <a:lnTo>
                    <a:pt x="74534" y="112766"/>
                  </a:lnTo>
                  <a:lnTo>
                    <a:pt x="40614" y="107753"/>
                  </a:lnTo>
                  <a:lnTo>
                    <a:pt x="26677" y="106539"/>
                  </a:lnTo>
                  <a:lnTo>
                    <a:pt x="13791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362"/>
            <p:cNvSpPr/>
            <p:nvPr>
              <p:custDataLst>
                <p:tags r:id="rId83"/>
              </p:custDataLst>
            </p:nvPr>
          </p:nvSpPr>
          <p:spPr>
            <a:xfrm>
              <a:off x="2614907" y="4093372"/>
              <a:ext cx="392613" cy="92867"/>
            </a:xfrm>
            <a:custGeom>
              <a:avLst/>
              <a:gdLst/>
              <a:ahLst/>
              <a:cxnLst/>
              <a:rect l="0" t="0" r="0" b="0"/>
              <a:pathLst>
                <a:path w="392613" h="92867">
                  <a:moveTo>
                    <a:pt x="6849" y="7141"/>
                  </a:moveTo>
                  <a:lnTo>
                    <a:pt x="6849" y="7141"/>
                  </a:lnTo>
                  <a:lnTo>
                    <a:pt x="3057" y="7141"/>
                  </a:lnTo>
                  <a:lnTo>
                    <a:pt x="1940" y="6347"/>
                  </a:lnTo>
                  <a:lnTo>
                    <a:pt x="1195" y="5024"/>
                  </a:lnTo>
                  <a:lnTo>
                    <a:pt x="0" y="990"/>
                  </a:lnTo>
                  <a:lnTo>
                    <a:pt x="695" y="659"/>
                  </a:lnTo>
                  <a:lnTo>
                    <a:pt x="31822" y="14"/>
                  </a:lnTo>
                  <a:lnTo>
                    <a:pt x="59672" y="0"/>
                  </a:lnTo>
                  <a:lnTo>
                    <a:pt x="86265" y="2114"/>
                  </a:lnTo>
                  <a:lnTo>
                    <a:pt x="114253" y="5651"/>
                  </a:lnTo>
                  <a:lnTo>
                    <a:pt x="142654" y="6699"/>
                  </a:lnTo>
                  <a:lnTo>
                    <a:pt x="176902" y="10846"/>
                  </a:lnTo>
                  <a:lnTo>
                    <a:pt x="211717" y="13832"/>
                  </a:lnTo>
                  <a:lnTo>
                    <a:pt x="238256" y="14266"/>
                  </a:lnTo>
                  <a:lnTo>
                    <a:pt x="232184" y="14282"/>
                  </a:lnTo>
                  <a:lnTo>
                    <a:pt x="227912" y="16400"/>
                  </a:lnTo>
                  <a:lnTo>
                    <a:pt x="225662" y="18076"/>
                  </a:lnTo>
                  <a:lnTo>
                    <a:pt x="218929" y="19938"/>
                  </a:lnTo>
                  <a:lnTo>
                    <a:pt x="197878" y="24926"/>
                  </a:lnTo>
                  <a:lnTo>
                    <a:pt x="162595" y="47025"/>
                  </a:lnTo>
                  <a:lnTo>
                    <a:pt x="147784" y="59450"/>
                  </a:lnTo>
                  <a:lnTo>
                    <a:pt x="144893" y="64256"/>
                  </a:lnTo>
                  <a:lnTo>
                    <a:pt x="144122" y="66648"/>
                  </a:lnTo>
                  <a:lnTo>
                    <a:pt x="144402" y="69037"/>
                  </a:lnTo>
                  <a:lnTo>
                    <a:pt x="146830" y="73809"/>
                  </a:lnTo>
                  <a:lnTo>
                    <a:pt x="149382" y="75398"/>
                  </a:lnTo>
                  <a:lnTo>
                    <a:pt x="160559" y="77636"/>
                  </a:lnTo>
                  <a:lnTo>
                    <a:pt x="173925" y="77505"/>
                  </a:lnTo>
                  <a:lnTo>
                    <a:pt x="197400" y="68598"/>
                  </a:lnTo>
                  <a:lnTo>
                    <a:pt x="211500" y="58645"/>
                  </a:lnTo>
                  <a:lnTo>
                    <a:pt x="232324" y="37957"/>
                  </a:lnTo>
                  <a:lnTo>
                    <a:pt x="239197" y="26237"/>
                  </a:lnTo>
                  <a:lnTo>
                    <a:pt x="241922" y="14764"/>
                  </a:lnTo>
                  <a:lnTo>
                    <a:pt x="242554" y="7587"/>
                  </a:lnTo>
                  <a:lnTo>
                    <a:pt x="242592" y="23945"/>
                  </a:lnTo>
                  <a:lnTo>
                    <a:pt x="246385" y="34786"/>
                  </a:lnTo>
                  <a:lnTo>
                    <a:pt x="257066" y="49567"/>
                  </a:lnTo>
                  <a:lnTo>
                    <a:pt x="262519" y="54572"/>
                  </a:lnTo>
                  <a:lnTo>
                    <a:pt x="273721" y="61058"/>
                  </a:lnTo>
                  <a:lnTo>
                    <a:pt x="284007" y="63333"/>
                  </a:lnTo>
                  <a:lnTo>
                    <a:pt x="310988" y="64164"/>
                  </a:lnTo>
                  <a:lnTo>
                    <a:pt x="318764" y="62118"/>
                  </a:lnTo>
                  <a:lnTo>
                    <a:pt x="343853" y="47495"/>
                  </a:lnTo>
                  <a:lnTo>
                    <a:pt x="347128" y="40686"/>
                  </a:lnTo>
                  <a:lnTo>
                    <a:pt x="349736" y="21578"/>
                  </a:lnTo>
                  <a:lnTo>
                    <a:pt x="345953" y="25265"/>
                  </a:lnTo>
                  <a:lnTo>
                    <a:pt x="344093" y="29219"/>
                  </a:lnTo>
                  <a:lnTo>
                    <a:pt x="342899" y="38225"/>
                  </a:lnTo>
                  <a:lnTo>
                    <a:pt x="346485" y="49071"/>
                  </a:lnTo>
                  <a:lnTo>
                    <a:pt x="362537" y="73768"/>
                  </a:lnTo>
                  <a:lnTo>
                    <a:pt x="382433" y="89477"/>
                  </a:lnTo>
                  <a:lnTo>
                    <a:pt x="392612" y="928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5363"/>
            <p:cNvSpPr/>
            <p:nvPr>
              <p:custDataLst>
                <p:tags r:id="rId84"/>
              </p:custDataLst>
            </p:nvPr>
          </p:nvSpPr>
          <p:spPr>
            <a:xfrm>
              <a:off x="3664744" y="4021931"/>
              <a:ext cx="278607" cy="162736"/>
            </a:xfrm>
            <a:custGeom>
              <a:avLst/>
              <a:gdLst/>
              <a:ahLst/>
              <a:cxnLst/>
              <a:rect l="0" t="0" r="0" b="0"/>
              <a:pathLst>
                <a:path w="278607" h="162736">
                  <a:moveTo>
                    <a:pt x="0" y="0"/>
                  </a:moveTo>
                  <a:lnTo>
                    <a:pt x="0" y="0"/>
                  </a:lnTo>
                  <a:lnTo>
                    <a:pt x="0" y="31374"/>
                  </a:lnTo>
                  <a:lnTo>
                    <a:pt x="794" y="64663"/>
                  </a:lnTo>
                  <a:lnTo>
                    <a:pt x="6497" y="85835"/>
                  </a:lnTo>
                  <a:lnTo>
                    <a:pt x="26735" y="121459"/>
                  </a:lnTo>
                  <a:lnTo>
                    <a:pt x="44434" y="139087"/>
                  </a:lnTo>
                  <a:lnTo>
                    <a:pt x="76671" y="156350"/>
                  </a:lnTo>
                  <a:lnTo>
                    <a:pt x="87257" y="160770"/>
                  </a:lnTo>
                  <a:lnTo>
                    <a:pt x="97254" y="162735"/>
                  </a:lnTo>
                  <a:lnTo>
                    <a:pt x="106988" y="161492"/>
                  </a:lnTo>
                  <a:lnTo>
                    <a:pt x="126173" y="154225"/>
                  </a:lnTo>
                  <a:lnTo>
                    <a:pt x="133600" y="145539"/>
                  </a:lnTo>
                  <a:lnTo>
                    <a:pt x="153369" y="112417"/>
                  </a:lnTo>
                  <a:lnTo>
                    <a:pt x="161572" y="78333"/>
                  </a:lnTo>
                  <a:lnTo>
                    <a:pt x="162702" y="58664"/>
                  </a:lnTo>
                  <a:lnTo>
                    <a:pt x="160154" y="50415"/>
                  </a:lnTo>
                  <a:lnTo>
                    <a:pt x="154256" y="41308"/>
                  </a:lnTo>
                  <a:lnTo>
                    <a:pt x="152050" y="40239"/>
                  </a:lnTo>
                  <a:lnTo>
                    <a:pt x="149785" y="40320"/>
                  </a:lnTo>
                  <a:lnTo>
                    <a:pt x="142806" y="42109"/>
                  </a:lnTo>
                  <a:lnTo>
                    <a:pt x="140448" y="42360"/>
                  </a:lnTo>
                  <a:lnTo>
                    <a:pt x="135710" y="46873"/>
                  </a:lnTo>
                  <a:lnTo>
                    <a:pt x="124616" y="66409"/>
                  </a:lnTo>
                  <a:lnTo>
                    <a:pt x="122853" y="72643"/>
                  </a:lnTo>
                  <a:lnTo>
                    <a:pt x="124187" y="80175"/>
                  </a:lnTo>
                  <a:lnTo>
                    <a:pt x="131510" y="97946"/>
                  </a:lnTo>
                  <a:lnTo>
                    <a:pt x="155247" y="126234"/>
                  </a:lnTo>
                  <a:lnTo>
                    <a:pt x="189548" y="144841"/>
                  </a:lnTo>
                  <a:lnTo>
                    <a:pt x="209362" y="153906"/>
                  </a:lnTo>
                  <a:lnTo>
                    <a:pt x="242876" y="156972"/>
                  </a:lnTo>
                  <a:lnTo>
                    <a:pt x="278606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364"/>
            <p:cNvSpPr/>
            <p:nvPr>
              <p:custDataLst>
                <p:tags r:id="rId85"/>
              </p:custDataLst>
            </p:nvPr>
          </p:nvSpPr>
          <p:spPr>
            <a:xfrm>
              <a:off x="3065662" y="4100513"/>
              <a:ext cx="156170" cy="89497"/>
            </a:xfrm>
            <a:custGeom>
              <a:avLst/>
              <a:gdLst/>
              <a:ahLst/>
              <a:cxnLst/>
              <a:rect l="0" t="0" r="0" b="0"/>
              <a:pathLst>
                <a:path w="156170" h="89497">
                  <a:moveTo>
                    <a:pt x="6151" y="0"/>
                  </a:moveTo>
                  <a:lnTo>
                    <a:pt x="6151" y="0"/>
                  </a:lnTo>
                  <a:lnTo>
                    <a:pt x="6151" y="9942"/>
                  </a:lnTo>
                  <a:lnTo>
                    <a:pt x="0" y="33792"/>
                  </a:lnTo>
                  <a:lnTo>
                    <a:pt x="6340" y="61792"/>
                  </a:lnTo>
                  <a:lnTo>
                    <a:pt x="13802" y="76911"/>
                  </a:lnTo>
                  <a:lnTo>
                    <a:pt x="18283" y="81807"/>
                  </a:lnTo>
                  <a:lnTo>
                    <a:pt x="24474" y="85358"/>
                  </a:lnTo>
                  <a:lnTo>
                    <a:pt x="26661" y="89496"/>
                  </a:lnTo>
                  <a:lnTo>
                    <a:pt x="26968" y="89033"/>
                  </a:lnTo>
                  <a:lnTo>
                    <a:pt x="28374" y="53625"/>
                  </a:lnTo>
                  <a:lnTo>
                    <a:pt x="38973" y="20475"/>
                  </a:lnTo>
                  <a:lnTo>
                    <a:pt x="41805" y="10652"/>
                  </a:lnTo>
                  <a:lnTo>
                    <a:pt x="45280" y="5263"/>
                  </a:lnTo>
                  <a:lnTo>
                    <a:pt x="48112" y="3509"/>
                  </a:lnTo>
                  <a:lnTo>
                    <a:pt x="61947" y="692"/>
                  </a:lnTo>
                  <a:lnTo>
                    <a:pt x="64779" y="461"/>
                  </a:lnTo>
                  <a:lnTo>
                    <a:pt x="76350" y="3929"/>
                  </a:lnTo>
                  <a:lnTo>
                    <a:pt x="86041" y="9983"/>
                  </a:lnTo>
                  <a:lnTo>
                    <a:pt x="114940" y="39528"/>
                  </a:lnTo>
                  <a:lnTo>
                    <a:pt x="145767" y="75129"/>
                  </a:lnTo>
                  <a:lnTo>
                    <a:pt x="156169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365"/>
            <p:cNvSpPr/>
            <p:nvPr>
              <p:custDataLst>
                <p:tags r:id="rId86"/>
              </p:custDataLst>
            </p:nvPr>
          </p:nvSpPr>
          <p:spPr>
            <a:xfrm>
              <a:off x="2144535" y="4050532"/>
              <a:ext cx="118403" cy="135559"/>
            </a:xfrm>
            <a:custGeom>
              <a:avLst/>
              <a:gdLst/>
              <a:ahLst/>
              <a:cxnLst/>
              <a:rect l="0" t="0" r="0" b="0"/>
              <a:pathLst>
                <a:path w="118403" h="135559">
                  <a:moveTo>
                    <a:pt x="48596" y="7118"/>
                  </a:moveTo>
                  <a:lnTo>
                    <a:pt x="48596" y="7118"/>
                  </a:lnTo>
                  <a:lnTo>
                    <a:pt x="42445" y="967"/>
                  </a:lnTo>
                  <a:lnTo>
                    <a:pt x="37954" y="268"/>
                  </a:lnTo>
                  <a:lnTo>
                    <a:pt x="24686" y="0"/>
                  </a:lnTo>
                  <a:lnTo>
                    <a:pt x="19978" y="2102"/>
                  </a:lnTo>
                  <a:lnTo>
                    <a:pt x="3350" y="16767"/>
                  </a:lnTo>
                  <a:lnTo>
                    <a:pt x="706" y="23577"/>
                  </a:lnTo>
                  <a:lnTo>
                    <a:pt x="0" y="27616"/>
                  </a:lnTo>
                  <a:lnTo>
                    <a:pt x="1333" y="34220"/>
                  </a:lnTo>
                  <a:lnTo>
                    <a:pt x="15235" y="57622"/>
                  </a:lnTo>
                  <a:lnTo>
                    <a:pt x="24244" y="66076"/>
                  </a:lnTo>
                  <a:lnTo>
                    <a:pt x="56296" y="84340"/>
                  </a:lnTo>
                  <a:lnTo>
                    <a:pt x="85878" y="99494"/>
                  </a:lnTo>
                  <a:lnTo>
                    <a:pt x="105614" y="109414"/>
                  </a:lnTo>
                  <a:lnTo>
                    <a:pt x="114527" y="116626"/>
                  </a:lnTo>
                  <a:lnTo>
                    <a:pt x="117586" y="121405"/>
                  </a:lnTo>
                  <a:lnTo>
                    <a:pt x="118402" y="123791"/>
                  </a:lnTo>
                  <a:lnTo>
                    <a:pt x="118152" y="125381"/>
                  </a:lnTo>
                  <a:lnTo>
                    <a:pt x="117192" y="126441"/>
                  </a:lnTo>
                  <a:lnTo>
                    <a:pt x="114008" y="128413"/>
                  </a:lnTo>
                  <a:lnTo>
                    <a:pt x="109948" y="131935"/>
                  </a:lnTo>
                  <a:lnTo>
                    <a:pt x="103380" y="134030"/>
                  </a:lnTo>
                  <a:lnTo>
                    <a:pt x="69193" y="135558"/>
                  </a:lnTo>
                  <a:lnTo>
                    <a:pt x="39902" y="134892"/>
                  </a:lnTo>
                  <a:lnTo>
                    <a:pt x="20021" y="128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366"/>
            <p:cNvSpPr/>
            <p:nvPr>
              <p:custDataLst>
                <p:tags r:id="rId87"/>
              </p:custDataLst>
            </p:nvPr>
          </p:nvSpPr>
          <p:spPr>
            <a:xfrm>
              <a:off x="3246823" y="4107656"/>
              <a:ext cx="167891" cy="85726"/>
            </a:xfrm>
            <a:custGeom>
              <a:avLst/>
              <a:gdLst/>
              <a:ahLst/>
              <a:cxnLst/>
              <a:rect l="0" t="0" r="0" b="0"/>
              <a:pathLst>
                <a:path w="167891" h="85726">
                  <a:moveTo>
                    <a:pt x="53590" y="0"/>
                  </a:moveTo>
                  <a:lnTo>
                    <a:pt x="53590" y="0"/>
                  </a:lnTo>
                  <a:lnTo>
                    <a:pt x="49797" y="0"/>
                  </a:lnTo>
                  <a:lnTo>
                    <a:pt x="45819" y="2117"/>
                  </a:lnTo>
                  <a:lnTo>
                    <a:pt x="41405" y="4910"/>
                  </a:lnTo>
                  <a:lnTo>
                    <a:pt x="25948" y="10642"/>
                  </a:lnTo>
                  <a:lnTo>
                    <a:pt x="12680" y="20792"/>
                  </a:lnTo>
                  <a:lnTo>
                    <a:pt x="7626" y="27233"/>
                  </a:lnTo>
                  <a:lnTo>
                    <a:pt x="590" y="41627"/>
                  </a:lnTo>
                  <a:lnTo>
                    <a:pt x="0" y="45215"/>
                  </a:lnTo>
                  <a:lnTo>
                    <a:pt x="1462" y="51316"/>
                  </a:lnTo>
                  <a:lnTo>
                    <a:pt x="6747" y="63006"/>
                  </a:lnTo>
                  <a:lnTo>
                    <a:pt x="9661" y="65817"/>
                  </a:lnTo>
                  <a:lnTo>
                    <a:pt x="17133" y="68939"/>
                  </a:lnTo>
                  <a:lnTo>
                    <a:pt x="50359" y="71218"/>
                  </a:lnTo>
                  <a:lnTo>
                    <a:pt x="65244" y="71373"/>
                  </a:lnTo>
                  <a:lnTo>
                    <a:pt x="69297" y="69807"/>
                  </a:lnTo>
                  <a:lnTo>
                    <a:pt x="75916" y="63834"/>
                  </a:lnTo>
                  <a:lnTo>
                    <a:pt x="84105" y="51546"/>
                  </a:lnTo>
                  <a:lnTo>
                    <a:pt x="87767" y="37851"/>
                  </a:lnTo>
                  <a:lnTo>
                    <a:pt x="89268" y="8967"/>
                  </a:lnTo>
                  <a:lnTo>
                    <a:pt x="85504" y="3892"/>
                  </a:lnTo>
                  <a:lnTo>
                    <a:pt x="84391" y="3388"/>
                  </a:lnTo>
                  <a:lnTo>
                    <a:pt x="83649" y="3847"/>
                  </a:lnTo>
                  <a:lnTo>
                    <a:pt x="83154" y="4946"/>
                  </a:lnTo>
                  <a:lnTo>
                    <a:pt x="82030" y="5678"/>
                  </a:lnTo>
                  <a:lnTo>
                    <a:pt x="78665" y="6492"/>
                  </a:lnTo>
                  <a:lnTo>
                    <a:pt x="77450" y="8297"/>
                  </a:lnTo>
                  <a:lnTo>
                    <a:pt x="75741" y="18422"/>
                  </a:lnTo>
                  <a:lnTo>
                    <a:pt x="75115" y="40712"/>
                  </a:lnTo>
                  <a:lnTo>
                    <a:pt x="76671" y="44604"/>
                  </a:lnTo>
                  <a:lnTo>
                    <a:pt x="98317" y="69771"/>
                  </a:lnTo>
                  <a:lnTo>
                    <a:pt x="113409" y="78088"/>
                  </a:lnTo>
                  <a:lnTo>
                    <a:pt x="130845" y="83462"/>
                  </a:lnTo>
                  <a:lnTo>
                    <a:pt x="16789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1" name="SMARTInkShape-5367"/>
          <p:cNvSpPr/>
          <p:nvPr>
            <p:custDataLst>
              <p:tags r:id="rId1"/>
            </p:custDataLst>
          </p:nvPr>
        </p:nvSpPr>
        <p:spPr>
          <a:xfrm>
            <a:off x="8671429" y="3928417"/>
            <a:ext cx="84217" cy="14121"/>
          </a:xfrm>
          <a:custGeom>
            <a:avLst/>
            <a:gdLst/>
            <a:ahLst/>
            <a:cxnLst/>
            <a:rect l="0" t="0" r="0" b="0"/>
            <a:pathLst>
              <a:path w="84217" h="14121">
                <a:moveTo>
                  <a:pt x="0" y="0"/>
                </a:moveTo>
                <a:lnTo>
                  <a:pt x="0" y="0"/>
                </a:lnTo>
                <a:lnTo>
                  <a:pt x="7089" y="5670"/>
                </a:lnTo>
                <a:lnTo>
                  <a:pt x="17247" y="10816"/>
                </a:lnTo>
                <a:lnTo>
                  <a:pt x="38819" y="14120"/>
                </a:lnTo>
                <a:lnTo>
                  <a:pt x="58831" y="12575"/>
                </a:lnTo>
                <a:lnTo>
                  <a:pt x="83134" y="4942"/>
                </a:lnTo>
                <a:lnTo>
                  <a:pt x="84216" y="425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SMARTInkShape-5368"/>
          <p:cNvSpPr/>
          <p:nvPr>
            <p:custDataLst>
              <p:tags r:id="rId2"/>
            </p:custDataLst>
          </p:nvPr>
        </p:nvSpPr>
        <p:spPr>
          <a:xfrm>
            <a:off x="2193179" y="3543303"/>
            <a:ext cx="457123" cy="114289"/>
          </a:xfrm>
          <a:custGeom>
            <a:avLst/>
            <a:gdLst/>
            <a:ahLst/>
            <a:cxnLst/>
            <a:rect l="0" t="0" r="0" b="0"/>
            <a:pathLst>
              <a:path w="457123" h="114289">
                <a:moveTo>
                  <a:pt x="57102" y="107153"/>
                </a:moveTo>
                <a:lnTo>
                  <a:pt x="57102" y="107153"/>
                </a:lnTo>
                <a:lnTo>
                  <a:pt x="63253" y="107153"/>
                </a:lnTo>
                <a:lnTo>
                  <a:pt x="69753" y="102244"/>
                </a:lnTo>
                <a:lnTo>
                  <a:pt x="74102" y="101002"/>
                </a:lnTo>
                <a:lnTo>
                  <a:pt x="88271" y="99412"/>
                </a:lnTo>
                <a:lnTo>
                  <a:pt x="97735" y="95158"/>
                </a:lnTo>
                <a:lnTo>
                  <a:pt x="133401" y="86804"/>
                </a:lnTo>
                <a:lnTo>
                  <a:pt x="168037" y="75874"/>
                </a:lnTo>
                <a:lnTo>
                  <a:pt x="188670" y="67402"/>
                </a:lnTo>
                <a:lnTo>
                  <a:pt x="223904" y="59655"/>
                </a:lnTo>
                <a:lnTo>
                  <a:pt x="257456" y="53685"/>
                </a:lnTo>
                <a:lnTo>
                  <a:pt x="290076" y="40384"/>
                </a:lnTo>
                <a:lnTo>
                  <a:pt x="322798" y="32333"/>
                </a:lnTo>
                <a:lnTo>
                  <a:pt x="358316" y="22519"/>
                </a:lnTo>
                <a:lnTo>
                  <a:pt x="379572" y="14769"/>
                </a:lnTo>
                <a:lnTo>
                  <a:pt x="392823" y="14285"/>
                </a:lnTo>
                <a:lnTo>
                  <a:pt x="392848" y="18077"/>
                </a:lnTo>
                <a:lnTo>
                  <a:pt x="392058" y="19194"/>
                </a:lnTo>
                <a:lnTo>
                  <a:pt x="390737" y="19939"/>
                </a:lnTo>
                <a:lnTo>
                  <a:pt x="389063" y="20435"/>
                </a:lnTo>
                <a:lnTo>
                  <a:pt x="378385" y="29068"/>
                </a:lnTo>
                <a:lnTo>
                  <a:pt x="376066" y="31284"/>
                </a:lnTo>
                <a:lnTo>
                  <a:pt x="369256" y="33746"/>
                </a:lnTo>
                <a:lnTo>
                  <a:pt x="365217" y="34403"/>
                </a:lnTo>
                <a:lnTo>
                  <a:pt x="361731" y="36428"/>
                </a:lnTo>
                <a:lnTo>
                  <a:pt x="344113" y="51695"/>
                </a:lnTo>
                <a:lnTo>
                  <a:pt x="315619" y="60662"/>
                </a:lnTo>
                <a:lnTo>
                  <a:pt x="291700" y="73099"/>
                </a:lnTo>
                <a:lnTo>
                  <a:pt x="256976" y="82090"/>
                </a:lnTo>
                <a:lnTo>
                  <a:pt x="241979" y="88077"/>
                </a:lnTo>
                <a:lnTo>
                  <a:pt x="208597" y="94036"/>
                </a:lnTo>
                <a:lnTo>
                  <a:pt x="175045" y="98829"/>
                </a:lnTo>
                <a:lnTo>
                  <a:pt x="147258" y="103452"/>
                </a:lnTo>
                <a:lnTo>
                  <a:pt x="115127" y="106422"/>
                </a:lnTo>
                <a:lnTo>
                  <a:pt x="85850" y="107009"/>
                </a:lnTo>
                <a:lnTo>
                  <a:pt x="54891" y="107134"/>
                </a:lnTo>
                <a:lnTo>
                  <a:pt x="19752" y="107152"/>
                </a:lnTo>
                <a:lnTo>
                  <a:pt x="12081" y="107153"/>
                </a:lnTo>
                <a:lnTo>
                  <a:pt x="7195" y="105036"/>
                </a:lnTo>
                <a:lnTo>
                  <a:pt x="376" y="100304"/>
                </a:lnTo>
                <a:lnTo>
                  <a:pt x="34713" y="100010"/>
                </a:lnTo>
                <a:lnTo>
                  <a:pt x="67504" y="100010"/>
                </a:lnTo>
                <a:lnTo>
                  <a:pt x="93465" y="97893"/>
                </a:lnTo>
                <a:lnTo>
                  <a:pt x="128624" y="93528"/>
                </a:lnTo>
                <a:lnTo>
                  <a:pt x="159248" y="90880"/>
                </a:lnTo>
                <a:lnTo>
                  <a:pt x="191844" y="86741"/>
                </a:lnTo>
                <a:lnTo>
                  <a:pt x="226123" y="81014"/>
                </a:lnTo>
                <a:lnTo>
                  <a:pt x="256647" y="76943"/>
                </a:lnTo>
                <a:lnTo>
                  <a:pt x="285607" y="68730"/>
                </a:lnTo>
                <a:lnTo>
                  <a:pt x="314259" y="64374"/>
                </a:lnTo>
                <a:lnTo>
                  <a:pt x="346201" y="54463"/>
                </a:lnTo>
                <a:lnTo>
                  <a:pt x="380869" y="38079"/>
                </a:lnTo>
                <a:lnTo>
                  <a:pt x="413994" y="21575"/>
                </a:lnTo>
                <a:lnTo>
                  <a:pt x="426343" y="15401"/>
                </a:lnTo>
                <a:lnTo>
                  <a:pt x="442747" y="14287"/>
                </a:lnTo>
                <a:lnTo>
                  <a:pt x="439037" y="18078"/>
                </a:lnTo>
                <a:lnTo>
                  <a:pt x="435078" y="19939"/>
                </a:lnTo>
                <a:lnTo>
                  <a:pt x="432911" y="20436"/>
                </a:lnTo>
                <a:lnTo>
                  <a:pt x="426069" y="24926"/>
                </a:lnTo>
                <a:lnTo>
                  <a:pt x="399370" y="42903"/>
                </a:lnTo>
                <a:lnTo>
                  <a:pt x="369255" y="57151"/>
                </a:lnTo>
                <a:lnTo>
                  <a:pt x="335422" y="69054"/>
                </a:lnTo>
                <a:lnTo>
                  <a:pt x="299952" y="80960"/>
                </a:lnTo>
                <a:lnTo>
                  <a:pt x="270614" y="89691"/>
                </a:lnTo>
                <a:lnTo>
                  <a:pt x="237184" y="94355"/>
                </a:lnTo>
                <a:lnTo>
                  <a:pt x="207415" y="98893"/>
                </a:lnTo>
                <a:lnTo>
                  <a:pt x="173695" y="104698"/>
                </a:lnTo>
                <a:lnTo>
                  <a:pt x="143280" y="108785"/>
                </a:lnTo>
                <a:lnTo>
                  <a:pt x="107962" y="113571"/>
                </a:lnTo>
                <a:lnTo>
                  <a:pt x="76436" y="114233"/>
                </a:lnTo>
                <a:lnTo>
                  <a:pt x="56169" y="114288"/>
                </a:lnTo>
                <a:lnTo>
                  <a:pt x="50602" y="112177"/>
                </a:lnTo>
                <a:lnTo>
                  <a:pt x="45482" y="109386"/>
                </a:lnTo>
                <a:lnTo>
                  <a:pt x="35709" y="107161"/>
                </a:lnTo>
                <a:lnTo>
                  <a:pt x="52465" y="107154"/>
                </a:lnTo>
                <a:lnTo>
                  <a:pt x="86904" y="100671"/>
                </a:lnTo>
                <a:lnTo>
                  <a:pt x="121557" y="96304"/>
                </a:lnTo>
                <a:lnTo>
                  <a:pt x="150797" y="92751"/>
                </a:lnTo>
                <a:lnTo>
                  <a:pt x="184207" y="87346"/>
                </a:lnTo>
                <a:lnTo>
                  <a:pt x="217764" y="82251"/>
                </a:lnTo>
                <a:lnTo>
                  <a:pt x="245552" y="75874"/>
                </a:lnTo>
                <a:lnTo>
                  <a:pt x="273894" y="68958"/>
                </a:lnTo>
                <a:lnTo>
                  <a:pt x="306212" y="59509"/>
                </a:lnTo>
                <a:lnTo>
                  <a:pt x="335527" y="49999"/>
                </a:lnTo>
                <a:lnTo>
                  <a:pt x="370784" y="35715"/>
                </a:lnTo>
                <a:lnTo>
                  <a:pt x="404727" y="19047"/>
                </a:lnTo>
                <a:lnTo>
                  <a:pt x="418104" y="15225"/>
                </a:lnTo>
                <a:lnTo>
                  <a:pt x="423393" y="14702"/>
                </a:lnTo>
                <a:lnTo>
                  <a:pt x="428390" y="12354"/>
                </a:lnTo>
                <a:lnTo>
                  <a:pt x="433257" y="9458"/>
                </a:lnTo>
                <a:lnTo>
                  <a:pt x="442443" y="7231"/>
                </a:lnTo>
                <a:lnTo>
                  <a:pt x="442740" y="10960"/>
                </a:lnTo>
                <a:lnTo>
                  <a:pt x="441988" y="12068"/>
                </a:lnTo>
                <a:lnTo>
                  <a:pt x="440692" y="12807"/>
                </a:lnTo>
                <a:lnTo>
                  <a:pt x="430672" y="14884"/>
                </a:lnTo>
                <a:lnTo>
                  <a:pt x="423730" y="19137"/>
                </a:lnTo>
                <a:lnTo>
                  <a:pt x="391026" y="31282"/>
                </a:lnTo>
                <a:lnTo>
                  <a:pt x="355986" y="45270"/>
                </a:lnTo>
                <a:lnTo>
                  <a:pt x="321269" y="57151"/>
                </a:lnTo>
                <a:lnTo>
                  <a:pt x="297828" y="62175"/>
                </a:lnTo>
                <a:lnTo>
                  <a:pt x="265255" y="67665"/>
                </a:lnTo>
                <a:lnTo>
                  <a:pt x="235097" y="71484"/>
                </a:lnTo>
                <a:lnTo>
                  <a:pt x="201505" y="76942"/>
                </a:lnTo>
                <a:lnTo>
                  <a:pt x="167912" y="78255"/>
                </a:lnTo>
                <a:lnTo>
                  <a:pt x="136405" y="83424"/>
                </a:lnTo>
                <a:lnTo>
                  <a:pt x="107251" y="85268"/>
                </a:lnTo>
                <a:lnTo>
                  <a:pt x="72202" y="85662"/>
                </a:lnTo>
                <a:lnTo>
                  <a:pt x="40714" y="85717"/>
                </a:lnTo>
                <a:lnTo>
                  <a:pt x="26229" y="86514"/>
                </a:lnTo>
                <a:lnTo>
                  <a:pt x="0" y="92858"/>
                </a:lnTo>
                <a:lnTo>
                  <a:pt x="31874" y="92866"/>
                </a:lnTo>
                <a:lnTo>
                  <a:pt x="64478" y="92866"/>
                </a:lnTo>
                <a:lnTo>
                  <a:pt x="93949" y="92866"/>
                </a:lnTo>
                <a:lnTo>
                  <a:pt x="128688" y="90749"/>
                </a:lnTo>
                <a:lnTo>
                  <a:pt x="160936" y="86715"/>
                </a:lnTo>
                <a:lnTo>
                  <a:pt x="192177" y="81009"/>
                </a:lnTo>
                <a:lnTo>
                  <a:pt x="221279" y="79058"/>
                </a:lnTo>
                <a:lnTo>
                  <a:pt x="253750" y="74881"/>
                </a:lnTo>
                <a:lnTo>
                  <a:pt x="285035" y="66412"/>
                </a:lnTo>
                <a:lnTo>
                  <a:pt x="314145" y="57096"/>
                </a:lnTo>
                <a:lnTo>
                  <a:pt x="349185" y="45234"/>
                </a:lnTo>
                <a:lnTo>
                  <a:pt x="379562" y="33333"/>
                </a:lnTo>
                <a:lnTo>
                  <a:pt x="404533" y="21428"/>
                </a:lnTo>
                <a:lnTo>
                  <a:pt x="407785" y="19047"/>
                </a:lnTo>
                <a:lnTo>
                  <a:pt x="415632" y="16401"/>
                </a:lnTo>
                <a:lnTo>
                  <a:pt x="428975" y="12795"/>
                </a:lnTo>
                <a:lnTo>
                  <a:pt x="440866" y="6699"/>
                </a:lnTo>
                <a:lnTo>
                  <a:pt x="448202" y="1321"/>
                </a:lnTo>
                <a:lnTo>
                  <a:pt x="457122" y="0"/>
                </a:lnTo>
                <a:lnTo>
                  <a:pt x="450999" y="6148"/>
                </a:lnTo>
                <a:lnTo>
                  <a:pt x="416670" y="26256"/>
                </a:lnTo>
                <a:lnTo>
                  <a:pt x="385359" y="41277"/>
                </a:lnTo>
                <a:lnTo>
                  <a:pt x="369646" y="51740"/>
                </a:lnTo>
                <a:lnTo>
                  <a:pt x="334821" y="67285"/>
                </a:lnTo>
                <a:lnTo>
                  <a:pt x="299873" y="80727"/>
                </a:lnTo>
                <a:lnTo>
                  <a:pt x="264255" y="87181"/>
                </a:lnTo>
                <a:lnTo>
                  <a:pt x="228550" y="92911"/>
                </a:lnTo>
                <a:lnTo>
                  <a:pt x="192833" y="98918"/>
                </a:lnTo>
                <a:lnTo>
                  <a:pt x="157115" y="99866"/>
                </a:lnTo>
                <a:lnTo>
                  <a:pt x="122023" y="99997"/>
                </a:lnTo>
                <a:lnTo>
                  <a:pt x="88095" y="100009"/>
                </a:lnTo>
                <a:lnTo>
                  <a:pt x="57113" y="100010"/>
                </a:lnTo>
                <a:lnTo>
                  <a:pt x="67046" y="100010"/>
                </a:lnTo>
                <a:lnTo>
                  <a:pt x="71576" y="97893"/>
                </a:lnTo>
                <a:lnTo>
                  <a:pt x="73895" y="96217"/>
                </a:lnTo>
                <a:lnTo>
                  <a:pt x="84744" y="93859"/>
                </a:lnTo>
                <a:lnTo>
                  <a:pt x="115791" y="89161"/>
                </a:lnTo>
                <a:lnTo>
                  <a:pt x="151099" y="82232"/>
                </a:lnTo>
                <a:lnTo>
                  <a:pt x="185838" y="76943"/>
                </a:lnTo>
                <a:lnTo>
                  <a:pt x="218086" y="72522"/>
                </a:lnTo>
                <a:lnTo>
                  <a:pt x="249327" y="66740"/>
                </a:lnTo>
                <a:lnTo>
                  <a:pt x="278429" y="62658"/>
                </a:lnTo>
                <a:lnTo>
                  <a:pt x="307108" y="54443"/>
                </a:lnTo>
                <a:lnTo>
                  <a:pt x="335703" y="45177"/>
                </a:lnTo>
                <a:lnTo>
                  <a:pt x="364283" y="37820"/>
                </a:lnTo>
                <a:lnTo>
                  <a:pt x="383598" y="34222"/>
                </a:lnTo>
                <a:lnTo>
                  <a:pt x="418823" y="21517"/>
                </a:lnTo>
                <a:lnTo>
                  <a:pt x="436975" y="15394"/>
                </a:lnTo>
                <a:lnTo>
                  <a:pt x="448499" y="14382"/>
                </a:lnTo>
                <a:lnTo>
                  <a:pt x="449002" y="13556"/>
                </a:lnTo>
                <a:lnTo>
                  <a:pt x="449876" y="8142"/>
                </a:lnTo>
                <a:lnTo>
                  <a:pt x="452066" y="7586"/>
                </a:lnTo>
                <a:lnTo>
                  <a:pt x="453762" y="7437"/>
                </a:lnTo>
                <a:lnTo>
                  <a:pt x="454098" y="8132"/>
                </a:lnTo>
                <a:lnTo>
                  <a:pt x="450215" y="13998"/>
                </a:lnTo>
                <a:lnTo>
                  <a:pt x="446277" y="17992"/>
                </a:lnTo>
                <a:lnTo>
                  <a:pt x="442265" y="19901"/>
                </a:lnTo>
                <a:lnTo>
                  <a:pt x="440084" y="20410"/>
                </a:lnTo>
                <a:lnTo>
                  <a:pt x="405466" y="40786"/>
                </a:lnTo>
                <a:lnTo>
                  <a:pt x="392360" y="44362"/>
                </a:lnTo>
                <a:lnTo>
                  <a:pt x="364240" y="55162"/>
                </a:lnTo>
                <a:lnTo>
                  <a:pt x="349983" y="58676"/>
                </a:lnTo>
                <a:lnTo>
                  <a:pt x="339672" y="61795"/>
                </a:lnTo>
                <a:lnTo>
                  <a:pt x="305414" y="68981"/>
                </a:lnTo>
                <a:lnTo>
                  <a:pt x="271326" y="71219"/>
                </a:lnTo>
                <a:lnTo>
                  <a:pt x="235830" y="71422"/>
                </a:lnTo>
                <a:lnTo>
                  <a:pt x="200138" y="71435"/>
                </a:lnTo>
                <a:lnTo>
                  <a:pt x="199977" y="71435"/>
                </a:lnTo>
                <a:lnTo>
                  <a:pt x="199977" y="785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1754"/>
          <p:cNvGrpSpPr/>
          <p:nvPr/>
        </p:nvGrpSpPr>
        <p:grpSpPr>
          <a:xfrm>
            <a:off x="3757613" y="1843088"/>
            <a:ext cx="164221" cy="592932"/>
            <a:chOff x="3757613" y="1843088"/>
            <a:chExt cx="164221" cy="592932"/>
          </a:xfrm>
        </p:grpSpPr>
        <p:sp>
          <p:nvSpPr>
            <p:cNvPr id="383" name="SMARTInkShape-5369"/>
            <p:cNvSpPr/>
            <p:nvPr>
              <p:custDataLst>
                <p:tags r:id="rId75"/>
              </p:custDataLst>
            </p:nvPr>
          </p:nvSpPr>
          <p:spPr>
            <a:xfrm>
              <a:off x="3850481" y="1843088"/>
              <a:ext cx="71353" cy="535236"/>
            </a:xfrm>
            <a:custGeom>
              <a:avLst/>
              <a:gdLst/>
              <a:ahLst/>
              <a:cxnLst/>
              <a:rect l="0" t="0" r="0" b="0"/>
              <a:pathLst>
                <a:path w="71353" h="535236">
                  <a:moveTo>
                    <a:pt x="48380" y="0"/>
                  </a:moveTo>
                  <a:lnTo>
                    <a:pt x="48380" y="0"/>
                  </a:lnTo>
                  <a:lnTo>
                    <a:pt x="49345" y="7447"/>
                  </a:lnTo>
                  <a:lnTo>
                    <a:pt x="49876" y="37895"/>
                  </a:lnTo>
                  <a:lnTo>
                    <a:pt x="49968" y="64938"/>
                  </a:lnTo>
                  <a:lnTo>
                    <a:pt x="49995" y="93059"/>
                  </a:lnTo>
                  <a:lnTo>
                    <a:pt x="50003" y="123617"/>
                  </a:lnTo>
                  <a:lnTo>
                    <a:pt x="50005" y="157806"/>
                  </a:lnTo>
                  <a:lnTo>
                    <a:pt x="50006" y="193072"/>
                  </a:lnTo>
                  <a:lnTo>
                    <a:pt x="47890" y="226539"/>
                  </a:lnTo>
                  <a:lnTo>
                    <a:pt x="44352" y="258681"/>
                  </a:lnTo>
                  <a:lnTo>
                    <a:pt x="43304" y="293340"/>
                  </a:lnTo>
                  <a:lnTo>
                    <a:pt x="40877" y="326628"/>
                  </a:lnTo>
                  <a:lnTo>
                    <a:pt x="37247" y="356599"/>
                  </a:lnTo>
                  <a:lnTo>
                    <a:pt x="34055" y="385588"/>
                  </a:lnTo>
                  <a:lnTo>
                    <a:pt x="28082" y="414285"/>
                  </a:lnTo>
                  <a:lnTo>
                    <a:pt x="18953" y="448635"/>
                  </a:lnTo>
                  <a:lnTo>
                    <a:pt x="9248" y="483471"/>
                  </a:lnTo>
                  <a:lnTo>
                    <a:pt x="5651" y="499379"/>
                  </a:lnTo>
                  <a:lnTo>
                    <a:pt x="1675" y="514147"/>
                  </a:lnTo>
                  <a:lnTo>
                    <a:pt x="29" y="535235"/>
                  </a:lnTo>
                  <a:lnTo>
                    <a:pt x="1" y="503063"/>
                  </a:lnTo>
                  <a:lnTo>
                    <a:pt x="0" y="475696"/>
                  </a:lnTo>
                  <a:lnTo>
                    <a:pt x="0" y="443743"/>
                  </a:lnTo>
                  <a:lnTo>
                    <a:pt x="0" y="417935"/>
                  </a:lnTo>
                  <a:lnTo>
                    <a:pt x="3792" y="386387"/>
                  </a:lnTo>
                  <a:lnTo>
                    <a:pt x="6151" y="355697"/>
                  </a:lnTo>
                  <a:lnTo>
                    <a:pt x="6850" y="322702"/>
                  </a:lnTo>
                  <a:lnTo>
                    <a:pt x="10849" y="291583"/>
                  </a:lnTo>
                  <a:lnTo>
                    <a:pt x="17061" y="258462"/>
                  </a:lnTo>
                  <a:lnTo>
                    <a:pt x="23929" y="227305"/>
                  </a:lnTo>
                  <a:lnTo>
                    <a:pt x="30991" y="194173"/>
                  </a:lnTo>
                  <a:lnTo>
                    <a:pt x="38110" y="163013"/>
                  </a:lnTo>
                  <a:lnTo>
                    <a:pt x="45247" y="129880"/>
                  </a:lnTo>
                  <a:lnTo>
                    <a:pt x="52389" y="98719"/>
                  </a:lnTo>
                  <a:lnTo>
                    <a:pt x="59532" y="69378"/>
                  </a:lnTo>
                  <a:lnTo>
                    <a:pt x="66675" y="40576"/>
                  </a:lnTo>
                  <a:lnTo>
                    <a:pt x="70497" y="8103"/>
                  </a:lnTo>
                  <a:lnTo>
                    <a:pt x="713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370"/>
            <p:cNvSpPr/>
            <p:nvPr>
              <p:custDataLst>
                <p:tags r:id="rId76"/>
              </p:custDataLst>
            </p:nvPr>
          </p:nvSpPr>
          <p:spPr>
            <a:xfrm>
              <a:off x="3793331" y="1843088"/>
              <a:ext cx="112293" cy="592932"/>
            </a:xfrm>
            <a:custGeom>
              <a:avLst/>
              <a:gdLst/>
              <a:ahLst/>
              <a:cxnLst/>
              <a:rect l="0" t="0" r="0" b="0"/>
              <a:pathLst>
                <a:path w="112293" h="592932">
                  <a:moveTo>
                    <a:pt x="112292" y="0"/>
                  </a:moveTo>
                  <a:lnTo>
                    <a:pt x="112292" y="0"/>
                  </a:lnTo>
                  <a:lnTo>
                    <a:pt x="110892" y="7305"/>
                  </a:lnTo>
                  <a:lnTo>
                    <a:pt x="102985" y="42247"/>
                  </a:lnTo>
                  <a:lnTo>
                    <a:pt x="100893" y="74253"/>
                  </a:lnTo>
                  <a:lnTo>
                    <a:pt x="99480" y="104992"/>
                  </a:lnTo>
                  <a:lnTo>
                    <a:pt x="95181" y="138088"/>
                  </a:lnTo>
                  <a:lnTo>
                    <a:pt x="92760" y="169149"/>
                  </a:lnTo>
                  <a:lnTo>
                    <a:pt x="86575" y="203135"/>
                  </a:lnTo>
                  <a:lnTo>
                    <a:pt x="76629" y="238341"/>
                  </a:lnTo>
                  <a:lnTo>
                    <a:pt x="72182" y="273907"/>
                  </a:lnTo>
                  <a:lnTo>
                    <a:pt x="65397" y="308787"/>
                  </a:lnTo>
                  <a:lnTo>
                    <a:pt x="54478" y="340377"/>
                  </a:lnTo>
                  <a:lnTo>
                    <a:pt x="45863" y="373726"/>
                  </a:lnTo>
                  <a:lnTo>
                    <a:pt x="38284" y="404068"/>
                  </a:lnTo>
                  <a:lnTo>
                    <a:pt x="31011" y="432373"/>
                  </a:lnTo>
                  <a:lnTo>
                    <a:pt x="21442" y="465789"/>
                  </a:lnTo>
                  <a:lnTo>
                    <a:pt x="11908" y="498936"/>
                  </a:lnTo>
                  <a:lnTo>
                    <a:pt x="7291" y="528415"/>
                  </a:lnTo>
                  <a:lnTo>
                    <a:pt x="1117" y="560534"/>
                  </a:lnTo>
                  <a:lnTo>
                    <a:pt x="0" y="5929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371"/>
            <p:cNvSpPr/>
            <p:nvPr>
              <p:custDataLst>
                <p:tags r:id="rId77"/>
              </p:custDataLst>
            </p:nvPr>
          </p:nvSpPr>
          <p:spPr>
            <a:xfrm>
              <a:off x="3757613" y="1843088"/>
              <a:ext cx="135725" cy="585788"/>
            </a:xfrm>
            <a:custGeom>
              <a:avLst/>
              <a:gdLst/>
              <a:ahLst/>
              <a:cxnLst/>
              <a:rect l="0" t="0" r="0" b="0"/>
              <a:pathLst>
                <a:path w="135725" h="585788">
                  <a:moveTo>
                    <a:pt x="0" y="585787"/>
                  </a:moveTo>
                  <a:lnTo>
                    <a:pt x="0" y="585787"/>
                  </a:lnTo>
                  <a:lnTo>
                    <a:pt x="793" y="573587"/>
                  </a:lnTo>
                  <a:lnTo>
                    <a:pt x="9942" y="542259"/>
                  </a:lnTo>
                  <a:lnTo>
                    <a:pt x="21486" y="507118"/>
                  </a:lnTo>
                  <a:lnTo>
                    <a:pt x="38254" y="471476"/>
                  </a:lnTo>
                  <a:lnTo>
                    <a:pt x="55886" y="435767"/>
                  </a:lnTo>
                  <a:lnTo>
                    <a:pt x="68336" y="402283"/>
                  </a:lnTo>
                  <a:lnTo>
                    <a:pt x="80555" y="369799"/>
                  </a:lnTo>
                  <a:lnTo>
                    <a:pt x="94228" y="336836"/>
                  </a:lnTo>
                  <a:lnTo>
                    <a:pt x="104573" y="301691"/>
                  </a:lnTo>
                  <a:lnTo>
                    <a:pt x="111065" y="273628"/>
                  </a:lnTo>
                  <a:lnTo>
                    <a:pt x="114135" y="245998"/>
                  </a:lnTo>
                  <a:lnTo>
                    <a:pt x="119764" y="212810"/>
                  </a:lnTo>
                  <a:lnTo>
                    <a:pt x="123063" y="185292"/>
                  </a:lnTo>
                  <a:lnTo>
                    <a:pt x="127496" y="151341"/>
                  </a:lnTo>
                  <a:lnTo>
                    <a:pt x="133281" y="116795"/>
                  </a:lnTo>
                  <a:lnTo>
                    <a:pt x="135247" y="84101"/>
                  </a:lnTo>
                  <a:lnTo>
                    <a:pt x="135635" y="51096"/>
                  </a:lnTo>
                  <a:lnTo>
                    <a:pt x="135718" y="16547"/>
                  </a:lnTo>
                  <a:lnTo>
                    <a:pt x="13572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7" name="SMARTInkShape-5372"/>
          <p:cNvSpPr/>
          <p:nvPr>
            <p:custDataLst>
              <p:tags r:id="rId3"/>
            </p:custDataLst>
          </p:nvPr>
        </p:nvSpPr>
        <p:spPr>
          <a:xfrm>
            <a:off x="2507456" y="3607594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SMARTInkShape-5373"/>
          <p:cNvSpPr/>
          <p:nvPr>
            <p:custDataLst>
              <p:tags r:id="rId4"/>
            </p:custDataLst>
          </p:nvPr>
        </p:nvSpPr>
        <p:spPr>
          <a:xfrm>
            <a:off x="3014663" y="3343275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0" y="0"/>
                </a:moveTo>
                <a:lnTo>
                  <a:pt x="0" y="0"/>
                </a:lnTo>
                <a:lnTo>
                  <a:pt x="714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SMARTInkShape-5374"/>
          <p:cNvSpPr/>
          <p:nvPr>
            <p:custDataLst>
              <p:tags r:id="rId5"/>
            </p:custDataLst>
          </p:nvPr>
        </p:nvSpPr>
        <p:spPr>
          <a:xfrm>
            <a:off x="1293019" y="4250531"/>
            <a:ext cx="2878932" cy="207170"/>
          </a:xfrm>
          <a:custGeom>
            <a:avLst/>
            <a:gdLst/>
            <a:ahLst/>
            <a:cxnLst/>
            <a:rect l="0" t="0" r="0" b="0"/>
            <a:pathLst>
              <a:path w="2878932" h="207170">
                <a:moveTo>
                  <a:pt x="0" y="0"/>
                </a:moveTo>
                <a:lnTo>
                  <a:pt x="0" y="0"/>
                </a:lnTo>
                <a:lnTo>
                  <a:pt x="3792" y="3792"/>
                </a:lnTo>
                <a:lnTo>
                  <a:pt x="7771" y="5655"/>
                </a:lnTo>
                <a:lnTo>
                  <a:pt x="40595" y="9222"/>
                </a:lnTo>
                <a:lnTo>
                  <a:pt x="70989" y="13287"/>
                </a:lnTo>
                <a:lnTo>
                  <a:pt x="100321" y="13991"/>
                </a:lnTo>
                <a:lnTo>
                  <a:pt x="134147" y="14200"/>
                </a:lnTo>
                <a:lnTo>
                  <a:pt x="161750" y="14249"/>
                </a:lnTo>
                <a:lnTo>
                  <a:pt x="191745" y="14270"/>
                </a:lnTo>
                <a:lnTo>
                  <a:pt x="220951" y="14280"/>
                </a:lnTo>
                <a:lnTo>
                  <a:pt x="254040" y="14284"/>
                </a:lnTo>
                <a:lnTo>
                  <a:pt x="271754" y="14285"/>
                </a:lnTo>
                <a:lnTo>
                  <a:pt x="289913" y="15080"/>
                </a:lnTo>
                <a:lnTo>
                  <a:pt x="308369" y="16404"/>
                </a:lnTo>
                <a:lnTo>
                  <a:pt x="327023" y="18079"/>
                </a:lnTo>
                <a:lnTo>
                  <a:pt x="345809" y="19197"/>
                </a:lnTo>
                <a:lnTo>
                  <a:pt x="364683" y="19942"/>
                </a:lnTo>
                <a:lnTo>
                  <a:pt x="383615" y="20438"/>
                </a:lnTo>
                <a:lnTo>
                  <a:pt x="403381" y="21563"/>
                </a:lnTo>
                <a:lnTo>
                  <a:pt x="423702" y="23107"/>
                </a:lnTo>
                <a:lnTo>
                  <a:pt x="444393" y="24930"/>
                </a:lnTo>
                <a:lnTo>
                  <a:pt x="465331" y="26939"/>
                </a:lnTo>
                <a:lnTo>
                  <a:pt x="486433" y="29072"/>
                </a:lnTo>
                <a:lnTo>
                  <a:pt x="507645" y="31287"/>
                </a:lnTo>
                <a:lnTo>
                  <a:pt x="528930" y="33558"/>
                </a:lnTo>
                <a:lnTo>
                  <a:pt x="550263" y="35866"/>
                </a:lnTo>
                <a:lnTo>
                  <a:pt x="571630" y="38199"/>
                </a:lnTo>
                <a:lnTo>
                  <a:pt x="593812" y="40547"/>
                </a:lnTo>
                <a:lnTo>
                  <a:pt x="616537" y="42907"/>
                </a:lnTo>
                <a:lnTo>
                  <a:pt x="639624" y="45273"/>
                </a:lnTo>
                <a:lnTo>
                  <a:pt x="662954" y="48438"/>
                </a:lnTo>
                <a:lnTo>
                  <a:pt x="686444" y="52136"/>
                </a:lnTo>
                <a:lnTo>
                  <a:pt x="710042" y="56189"/>
                </a:lnTo>
                <a:lnTo>
                  <a:pt x="733711" y="59684"/>
                </a:lnTo>
                <a:lnTo>
                  <a:pt x="757428" y="62808"/>
                </a:lnTo>
                <a:lnTo>
                  <a:pt x="781177" y="65685"/>
                </a:lnTo>
                <a:lnTo>
                  <a:pt x="805741" y="68396"/>
                </a:lnTo>
                <a:lnTo>
                  <a:pt x="830848" y="70997"/>
                </a:lnTo>
                <a:lnTo>
                  <a:pt x="856317" y="73525"/>
                </a:lnTo>
                <a:lnTo>
                  <a:pt x="882028" y="76005"/>
                </a:lnTo>
                <a:lnTo>
                  <a:pt x="907900" y="78451"/>
                </a:lnTo>
                <a:lnTo>
                  <a:pt x="933879" y="80876"/>
                </a:lnTo>
                <a:lnTo>
                  <a:pt x="959136" y="82492"/>
                </a:lnTo>
                <a:lnTo>
                  <a:pt x="983911" y="83570"/>
                </a:lnTo>
                <a:lnTo>
                  <a:pt x="1008366" y="84289"/>
                </a:lnTo>
                <a:lnTo>
                  <a:pt x="1033400" y="85561"/>
                </a:lnTo>
                <a:lnTo>
                  <a:pt x="1058821" y="87203"/>
                </a:lnTo>
                <a:lnTo>
                  <a:pt x="1084499" y="89092"/>
                </a:lnTo>
                <a:lnTo>
                  <a:pt x="1111143" y="91145"/>
                </a:lnTo>
                <a:lnTo>
                  <a:pt x="1138431" y="93307"/>
                </a:lnTo>
                <a:lnTo>
                  <a:pt x="1166148" y="95542"/>
                </a:lnTo>
                <a:lnTo>
                  <a:pt x="1194151" y="97826"/>
                </a:lnTo>
                <a:lnTo>
                  <a:pt x="1222344" y="100143"/>
                </a:lnTo>
                <a:lnTo>
                  <a:pt x="1250665" y="102481"/>
                </a:lnTo>
                <a:lnTo>
                  <a:pt x="1279070" y="104833"/>
                </a:lnTo>
                <a:lnTo>
                  <a:pt x="1307532" y="107195"/>
                </a:lnTo>
                <a:lnTo>
                  <a:pt x="1336032" y="109563"/>
                </a:lnTo>
                <a:lnTo>
                  <a:pt x="1364557" y="111936"/>
                </a:lnTo>
                <a:lnTo>
                  <a:pt x="1393098" y="114311"/>
                </a:lnTo>
                <a:lnTo>
                  <a:pt x="1421651" y="116689"/>
                </a:lnTo>
                <a:lnTo>
                  <a:pt x="1450211" y="118274"/>
                </a:lnTo>
                <a:lnTo>
                  <a:pt x="1478776" y="119331"/>
                </a:lnTo>
                <a:lnTo>
                  <a:pt x="1507344" y="120035"/>
                </a:lnTo>
                <a:lnTo>
                  <a:pt x="1536709" y="120505"/>
                </a:lnTo>
                <a:lnTo>
                  <a:pt x="1566604" y="120818"/>
                </a:lnTo>
                <a:lnTo>
                  <a:pt x="1596852" y="121027"/>
                </a:lnTo>
                <a:lnTo>
                  <a:pt x="1627337" y="121959"/>
                </a:lnTo>
                <a:lnTo>
                  <a:pt x="1657978" y="123375"/>
                </a:lnTo>
                <a:lnTo>
                  <a:pt x="1688725" y="125113"/>
                </a:lnTo>
                <a:lnTo>
                  <a:pt x="1719542" y="126271"/>
                </a:lnTo>
                <a:lnTo>
                  <a:pt x="1750405" y="127043"/>
                </a:lnTo>
                <a:lnTo>
                  <a:pt x="1781299" y="127558"/>
                </a:lnTo>
                <a:lnTo>
                  <a:pt x="1813007" y="128695"/>
                </a:lnTo>
                <a:lnTo>
                  <a:pt x="1845259" y="130247"/>
                </a:lnTo>
                <a:lnTo>
                  <a:pt x="1877873" y="132075"/>
                </a:lnTo>
                <a:lnTo>
                  <a:pt x="1909934" y="133294"/>
                </a:lnTo>
                <a:lnTo>
                  <a:pt x="1941627" y="134106"/>
                </a:lnTo>
                <a:lnTo>
                  <a:pt x="1973074" y="134648"/>
                </a:lnTo>
                <a:lnTo>
                  <a:pt x="2004358" y="135803"/>
                </a:lnTo>
                <a:lnTo>
                  <a:pt x="2035532" y="137367"/>
                </a:lnTo>
                <a:lnTo>
                  <a:pt x="2066634" y="139203"/>
                </a:lnTo>
                <a:lnTo>
                  <a:pt x="2097687" y="141221"/>
                </a:lnTo>
                <a:lnTo>
                  <a:pt x="2128708" y="143360"/>
                </a:lnTo>
                <a:lnTo>
                  <a:pt x="2159707" y="145579"/>
                </a:lnTo>
                <a:lnTo>
                  <a:pt x="2190692" y="147853"/>
                </a:lnTo>
                <a:lnTo>
                  <a:pt x="2221668" y="150162"/>
                </a:lnTo>
                <a:lnTo>
                  <a:pt x="2252637" y="152496"/>
                </a:lnTo>
                <a:lnTo>
                  <a:pt x="2282808" y="154845"/>
                </a:lnTo>
                <a:lnTo>
                  <a:pt x="2312447" y="157205"/>
                </a:lnTo>
                <a:lnTo>
                  <a:pt x="2341731" y="159573"/>
                </a:lnTo>
                <a:lnTo>
                  <a:pt x="2369985" y="161944"/>
                </a:lnTo>
                <a:lnTo>
                  <a:pt x="2397553" y="164319"/>
                </a:lnTo>
                <a:lnTo>
                  <a:pt x="2424662" y="166696"/>
                </a:lnTo>
                <a:lnTo>
                  <a:pt x="2450673" y="169075"/>
                </a:lnTo>
                <a:lnTo>
                  <a:pt x="2475951" y="171454"/>
                </a:lnTo>
                <a:lnTo>
                  <a:pt x="2500740" y="173834"/>
                </a:lnTo>
                <a:lnTo>
                  <a:pt x="2524410" y="176214"/>
                </a:lnTo>
                <a:lnTo>
                  <a:pt x="2547333" y="178595"/>
                </a:lnTo>
                <a:lnTo>
                  <a:pt x="2569760" y="180976"/>
                </a:lnTo>
                <a:lnTo>
                  <a:pt x="2591061" y="183357"/>
                </a:lnTo>
                <a:lnTo>
                  <a:pt x="2611611" y="185738"/>
                </a:lnTo>
                <a:lnTo>
                  <a:pt x="2631662" y="188119"/>
                </a:lnTo>
                <a:lnTo>
                  <a:pt x="2650585" y="190501"/>
                </a:lnTo>
                <a:lnTo>
                  <a:pt x="2668756" y="192882"/>
                </a:lnTo>
                <a:lnTo>
                  <a:pt x="2702970" y="197644"/>
                </a:lnTo>
                <a:lnTo>
                  <a:pt x="2734051" y="202407"/>
                </a:lnTo>
                <a:lnTo>
                  <a:pt x="2761623" y="205052"/>
                </a:lnTo>
                <a:lnTo>
                  <a:pt x="2797342" y="206542"/>
                </a:lnTo>
                <a:lnTo>
                  <a:pt x="2825917" y="206983"/>
                </a:lnTo>
                <a:lnTo>
                  <a:pt x="2858544" y="207145"/>
                </a:lnTo>
                <a:lnTo>
                  <a:pt x="2878931" y="20716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SMARTInkShape-5375"/>
          <p:cNvSpPr/>
          <p:nvPr>
            <p:custDataLst>
              <p:tags r:id="rId6"/>
            </p:custDataLst>
          </p:nvPr>
        </p:nvSpPr>
        <p:spPr>
          <a:xfrm>
            <a:off x="4443413" y="5200650"/>
            <a:ext cx="21432" cy="21431"/>
          </a:xfrm>
          <a:custGeom>
            <a:avLst/>
            <a:gdLst/>
            <a:ahLst/>
            <a:cxnLst/>
            <a:rect l="0" t="0" r="0" b="0"/>
            <a:pathLst>
              <a:path w="21432" h="21431">
                <a:moveTo>
                  <a:pt x="21431" y="21430"/>
                </a:moveTo>
                <a:lnTo>
                  <a:pt x="21431" y="21430"/>
                </a:lnTo>
                <a:lnTo>
                  <a:pt x="15280" y="15280"/>
                </a:lnTo>
                <a:lnTo>
                  <a:pt x="14374" y="8224"/>
                </a:lnTo>
                <a:lnTo>
                  <a:pt x="13551" y="7864"/>
                </a:lnTo>
                <a:lnTo>
                  <a:pt x="10521" y="7464"/>
                </a:lnTo>
                <a:lnTo>
                  <a:pt x="9395" y="6564"/>
                </a:lnTo>
                <a:lnTo>
                  <a:pt x="8144" y="3446"/>
                </a:lnTo>
                <a:lnTo>
                  <a:pt x="7017" y="2298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5" name="SMARTInkShape-Group1768"/>
          <p:cNvGrpSpPr/>
          <p:nvPr/>
        </p:nvGrpSpPr>
        <p:grpSpPr>
          <a:xfrm>
            <a:off x="1460886" y="4364831"/>
            <a:ext cx="482215" cy="257176"/>
            <a:chOff x="1460886" y="4364831"/>
            <a:chExt cx="482215" cy="257176"/>
          </a:xfrm>
        </p:grpSpPr>
        <p:sp>
          <p:nvSpPr>
            <p:cNvPr id="391" name="SMARTInkShape-5376"/>
            <p:cNvSpPr/>
            <p:nvPr>
              <p:custDataLst>
                <p:tags r:id="rId71"/>
              </p:custDataLst>
            </p:nvPr>
          </p:nvSpPr>
          <p:spPr>
            <a:xfrm>
              <a:off x="1628775" y="4408123"/>
              <a:ext cx="92870" cy="92441"/>
            </a:xfrm>
            <a:custGeom>
              <a:avLst/>
              <a:gdLst/>
              <a:ahLst/>
              <a:cxnLst/>
              <a:rect l="0" t="0" r="0" b="0"/>
              <a:pathLst>
                <a:path w="92870" h="92441">
                  <a:moveTo>
                    <a:pt x="28575" y="13858"/>
                  </a:moveTo>
                  <a:lnTo>
                    <a:pt x="28575" y="13858"/>
                  </a:lnTo>
                  <a:lnTo>
                    <a:pt x="18632" y="13858"/>
                  </a:lnTo>
                  <a:lnTo>
                    <a:pt x="17184" y="14652"/>
                  </a:lnTo>
                  <a:lnTo>
                    <a:pt x="16218" y="15975"/>
                  </a:lnTo>
                  <a:lnTo>
                    <a:pt x="15146" y="19561"/>
                  </a:lnTo>
                  <a:lnTo>
                    <a:pt x="14669" y="23801"/>
                  </a:lnTo>
                  <a:lnTo>
                    <a:pt x="12340" y="28331"/>
                  </a:lnTo>
                  <a:lnTo>
                    <a:pt x="9453" y="32991"/>
                  </a:lnTo>
                  <a:lnTo>
                    <a:pt x="7828" y="40870"/>
                  </a:lnTo>
                  <a:lnTo>
                    <a:pt x="6553" y="52906"/>
                  </a:lnTo>
                  <a:lnTo>
                    <a:pt x="453" y="77580"/>
                  </a:lnTo>
                  <a:lnTo>
                    <a:pt x="8" y="91313"/>
                  </a:lnTo>
                  <a:lnTo>
                    <a:pt x="0" y="58638"/>
                  </a:lnTo>
                  <a:lnTo>
                    <a:pt x="7276" y="26531"/>
                  </a:lnTo>
                  <a:lnTo>
                    <a:pt x="12651" y="17172"/>
                  </a:lnTo>
                  <a:lnTo>
                    <a:pt x="23911" y="4456"/>
                  </a:lnTo>
                  <a:lnTo>
                    <a:pt x="28619" y="1742"/>
                  </a:lnTo>
                  <a:lnTo>
                    <a:pt x="38109" y="0"/>
                  </a:lnTo>
                  <a:lnTo>
                    <a:pt x="42866" y="1878"/>
                  </a:lnTo>
                  <a:lnTo>
                    <a:pt x="45246" y="3490"/>
                  </a:lnTo>
                  <a:lnTo>
                    <a:pt x="46833" y="5359"/>
                  </a:lnTo>
                  <a:lnTo>
                    <a:pt x="53613" y="16177"/>
                  </a:lnTo>
                  <a:lnTo>
                    <a:pt x="68590" y="37976"/>
                  </a:lnTo>
                  <a:lnTo>
                    <a:pt x="82509" y="66272"/>
                  </a:lnTo>
                  <a:lnTo>
                    <a:pt x="87206" y="83184"/>
                  </a:lnTo>
                  <a:lnTo>
                    <a:pt x="92869" y="9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377"/>
            <p:cNvSpPr/>
            <p:nvPr>
              <p:custDataLst>
                <p:tags r:id="rId72"/>
              </p:custDataLst>
            </p:nvPr>
          </p:nvSpPr>
          <p:spPr>
            <a:xfrm>
              <a:off x="1779235" y="4364831"/>
              <a:ext cx="13847" cy="121445"/>
            </a:xfrm>
            <a:custGeom>
              <a:avLst/>
              <a:gdLst/>
              <a:ahLst/>
              <a:cxnLst/>
              <a:rect l="0" t="0" r="0" b="0"/>
              <a:pathLst>
                <a:path w="13847" h="121445">
                  <a:moveTo>
                    <a:pt x="6703" y="0"/>
                  </a:moveTo>
                  <a:lnTo>
                    <a:pt x="6703" y="0"/>
                  </a:lnTo>
                  <a:lnTo>
                    <a:pt x="6703" y="17000"/>
                  </a:lnTo>
                  <a:lnTo>
                    <a:pt x="0" y="50205"/>
                  </a:lnTo>
                  <a:lnTo>
                    <a:pt x="549" y="59620"/>
                  </a:lnTo>
                  <a:lnTo>
                    <a:pt x="6416" y="93843"/>
                  </a:lnTo>
                  <a:lnTo>
                    <a:pt x="7440" y="109407"/>
                  </a:lnTo>
                  <a:lnTo>
                    <a:pt x="13846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378"/>
            <p:cNvSpPr/>
            <p:nvPr>
              <p:custDataLst>
                <p:tags r:id="rId73"/>
              </p:custDataLst>
            </p:nvPr>
          </p:nvSpPr>
          <p:spPr>
            <a:xfrm>
              <a:off x="1835944" y="4421981"/>
              <a:ext cx="107157" cy="200026"/>
            </a:xfrm>
            <a:custGeom>
              <a:avLst/>
              <a:gdLst/>
              <a:ahLst/>
              <a:cxnLst/>
              <a:rect l="0" t="0" r="0" b="0"/>
              <a:pathLst>
                <a:path w="107157" h="200026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3792" y="10642"/>
                  </a:lnTo>
                  <a:lnTo>
                    <a:pt x="5654" y="16901"/>
                  </a:lnTo>
                  <a:lnTo>
                    <a:pt x="7275" y="24181"/>
                  </a:lnTo>
                  <a:lnTo>
                    <a:pt x="10642" y="30062"/>
                  </a:lnTo>
                  <a:lnTo>
                    <a:pt x="37437" y="49972"/>
                  </a:lnTo>
                  <a:lnTo>
                    <a:pt x="56673" y="62174"/>
                  </a:lnTo>
                  <a:lnTo>
                    <a:pt x="66581" y="63875"/>
                  </a:lnTo>
                  <a:lnTo>
                    <a:pt x="77583" y="60378"/>
                  </a:lnTo>
                  <a:lnTo>
                    <a:pt x="80297" y="58508"/>
                  </a:lnTo>
                  <a:lnTo>
                    <a:pt x="90158" y="45154"/>
                  </a:lnTo>
                  <a:lnTo>
                    <a:pt x="92065" y="38074"/>
                  </a:lnTo>
                  <a:lnTo>
                    <a:pt x="92866" y="21556"/>
                  </a:lnTo>
                  <a:lnTo>
                    <a:pt x="92869" y="53354"/>
                  </a:lnTo>
                  <a:lnTo>
                    <a:pt x="92869" y="86751"/>
                  </a:lnTo>
                  <a:lnTo>
                    <a:pt x="92869" y="117787"/>
                  </a:lnTo>
                  <a:lnTo>
                    <a:pt x="92869" y="148361"/>
                  </a:lnTo>
                  <a:lnTo>
                    <a:pt x="94985" y="165932"/>
                  </a:lnTo>
                  <a:lnTo>
                    <a:pt x="100610" y="196356"/>
                  </a:lnTo>
                  <a:lnTo>
                    <a:pt x="101998" y="197579"/>
                  </a:lnTo>
                  <a:lnTo>
                    <a:pt x="107156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5379"/>
            <p:cNvSpPr/>
            <p:nvPr>
              <p:custDataLst>
                <p:tags r:id="rId74"/>
              </p:custDataLst>
            </p:nvPr>
          </p:nvSpPr>
          <p:spPr>
            <a:xfrm>
              <a:off x="1460886" y="4386263"/>
              <a:ext cx="110198" cy="114020"/>
            </a:xfrm>
            <a:custGeom>
              <a:avLst/>
              <a:gdLst/>
              <a:ahLst/>
              <a:cxnLst/>
              <a:rect l="0" t="0" r="0" b="0"/>
              <a:pathLst>
                <a:path w="110198" h="114020">
                  <a:moveTo>
                    <a:pt x="75020" y="14287"/>
                  </a:moveTo>
                  <a:lnTo>
                    <a:pt x="75020" y="14287"/>
                  </a:lnTo>
                  <a:lnTo>
                    <a:pt x="58021" y="14287"/>
                  </a:lnTo>
                  <a:lnTo>
                    <a:pt x="53442" y="16404"/>
                  </a:lnTo>
                  <a:lnTo>
                    <a:pt x="44035" y="24230"/>
                  </a:lnTo>
                  <a:lnTo>
                    <a:pt x="17242" y="57351"/>
                  </a:lnTo>
                  <a:lnTo>
                    <a:pt x="9654" y="66764"/>
                  </a:lnTo>
                  <a:lnTo>
                    <a:pt x="0" y="89554"/>
                  </a:lnTo>
                  <a:lnTo>
                    <a:pt x="401" y="92246"/>
                  </a:lnTo>
                  <a:lnTo>
                    <a:pt x="2640" y="99828"/>
                  </a:lnTo>
                  <a:lnTo>
                    <a:pt x="2954" y="102270"/>
                  </a:lnTo>
                  <a:lnTo>
                    <a:pt x="7537" y="107101"/>
                  </a:lnTo>
                  <a:lnTo>
                    <a:pt x="14865" y="111100"/>
                  </a:lnTo>
                  <a:lnTo>
                    <a:pt x="41837" y="114019"/>
                  </a:lnTo>
                  <a:lnTo>
                    <a:pt x="56016" y="113422"/>
                  </a:lnTo>
                  <a:lnTo>
                    <a:pt x="65516" y="110470"/>
                  </a:lnTo>
                  <a:lnTo>
                    <a:pt x="98040" y="87889"/>
                  </a:lnTo>
                  <a:lnTo>
                    <a:pt x="104566" y="79807"/>
                  </a:lnTo>
                  <a:lnTo>
                    <a:pt x="107995" y="70924"/>
                  </a:lnTo>
                  <a:lnTo>
                    <a:pt x="110197" y="52286"/>
                  </a:lnTo>
                  <a:lnTo>
                    <a:pt x="104541" y="27595"/>
                  </a:lnTo>
                  <a:lnTo>
                    <a:pt x="101899" y="22054"/>
                  </a:lnTo>
                  <a:lnTo>
                    <a:pt x="821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6" name="SMARTInkShape-5380"/>
          <p:cNvSpPr/>
          <p:nvPr>
            <p:custDataLst>
              <p:tags r:id="rId7"/>
            </p:custDataLst>
          </p:nvPr>
        </p:nvSpPr>
        <p:spPr>
          <a:xfrm>
            <a:off x="2128838" y="4408122"/>
            <a:ext cx="227509" cy="77815"/>
          </a:xfrm>
          <a:custGeom>
            <a:avLst/>
            <a:gdLst/>
            <a:ahLst/>
            <a:cxnLst/>
            <a:rect l="0" t="0" r="0" b="0"/>
            <a:pathLst>
              <a:path w="227509" h="77815">
                <a:moveTo>
                  <a:pt x="0" y="6716"/>
                </a:moveTo>
                <a:lnTo>
                  <a:pt x="0" y="6716"/>
                </a:lnTo>
                <a:lnTo>
                  <a:pt x="0" y="16658"/>
                </a:lnTo>
                <a:lnTo>
                  <a:pt x="2116" y="21189"/>
                </a:lnTo>
                <a:lnTo>
                  <a:pt x="3792" y="23508"/>
                </a:lnTo>
                <a:lnTo>
                  <a:pt x="6150" y="34357"/>
                </a:lnTo>
                <a:lnTo>
                  <a:pt x="7136" y="69485"/>
                </a:lnTo>
                <a:lnTo>
                  <a:pt x="7143" y="77026"/>
                </a:lnTo>
                <a:lnTo>
                  <a:pt x="7143" y="63690"/>
                </a:lnTo>
                <a:lnTo>
                  <a:pt x="5027" y="57702"/>
                </a:lnTo>
                <a:lnTo>
                  <a:pt x="3351" y="54994"/>
                </a:lnTo>
                <a:lnTo>
                  <a:pt x="992" y="43598"/>
                </a:lnTo>
                <a:lnTo>
                  <a:pt x="294" y="30167"/>
                </a:lnTo>
                <a:lnTo>
                  <a:pt x="2247" y="22959"/>
                </a:lnTo>
                <a:lnTo>
                  <a:pt x="4967" y="17110"/>
                </a:lnTo>
                <a:lnTo>
                  <a:pt x="7292" y="9354"/>
                </a:lnTo>
                <a:lnTo>
                  <a:pt x="10649" y="4449"/>
                </a:lnTo>
                <a:lnTo>
                  <a:pt x="14787" y="1739"/>
                </a:lnTo>
                <a:lnTo>
                  <a:pt x="20065" y="535"/>
                </a:lnTo>
                <a:lnTo>
                  <a:pt x="27703" y="0"/>
                </a:lnTo>
                <a:lnTo>
                  <a:pt x="34273" y="1879"/>
                </a:lnTo>
                <a:lnTo>
                  <a:pt x="39838" y="4566"/>
                </a:lnTo>
                <a:lnTo>
                  <a:pt x="44958" y="5760"/>
                </a:lnTo>
                <a:lnTo>
                  <a:pt x="62766" y="20015"/>
                </a:lnTo>
                <a:lnTo>
                  <a:pt x="70985" y="29971"/>
                </a:lnTo>
                <a:lnTo>
                  <a:pt x="90740" y="63286"/>
                </a:lnTo>
                <a:lnTo>
                  <a:pt x="92831" y="77725"/>
                </a:lnTo>
                <a:lnTo>
                  <a:pt x="92868" y="54999"/>
                </a:lnTo>
                <a:lnTo>
                  <a:pt x="94985" y="49871"/>
                </a:lnTo>
                <a:lnTo>
                  <a:pt x="105847" y="32801"/>
                </a:lnTo>
                <a:lnTo>
                  <a:pt x="125568" y="17234"/>
                </a:lnTo>
                <a:lnTo>
                  <a:pt x="134236" y="14304"/>
                </a:lnTo>
                <a:lnTo>
                  <a:pt x="139080" y="13991"/>
                </a:lnTo>
                <a:lnTo>
                  <a:pt x="143305" y="16034"/>
                </a:lnTo>
                <a:lnTo>
                  <a:pt x="145543" y="17690"/>
                </a:lnTo>
                <a:lnTo>
                  <a:pt x="148029" y="21648"/>
                </a:lnTo>
                <a:lnTo>
                  <a:pt x="149928" y="26052"/>
                </a:lnTo>
                <a:lnTo>
                  <a:pt x="176230" y="59252"/>
                </a:lnTo>
                <a:lnTo>
                  <a:pt x="180982" y="65255"/>
                </a:lnTo>
                <a:lnTo>
                  <a:pt x="185740" y="68452"/>
                </a:lnTo>
                <a:lnTo>
                  <a:pt x="188121" y="69304"/>
                </a:lnTo>
                <a:lnTo>
                  <a:pt x="189707" y="70666"/>
                </a:lnTo>
                <a:lnTo>
                  <a:pt x="192734" y="75582"/>
                </a:lnTo>
                <a:lnTo>
                  <a:pt x="196255" y="77010"/>
                </a:lnTo>
                <a:lnTo>
                  <a:pt x="202700" y="77814"/>
                </a:lnTo>
                <a:lnTo>
                  <a:pt x="207299" y="75886"/>
                </a:lnTo>
                <a:lnTo>
                  <a:pt x="217694" y="67502"/>
                </a:lnTo>
                <a:lnTo>
                  <a:pt x="219784" y="63365"/>
                </a:lnTo>
                <a:lnTo>
                  <a:pt x="220341" y="61151"/>
                </a:lnTo>
                <a:lnTo>
                  <a:pt x="221507" y="59674"/>
                </a:lnTo>
                <a:lnTo>
                  <a:pt x="224918" y="58034"/>
                </a:lnTo>
                <a:lnTo>
                  <a:pt x="226145" y="56803"/>
                </a:lnTo>
                <a:lnTo>
                  <a:pt x="227508" y="53318"/>
                </a:lnTo>
                <a:lnTo>
                  <a:pt x="227078" y="52072"/>
                </a:lnTo>
                <a:lnTo>
                  <a:pt x="225998" y="51240"/>
                </a:lnTo>
                <a:lnTo>
                  <a:pt x="221456" y="4957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SMARTInkShape-Group1770"/>
          <p:cNvGrpSpPr/>
          <p:nvPr/>
        </p:nvGrpSpPr>
        <p:grpSpPr>
          <a:xfrm>
            <a:off x="2029119" y="4330131"/>
            <a:ext cx="742657" cy="191864"/>
            <a:chOff x="2029119" y="4330131"/>
            <a:chExt cx="742657" cy="191864"/>
          </a:xfrm>
        </p:grpSpPr>
        <p:sp>
          <p:nvSpPr>
            <p:cNvPr id="397" name="SMARTInkShape-5381"/>
            <p:cNvSpPr/>
            <p:nvPr>
              <p:custDataLst>
                <p:tags r:id="rId69"/>
              </p:custDataLst>
            </p:nvPr>
          </p:nvSpPr>
          <p:spPr>
            <a:xfrm>
              <a:off x="2286000" y="4330131"/>
              <a:ext cx="485776" cy="191864"/>
            </a:xfrm>
            <a:custGeom>
              <a:avLst/>
              <a:gdLst/>
              <a:ahLst/>
              <a:cxnLst/>
              <a:rect l="0" t="0" r="0" b="0"/>
              <a:pathLst>
                <a:path w="485776" h="191864">
                  <a:moveTo>
                    <a:pt x="0" y="13269"/>
                  </a:moveTo>
                  <a:lnTo>
                    <a:pt x="0" y="13269"/>
                  </a:lnTo>
                  <a:lnTo>
                    <a:pt x="0" y="0"/>
                  </a:lnTo>
                  <a:lnTo>
                    <a:pt x="0" y="33760"/>
                  </a:lnTo>
                  <a:lnTo>
                    <a:pt x="6482" y="65741"/>
                  </a:lnTo>
                  <a:lnTo>
                    <a:pt x="7741" y="79969"/>
                  </a:lnTo>
                  <a:lnTo>
                    <a:pt x="18996" y="115532"/>
                  </a:lnTo>
                  <a:lnTo>
                    <a:pt x="22011" y="132111"/>
                  </a:lnTo>
                  <a:lnTo>
                    <a:pt x="28548" y="141819"/>
                  </a:lnTo>
                  <a:lnTo>
                    <a:pt x="28573" y="135703"/>
                  </a:lnTo>
                  <a:lnTo>
                    <a:pt x="32367" y="131214"/>
                  </a:lnTo>
                  <a:lnTo>
                    <a:pt x="34229" y="124956"/>
                  </a:lnTo>
                  <a:lnTo>
                    <a:pt x="36316" y="109115"/>
                  </a:lnTo>
                  <a:lnTo>
                    <a:pt x="41334" y="99112"/>
                  </a:lnTo>
                  <a:lnTo>
                    <a:pt x="41844" y="96691"/>
                  </a:lnTo>
                  <a:lnTo>
                    <a:pt x="46353" y="89492"/>
                  </a:lnTo>
                  <a:lnTo>
                    <a:pt x="54194" y="79949"/>
                  </a:lnTo>
                  <a:lnTo>
                    <a:pt x="55836" y="75183"/>
                  </a:lnTo>
                  <a:lnTo>
                    <a:pt x="57068" y="73595"/>
                  </a:lnTo>
                  <a:lnTo>
                    <a:pt x="60553" y="71831"/>
                  </a:lnTo>
                  <a:lnTo>
                    <a:pt x="66978" y="70837"/>
                  </a:lnTo>
                  <a:lnTo>
                    <a:pt x="68464" y="71492"/>
                  </a:lnTo>
                  <a:lnTo>
                    <a:pt x="69455" y="72722"/>
                  </a:lnTo>
                  <a:lnTo>
                    <a:pt x="71350" y="76205"/>
                  </a:lnTo>
                  <a:lnTo>
                    <a:pt x="81264" y="87222"/>
                  </a:lnTo>
                  <a:lnTo>
                    <a:pt x="98563" y="101128"/>
                  </a:lnTo>
                  <a:lnTo>
                    <a:pt x="112522" y="122294"/>
                  </a:lnTo>
                  <a:lnTo>
                    <a:pt x="147754" y="147917"/>
                  </a:lnTo>
                  <a:lnTo>
                    <a:pt x="161959" y="157499"/>
                  </a:lnTo>
                  <a:lnTo>
                    <a:pt x="176223" y="161572"/>
                  </a:lnTo>
                  <a:lnTo>
                    <a:pt x="204788" y="163137"/>
                  </a:lnTo>
                  <a:lnTo>
                    <a:pt x="212196" y="161104"/>
                  </a:lnTo>
                  <a:lnTo>
                    <a:pt x="223420" y="153331"/>
                  </a:lnTo>
                  <a:lnTo>
                    <a:pt x="233280" y="143359"/>
                  </a:lnTo>
                  <a:lnTo>
                    <a:pt x="246849" y="122667"/>
                  </a:lnTo>
                  <a:lnTo>
                    <a:pt x="248617" y="114543"/>
                  </a:lnTo>
                  <a:lnTo>
                    <a:pt x="247286" y="107757"/>
                  </a:lnTo>
                  <a:lnTo>
                    <a:pt x="242074" y="99474"/>
                  </a:lnTo>
                  <a:lnTo>
                    <a:pt x="230081" y="87151"/>
                  </a:lnTo>
                  <a:lnTo>
                    <a:pt x="218896" y="80756"/>
                  </a:lnTo>
                  <a:lnTo>
                    <a:pt x="212910" y="78982"/>
                  </a:lnTo>
                  <a:lnTo>
                    <a:pt x="210203" y="79303"/>
                  </a:lnTo>
                  <a:lnTo>
                    <a:pt x="198037" y="83404"/>
                  </a:lnTo>
                  <a:lnTo>
                    <a:pt x="193937" y="83838"/>
                  </a:lnTo>
                  <a:lnTo>
                    <a:pt x="191204" y="85715"/>
                  </a:lnTo>
                  <a:lnTo>
                    <a:pt x="189382" y="88554"/>
                  </a:lnTo>
                  <a:lnTo>
                    <a:pt x="186564" y="95148"/>
                  </a:lnTo>
                  <a:lnTo>
                    <a:pt x="182665" y="100724"/>
                  </a:lnTo>
                  <a:lnTo>
                    <a:pt x="182102" y="104116"/>
                  </a:lnTo>
                  <a:lnTo>
                    <a:pt x="183593" y="112118"/>
                  </a:lnTo>
                  <a:lnTo>
                    <a:pt x="188894" y="125549"/>
                  </a:lnTo>
                  <a:lnTo>
                    <a:pt x="199285" y="139582"/>
                  </a:lnTo>
                  <a:lnTo>
                    <a:pt x="212418" y="150002"/>
                  </a:lnTo>
                  <a:lnTo>
                    <a:pt x="243579" y="163106"/>
                  </a:lnTo>
                  <a:lnTo>
                    <a:pt x="267807" y="168984"/>
                  </a:lnTo>
                  <a:lnTo>
                    <a:pt x="297544" y="170304"/>
                  </a:lnTo>
                  <a:lnTo>
                    <a:pt x="311911" y="166602"/>
                  </a:lnTo>
                  <a:lnTo>
                    <a:pt x="326221" y="156685"/>
                  </a:lnTo>
                  <a:lnTo>
                    <a:pt x="331519" y="150299"/>
                  </a:lnTo>
                  <a:lnTo>
                    <a:pt x="336617" y="142241"/>
                  </a:lnTo>
                  <a:lnTo>
                    <a:pt x="338711" y="139732"/>
                  </a:lnTo>
                  <a:lnTo>
                    <a:pt x="341038" y="132710"/>
                  </a:lnTo>
                  <a:lnTo>
                    <a:pt x="342827" y="116789"/>
                  </a:lnTo>
                  <a:lnTo>
                    <a:pt x="342890" y="119790"/>
                  </a:lnTo>
                  <a:lnTo>
                    <a:pt x="347807" y="126003"/>
                  </a:lnTo>
                  <a:lnTo>
                    <a:pt x="349050" y="130312"/>
                  </a:lnTo>
                  <a:lnTo>
                    <a:pt x="350641" y="144456"/>
                  </a:lnTo>
                  <a:lnTo>
                    <a:pt x="354895" y="153915"/>
                  </a:lnTo>
                  <a:lnTo>
                    <a:pt x="357780" y="174476"/>
                  </a:lnTo>
                  <a:lnTo>
                    <a:pt x="364029" y="184273"/>
                  </a:lnTo>
                  <a:lnTo>
                    <a:pt x="364330" y="152795"/>
                  </a:lnTo>
                  <a:lnTo>
                    <a:pt x="365125" y="139188"/>
                  </a:lnTo>
                  <a:lnTo>
                    <a:pt x="371034" y="108238"/>
                  </a:lnTo>
                  <a:lnTo>
                    <a:pt x="371181" y="105156"/>
                  </a:lnTo>
                  <a:lnTo>
                    <a:pt x="373461" y="99616"/>
                  </a:lnTo>
                  <a:lnTo>
                    <a:pt x="381392" y="89592"/>
                  </a:lnTo>
                  <a:lnTo>
                    <a:pt x="385937" y="86878"/>
                  </a:lnTo>
                  <a:lnTo>
                    <a:pt x="388260" y="86154"/>
                  </a:lnTo>
                  <a:lnTo>
                    <a:pt x="390603" y="86465"/>
                  </a:lnTo>
                  <a:lnTo>
                    <a:pt x="424143" y="104658"/>
                  </a:lnTo>
                  <a:lnTo>
                    <a:pt x="437440" y="116636"/>
                  </a:lnTo>
                  <a:lnTo>
                    <a:pt x="460556" y="146941"/>
                  </a:lnTo>
                  <a:lnTo>
                    <a:pt x="471782" y="168761"/>
                  </a:lnTo>
                  <a:lnTo>
                    <a:pt x="475587" y="174451"/>
                  </a:lnTo>
                  <a:lnTo>
                    <a:pt x="477729" y="182118"/>
                  </a:lnTo>
                  <a:lnTo>
                    <a:pt x="478596" y="191436"/>
                  </a:lnTo>
                  <a:lnTo>
                    <a:pt x="485775" y="191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382"/>
            <p:cNvSpPr/>
            <p:nvPr>
              <p:custDataLst>
                <p:tags r:id="rId70"/>
              </p:custDataLst>
            </p:nvPr>
          </p:nvSpPr>
          <p:spPr>
            <a:xfrm>
              <a:off x="2029119" y="4371975"/>
              <a:ext cx="199732" cy="114301"/>
            </a:xfrm>
            <a:custGeom>
              <a:avLst/>
              <a:gdLst/>
              <a:ahLst/>
              <a:cxnLst/>
              <a:rect l="0" t="0" r="0" b="0"/>
              <a:pathLst>
                <a:path w="199732" h="114301">
                  <a:moveTo>
                    <a:pt x="6850" y="0"/>
                  </a:moveTo>
                  <a:lnTo>
                    <a:pt x="6850" y="0"/>
                  </a:lnTo>
                  <a:lnTo>
                    <a:pt x="3057" y="0"/>
                  </a:lnTo>
                  <a:lnTo>
                    <a:pt x="1940" y="794"/>
                  </a:lnTo>
                  <a:lnTo>
                    <a:pt x="1195" y="2117"/>
                  </a:lnTo>
                  <a:lnTo>
                    <a:pt x="0" y="6151"/>
                  </a:lnTo>
                  <a:lnTo>
                    <a:pt x="5883" y="13207"/>
                  </a:lnTo>
                  <a:lnTo>
                    <a:pt x="7452" y="19777"/>
                  </a:lnTo>
                  <a:lnTo>
                    <a:pt x="19195" y="35761"/>
                  </a:lnTo>
                  <a:lnTo>
                    <a:pt x="21068" y="40500"/>
                  </a:lnTo>
                  <a:lnTo>
                    <a:pt x="33443" y="57151"/>
                  </a:lnTo>
                  <a:lnTo>
                    <a:pt x="34104" y="59532"/>
                  </a:lnTo>
                  <a:lnTo>
                    <a:pt x="35338" y="61119"/>
                  </a:lnTo>
                  <a:lnTo>
                    <a:pt x="40073" y="64147"/>
                  </a:lnTo>
                  <a:lnTo>
                    <a:pt x="48622" y="77257"/>
                  </a:lnTo>
                  <a:lnTo>
                    <a:pt x="63999" y="92868"/>
                  </a:lnTo>
                  <a:lnTo>
                    <a:pt x="64000" y="86718"/>
                  </a:lnTo>
                  <a:lnTo>
                    <a:pt x="64794" y="86387"/>
                  </a:lnTo>
                  <a:lnTo>
                    <a:pt x="67792" y="86019"/>
                  </a:lnTo>
                  <a:lnTo>
                    <a:pt x="68909" y="85127"/>
                  </a:lnTo>
                  <a:lnTo>
                    <a:pt x="70151" y="82020"/>
                  </a:lnTo>
                  <a:lnTo>
                    <a:pt x="71118" y="68029"/>
                  </a:lnTo>
                  <a:lnTo>
                    <a:pt x="71920" y="66784"/>
                  </a:lnTo>
                  <a:lnTo>
                    <a:pt x="73249" y="65954"/>
                  </a:lnTo>
                  <a:lnTo>
                    <a:pt x="74928" y="65400"/>
                  </a:lnTo>
                  <a:lnTo>
                    <a:pt x="76048" y="64238"/>
                  </a:lnTo>
                  <a:lnTo>
                    <a:pt x="77292" y="60830"/>
                  </a:lnTo>
                  <a:lnTo>
                    <a:pt x="76830" y="58809"/>
                  </a:lnTo>
                  <a:lnTo>
                    <a:pt x="74200" y="54448"/>
                  </a:lnTo>
                  <a:lnTo>
                    <a:pt x="73975" y="52174"/>
                  </a:lnTo>
                  <a:lnTo>
                    <a:pt x="78144" y="35860"/>
                  </a:lnTo>
                  <a:lnTo>
                    <a:pt x="78268" y="25899"/>
                  </a:lnTo>
                  <a:lnTo>
                    <a:pt x="79068" y="24409"/>
                  </a:lnTo>
                  <a:lnTo>
                    <a:pt x="80395" y="23417"/>
                  </a:lnTo>
                  <a:lnTo>
                    <a:pt x="84436" y="21823"/>
                  </a:lnTo>
                  <a:lnTo>
                    <a:pt x="84989" y="19489"/>
                  </a:lnTo>
                  <a:lnTo>
                    <a:pt x="85431" y="14290"/>
                  </a:lnTo>
                  <a:lnTo>
                    <a:pt x="91582" y="14288"/>
                  </a:lnTo>
                  <a:lnTo>
                    <a:pt x="98638" y="20438"/>
                  </a:lnTo>
                  <a:lnTo>
                    <a:pt x="99398" y="24929"/>
                  </a:lnTo>
                  <a:lnTo>
                    <a:pt x="100299" y="26145"/>
                  </a:lnTo>
                  <a:lnTo>
                    <a:pt x="103416" y="27495"/>
                  </a:lnTo>
                  <a:lnTo>
                    <a:pt x="104565" y="28649"/>
                  </a:lnTo>
                  <a:lnTo>
                    <a:pt x="108525" y="36204"/>
                  </a:lnTo>
                  <a:lnTo>
                    <a:pt x="111570" y="40697"/>
                  </a:lnTo>
                  <a:lnTo>
                    <a:pt x="114078" y="47689"/>
                  </a:lnTo>
                  <a:lnTo>
                    <a:pt x="123854" y="59540"/>
                  </a:lnTo>
                  <a:lnTo>
                    <a:pt x="128437" y="62181"/>
                  </a:lnTo>
                  <a:lnTo>
                    <a:pt x="133120" y="64148"/>
                  </a:lnTo>
                  <a:lnTo>
                    <a:pt x="137847" y="67669"/>
                  </a:lnTo>
                  <a:lnTo>
                    <a:pt x="140477" y="71879"/>
                  </a:lnTo>
                  <a:lnTo>
                    <a:pt x="142440" y="76396"/>
                  </a:lnTo>
                  <a:lnTo>
                    <a:pt x="147213" y="83402"/>
                  </a:lnTo>
                  <a:lnTo>
                    <a:pt x="149774" y="90505"/>
                  </a:lnTo>
                  <a:lnTo>
                    <a:pt x="154414" y="97637"/>
                  </a:lnTo>
                  <a:lnTo>
                    <a:pt x="155777" y="102396"/>
                  </a:lnTo>
                  <a:lnTo>
                    <a:pt x="156935" y="103983"/>
                  </a:lnTo>
                  <a:lnTo>
                    <a:pt x="158500" y="105040"/>
                  </a:lnTo>
                  <a:lnTo>
                    <a:pt x="160338" y="105746"/>
                  </a:lnTo>
                  <a:lnTo>
                    <a:pt x="161562" y="107010"/>
                  </a:lnTo>
                  <a:lnTo>
                    <a:pt x="163690" y="113183"/>
                  </a:lnTo>
                  <a:lnTo>
                    <a:pt x="165986" y="113804"/>
                  </a:lnTo>
                  <a:lnTo>
                    <a:pt x="171156" y="114300"/>
                  </a:lnTo>
                  <a:lnTo>
                    <a:pt x="171156" y="110508"/>
                  </a:lnTo>
                  <a:lnTo>
                    <a:pt x="171950" y="109391"/>
                  </a:lnTo>
                  <a:lnTo>
                    <a:pt x="173273" y="108646"/>
                  </a:lnTo>
                  <a:lnTo>
                    <a:pt x="174948" y="108149"/>
                  </a:lnTo>
                  <a:lnTo>
                    <a:pt x="176066" y="107024"/>
                  </a:lnTo>
                  <a:lnTo>
                    <a:pt x="178006" y="101093"/>
                  </a:lnTo>
                  <a:lnTo>
                    <a:pt x="178213" y="96540"/>
                  </a:lnTo>
                  <a:lnTo>
                    <a:pt x="180378" y="92384"/>
                  </a:lnTo>
                  <a:lnTo>
                    <a:pt x="184443" y="87040"/>
                  </a:lnTo>
                  <a:lnTo>
                    <a:pt x="185246" y="80282"/>
                  </a:lnTo>
                  <a:lnTo>
                    <a:pt x="185418" y="68967"/>
                  </a:lnTo>
                  <a:lnTo>
                    <a:pt x="187549" y="64254"/>
                  </a:lnTo>
                  <a:lnTo>
                    <a:pt x="190348" y="59513"/>
                  </a:lnTo>
                  <a:lnTo>
                    <a:pt x="192145" y="50003"/>
                  </a:lnTo>
                  <a:lnTo>
                    <a:pt x="192561" y="39488"/>
                  </a:lnTo>
                  <a:lnTo>
                    <a:pt x="194692" y="35277"/>
                  </a:lnTo>
                  <a:lnTo>
                    <a:pt x="199731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1771"/>
          <p:cNvGrpSpPr/>
          <p:nvPr/>
        </p:nvGrpSpPr>
        <p:grpSpPr>
          <a:xfrm>
            <a:off x="3043238" y="4386263"/>
            <a:ext cx="1469958" cy="218125"/>
            <a:chOff x="3043238" y="4386263"/>
            <a:chExt cx="1469958" cy="218125"/>
          </a:xfrm>
        </p:grpSpPr>
        <p:sp>
          <p:nvSpPr>
            <p:cNvPr id="400" name="SMARTInkShape-5383"/>
            <p:cNvSpPr/>
            <p:nvPr>
              <p:custDataLst>
                <p:tags r:id="rId61"/>
              </p:custDataLst>
            </p:nvPr>
          </p:nvSpPr>
          <p:spPr>
            <a:xfrm>
              <a:off x="3380544" y="4415827"/>
              <a:ext cx="144065" cy="127465"/>
            </a:xfrm>
            <a:custGeom>
              <a:avLst/>
              <a:gdLst/>
              <a:ahLst/>
              <a:cxnLst/>
              <a:rect l="0" t="0" r="0" b="0"/>
              <a:pathLst>
                <a:path w="144065" h="127465">
                  <a:moveTo>
                    <a:pt x="69887" y="6154"/>
                  </a:moveTo>
                  <a:lnTo>
                    <a:pt x="69887" y="6154"/>
                  </a:lnTo>
                  <a:lnTo>
                    <a:pt x="66095" y="6154"/>
                  </a:lnTo>
                  <a:lnTo>
                    <a:pt x="62116" y="4038"/>
                  </a:lnTo>
                  <a:lnTo>
                    <a:pt x="57702" y="1245"/>
                  </a:lnTo>
                  <a:lnTo>
                    <a:pt x="53094" y="3"/>
                  </a:lnTo>
                  <a:lnTo>
                    <a:pt x="33056" y="0"/>
                  </a:lnTo>
                  <a:lnTo>
                    <a:pt x="18669" y="4772"/>
                  </a:lnTo>
                  <a:lnTo>
                    <a:pt x="3680" y="15811"/>
                  </a:lnTo>
                  <a:lnTo>
                    <a:pt x="774" y="20500"/>
                  </a:lnTo>
                  <a:lnTo>
                    <a:pt x="0" y="22862"/>
                  </a:lnTo>
                  <a:lnTo>
                    <a:pt x="1255" y="29719"/>
                  </a:lnTo>
                  <a:lnTo>
                    <a:pt x="5253" y="38059"/>
                  </a:lnTo>
                  <a:lnTo>
                    <a:pt x="17222" y="51679"/>
                  </a:lnTo>
                  <a:lnTo>
                    <a:pt x="49047" y="75247"/>
                  </a:lnTo>
                  <a:lnTo>
                    <a:pt x="82851" y="94268"/>
                  </a:lnTo>
                  <a:lnTo>
                    <a:pt x="115869" y="111195"/>
                  </a:lnTo>
                  <a:lnTo>
                    <a:pt x="144064" y="126575"/>
                  </a:lnTo>
                  <a:lnTo>
                    <a:pt x="143945" y="126916"/>
                  </a:lnTo>
                  <a:lnTo>
                    <a:pt x="138050" y="127464"/>
                  </a:lnTo>
                  <a:lnTo>
                    <a:pt x="104334" y="120314"/>
                  </a:lnTo>
                  <a:lnTo>
                    <a:pt x="73512" y="114390"/>
                  </a:lnTo>
                  <a:lnTo>
                    <a:pt x="41312" y="113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384"/>
            <p:cNvSpPr/>
            <p:nvPr>
              <p:custDataLst>
                <p:tags r:id="rId62"/>
              </p:custDataLst>
            </p:nvPr>
          </p:nvSpPr>
          <p:spPr>
            <a:xfrm>
              <a:off x="3043238" y="4386263"/>
              <a:ext cx="157163" cy="120989"/>
            </a:xfrm>
            <a:custGeom>
              <a:avLst/>
              <a:gdLst/>
              <a:ahLst/>
              <a:cxnLst/>
              <a:rect l="0" t="0" r="0" b="0"/>
              <a:pathLst>
                <a:path w="157163" h="120989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10641" y="34491"/>
                  </a:lnTo>
                  <a:lnTo>
                    <a:pt x="17759" y="68164"/>
                  </a:lnTo>
                  <a:lnTo>
                    <a:pt x="33401" y="101548"/>
                  </a:lnTo>
                  <a:lnTo>
                    <a:pt x="49588" y="120988"/>
                  </a:lnTo>
                  <a:lnTo>
                    <a:pt x="50001" y="89016"/>
                  </a:lnTo>
                  <a:lnTo>
                    <a:pt x="50005" y="56372"/>
                  </a:lnTo>
                  <a:lnTo>
                    <a:pt x="50799" y="40651"/>
                  </a:lnTo>
                  <a:lnTo>
                    <a:pt x="55709" y="31712"/>
                  </a:lnTo>
                  <a:lnTo>
                    <a:pt x="59949" y="26529"/>
                  </a:lnTo>
                  <a:lnTo>
                    <a:pt x="66596" y="23697"/>
                  </a:lnTo>
                  <a:lnTo>
                    <a:pt x="83798" y="21878"/>
                  </a:lnTo>
                  <a:lnTo>
                    <a:pt x="115751" y="27621"/>
                  </a:lnTo>
                  <a:lnTo>
                    <a:pt x="142438" y="36220"/>
                  </a:lnTo>
                  <a:lnTo>
                    <a:pt x="157162" y="42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5385"/>
            <p:cNvSpPr/>
            <p:nvPr>
              <p:custDataLst>
                <p:tags r:id="rId63"/>
              </p:custDataLst>
            </p:nvPr>
          </p:nvSpPr>
          <p:spPr>
            <a:xfrm>
              <a:off x="3718503" y="4450556"/>
              <a:ext cx="153411" cy="78583"/>
            </a:xfrm>
            <a:custGeom>
              <a:avLst/>
              <a:gdLst/>
              <a:ahLst/>
              <a:cxnLst/>
              <a:rect l="0" t="0" r="0" b="0"/>
              <a:pathLst>
                <a:path w="153411" h="78583">
                  <a:moveTo>
                    <a:pt x="24822" y="0"/>
                  </a:moveTo>
                  <a:lnTo>
                    <a:pt x="24822" y="0"/>
                  </a:lnTo>
                  <a:lnTo>
                    <a:pt x="18671" y="0"/>
                  </a:lnTo>
                  <a:lnTo>
                    <a:pt x="14180" y="3792"/>
                  </a:lnTo>
                  <a:lnTo>
                    <a:pt x="12155" y="7771"/>
                  </a:lnTo>
                  <a:lnTo>
                    <a:pt x="7062" y="20585"/>
                  </a:lnTo>
                  <a:lnTo>
                    <a:pt x="686" y="30000"/>
                  </a:lnTo>
                  <a:lnTo>
                    <a:pt x="0" y="33494"/>
                  </a:lnTo>
                  <a:lnTo>
                    <a:pt x="2788" y="51311"/>
                  </a:lnTo>
                  <a:lnTo>
                    <a:pt x="5239" y="56672"/>
                  </a:lnTo>
                  <a:lnTo>
                    <a:pt x="7004" y="59212"/>
                  </a:lnTo>
                  <a:lnTo>
                    <a:pt x="17073" y="66581"/>
                  </a:lnTo>
                  <a:lnTo>
                    <a:pt x="26318" y="69999"/>
                  </a:lnTo>
                  <a:lnTo>
                    <a:pt x="51356" y="71311"/>
                  </a:lnTo>
                  <a:lnTo>
                    <a:pt x="58575" y="69265"/>
                  </a:lnTo>
                  <a:lnTo>
                    <a:pt x="69219" y="61534"/>
                  </a:lnTo>
                  <a:lnTo>
                    <a:pt x="102816" y="35833"/>
                  </a:lnTo>
                  <a:lnTo>
                    <a:pt x="115232" y="24621"/>
                  </a:lnTo>
                  <a:lnTo>
                    <a:pt x="123413" y="21852"/>
                  </a:lnTo>
                  <a:lnTo>
                    <a:pt x="123887" y="22505"/>
                  </a:lnTo>
                  <a:lnTo>
                    <a:pt x="124752" y="28732"/>
                  </a:lnTo>
                  <a:lnTo>
                    <a:pt x="125621" y="45614"/>
                  </a:lnTo>
                  <a:lnTo>
                    <a:pt x="130536" y="54173"/>
                  </a:lnTo>
                  <a:lnTo>
                    <a:pt x="136225" y="61736"/>
                  </a:lnTo>
                  <a:lnTo>
                    <a:pt x="137834" y="66597"/>
                  </a:lnTo>
                  <a:lnTo>
                    <a:pt x="142783" y="71403"/>
                  </a:lnTo>
                  <a:lnTo>
                    <a:pt x="153410" y="78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386"/>
            <p:cNvSpPr/>
            <p:nvPr>
              <p:custDataLst>
                <p:tags r:id="rId64"/>
              </p:custDataLst>
            </p:nvPr>
          </p:nvSpPr>
          <p:spPr>
            <a:xfrm>
              <a:off x="4086729" y="4471988"/>
              <a:ext cx="228097" cy="114301"/>
            </a:xfrm>
            <a:custGeom>
              <a:avLst/>
              <a:gdLst/>
              <a:ahLst/>
              <a:cxnLst/>
              <a:rect l="0" t="0" r="0" b="0"/>
              <a:pathLst>
                <a:path w="228097" h="114301">
                  <a:moveTo>
                    <a:pt x="42359" y="0"/>
                  </a:moveTo>
                  <a:lnTo>
                    <a:pt x="42359" y="0"/>
                  </a:lnTo>
                  <a:lnTo>
                    <a:pt x="25566" y="0"/>
                  </a:lnTo>
                  <a:lnTo>
                    <a:pt x="14717" y="3792"/>
                  </a:lnTo>
                  <a:lnTo>
                    <a:pt x="5241" y="9942"/>
                  </a:lnTo>
                  <a:lnTo>
                    <a:pt x="2049" y="16590"/>
                  </a:lnTo>
                  <a:lnTo>
                    <a:pt x="0" y="29999"/>
                  </a:lnTo>
                  <a:lnTo>
                    <a:pt x="3438" y="41609"/>
                  </a:lnTo>
                  <a:lnTo>
                    <a:pt x="13276" y="55102"/>
                  </a:lnTo>
                  <a:lnTo>
                    <a:pt x="43934" y="77222"/>
                  </a:lnTo>
                  <a:lnTo>
                    <a:pt x="57346" y="81946"/>
                  </a:lnTo>
                  <a:lnTo>
                    <a:pt x="91799" y="85393"/>
                  </a:lnTo>
                  <a:lnTo>
                    <a:pt x="102432" y="84783"/>
                  </a:lnTo>
                  <a:lnTo>
                    <a:pt x="115095" y="81867"/>
                  </a:lnTo>
                  <a:lnTo>
                    <a:pt x="124428" y="75808"/>
                  </a:lnTo>
                  <a:lnTo>
                    <a:pt x="136261" y="65588"/>
                  </a:lnTo>
                  <a:lnTo>
                    <a:pt x="144418" y="59313"/>
                  </a:lnTo>
                  <a:lnTo>
                    <a:pt x="150689" y="51232"/>
                  </a:lnTo>
                  <a:lnTo>
                    <a:pt x="154006" y="42348"/>
                  </a:lnTo>
                  <a:lnTo>
                    <a:pt x="156135" y="27503"/>
                  </a:lnTo>
                  <a:lnTo>
                    <a:pt x="154309" y="22013"/>
                  </a:lnTo>
                  <a:lnTo>
                    <a:pt x="151646" y="16927"/>
                  </a:lnTo>
                  <a:lnTo>
                    <a:pt x="150462" y="12021"/>
                  </a:lnTo>
                  <a:lnTo>
                    <a:pt x="149352" y="11189"/>
                  </a:lnTo>
                  <a:lnTo>
                    <a:pt x="147819" y="11428"/>
                  </a:lnTo>
                  <a:lnTo>
                    <a:pt x="141869" y="15557"/>
                  </a:lnTo>
                  <a:lnTo>
                    <a:pt x="132747" y="24063"/>
                  </a:lnTo>
                  <a:lnTo>
                    <a:pt x="130156" y="30803"/>
                  </a:lnTo>
                  <a:lnTo>
                    <a:pt x="128493" y="48065"/>
                  </a:lnTo>
                  <a:lnTo>
                    <a:pt x="132499" y="57345"/>
                  </a:lnTo>
                  <a:lnTo>
                    <a:pt x="157046" y="89279"/>
                  </a:lnTo>
                  <a:lnTo>
                    <a:pt x="173178" y="98948"/>
                  </a:lnTo>
                  <a:lnTo>
                    <a:pt x="206165" y="110985"/>
                  </a:lnTo>
                  <a:lnTo>
                    <a:pt x="22809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387"/>
            <p:cNvSpPr/>
            <p:nvPr>
              <p:custDataLst>
                <p:tags r:id="rId65"/>
              </p:custDataLst>
            </p:nvPr>
          </p:nvSpPr>
          <p:spPr>
            <a:xfrm>
              <a:off x="3943437" y="4443413"/>
              <a:ext cx="128502" cy="103783"/>
            </a:xfrm>
            <a:custGeom>
              <a:avLst/>
              <a:gdLst/>
              <a:ahLst/>
              <a:cxnLst/>
              <a:rect l="0" t="0" r="0" b="0"/>
              <a:pathLst>
                <a:path w="128502" h="103783">
                  <a:moveTo>
                    <a:pt x="7057" y="0"/>
                  </a:moveTo>
                  <a:lnTo>
                    <a:pt x="7057" y="0"/>
                  </a:lnTo>
                  <a:lnTo>
                    <a:pt x="3265" y="3792"/>
                  </a:lnTo>
                  <a:lnTo>
                    <a:pt x="1402" y="7770"/>
                  </a:lnTo>
                  <a:lnTo>
                    <a:pt x="0" y="27641"/>
                  </a:lnTo>
                  <a:lnTo>
                    <a:pt x="7695" y="55851"/>
                  </a:lnTo>
                  <a:lnTo>
                    <a:pt x="21802" y="91159"/>
                  </a:lnTo>
                  <a:lnTo>
                    <a:pt x="31889" y="103286"/>
                  </a:lnTo>
                  <a:lnTo>
                    <a:pt x="33137" y="103782"/>
                  </a:lnTo>
                  <a:lnTo>
                    <a:pt x="33968" y="103319"/>
                  </a:lnTo>
                  <a:lnTo>
                    <a:pt x="34523" y="102217"/>
                  </a:lnTo>
                  <a:lnTo>
                    <a:pt x="35534" y="90263"/>
                  </a:lnTo>
                  <a:lnTo>
                    <a:pt x="34819" y="75214"/>
                  </a:lnTo>
                  <a:lnTo>
                    <a:pt x="31510" y="62414"/>
                  </a:lnTo>
                  <a:lnTo>
                    <a:pt x="35959" y="40587"/>
                  </a:lnTo>
                  <a:lnTo>
                    <a:pt x="39217" y="34443"/>
                  </a:lnTo>
                  <a:lnTo>
                    <a:pt x="41197" y="32487"/>
                  </a:lnTo>
                  <a:lnTo>
                    <a:pt x="56199" y="25297"/>
                  </a:lnTo>
                  <a:lnTo>
                    <a:pt x="64881" y="25266"/>
                  </a:lnTo>
                  <a:lnTo>
                    <a:pt x="98495" y="28284"/>
                  </a:lnTo>
                  <a:lnTo>
                    <a:pt x="108815" y="29239"/>
                  </a:lnTo>
                  <a:lnTo>
                    <a:pt x="128501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388"/>
            <p:cNvSpPr/>
            <p:nvPr>
              <p:custDataLst>
                <p:tags r:id="rId66"/>
              </p:custDataLst>
            </p:nvPr>
          </p:nvSpPr>
          <p:spPr>
            <a:xfrm>
              <a:off x="3551166" y="4429125"/>
              <a:ext cx="113009" cy="85308"/>
            </a:xfrm>
            <a:custGeom>
              <a:avLst/>
              <a:gdLst/>
              <a:ahLst/>
              <a:cxnLst/>
              <a:rect l="0" t="0" r="0" b="0"/>
              <a:pathLst>
                <a:path w="113009" h="85308">
                  <a:moveTo>
                    <a:pt x="70715" y="35719"/>
                  </a:moveTo>
                  <a:lnTo>
                    <a:pt x="70715" y="35719"/>
                  </a:lnTo>
                  <a:lnTo>
                    <a:pt x="66923" y="35719"/>
                  </a:lnTo>
                  <a:lnTo>
                    <a:pt x="62944" y="33602"/>
                  </a:lnTo>
                  <a:lnTo>
                    <a:pt x="60772" y="31927"/>
                  </a:lnTo>
                  <a:lnTo>
                    <a:pt x="54125" y="30064"/>
                  </a:lnTo>
                  <a:lnTo>
                    <a:pt x="50130" y="29568"/>
                  </a:lnTo>
                  <a:lnTo>
                    <a:pt x="26748" y="34813"/>
                  </a:lnTo>
                  <a:lnTo>
                    <a:pt x="21276" y="37433"/>
                  </a:lnTo>
                  <a:lnTo>
                    <a:pt x="4762" y="47851"/>
                  </a:lnTo>
                  <a:lnTo>
                    <a:pt x="1715" y="52488"/>
                  </a:lnTo>
                  <a:lnTo>
                    <a:pt x="0" y="59561"/>
                  </a:lnTo>
                  <a:lnTo>
                    <a:pt x="553" y="61932"/>
                  </a:lnTo>
                  <a:lnTo>
                    <a:pt x="3284" y="66684"/>
                  </a:lnTo>
                  <a:lnTo>
                    <a:pt x="17208" y="76202"/>
                  </a:lnTo>
                  <a:lnTo>
                    <a:pt x="31402" y="82550"/>
                  </a:lnTo>
                  <a:lnTo>
                    <a:pt x="60247" y="85307"/>
                  </a:lnTo>
                  <a:lnTo>
                    <a:pt x="84963" y="79939"/>
                  </a:lnTo>
                  <a:lnTo>
                    <a:pt x="103839" y="71236"/>
                  </a:lnTo>
                  <a:lnTo>
                    <a:pt x="107086" y="68922"/>
                  </a:lnTo>
                  <a:lnTo>
                    <a:pt x="109249" y="65792"/>
                  </a:lnTo>
                  <a:lnTo>
                    <a:pt x="112295" y="54595"/>
                  </a:lnTo>
                  <a:lnTo>
                    <a:pt x="113008" y="48606"/>
                  </a:lnTo>
                  <a:lnTo>
                    <a:pt x="109091" y="41182"/>
                  </a:lnTo>
                  <a:lnTo>
                    <a:pt x="97434" y="27273"/>
                  </a:lnTo>
                  <a:lnTo>
                    <a:pt x="72724" y="12001"/>
                  </a:lnTo>
                  <a:lnTo>
                    <a:pt x="57006" y="5667"/>
                  </a:lnTo>
                  <a:lnTo>
                    <a:pt x="492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389"/>
            <p:cNvSpPr/>
            <p:nvPr>
              <p:custDataLst>
                <p:tags r:id="rId67"/>
              </p:custDataLst>
            </p:nvPr>
          </p:nvSpPr>
          <p:spPr>
            <a:xfrm>
              <a:off x="4408109" y="4472282"/>
              <a:ext cx="105087" cy="132106"/>
            </a:xfrm>
            <a:custGeom>
              <a:avLst/>
              <a:gdLst/>
              <a:ahLst/>
              <a:cxnLst/>
              <a:rect l="0" t="0" r="0" b="0"/>
              <a:pathLst>
                <a:path w="105087" h="132106">
                  <a:moveTo>
                    <a:pt x="28160" y="6849"/>
                  </a:moveTo>
                  <a:lnTo>
                    <a:pt x="28160" y="6849"/>
                  </a:lnTo>
                  <a:lnTo>
                    <a:pt x="24368" y="6849"/>
                  </a:lnTo>
                  <a:lnTo>
                    <a:pt x="20389" y="4733"/>
                  </a:lnTo>
                  <a:lnTo>
                    <a:pt x="15975" y="1940"/>
                  </a:lnTo>
                  <a:lnTo>
                    <a:pt x="6673" y="147"/>
                  </a:lnTo>
                  <a:lnTo>
                    <a:pt x="4311" y="0"/>
                  </a:lnTo>
                  <a:lnTo>
                    <a:pt x="2735" y="695"/>
                  </a:lnTo>
                  <a:lnTo>
                    <a:pt x="1685" y="1953"/>
                  </a:lnTo>
                  <a:lnTo>
                    <a:pt x="985" y="3585"/>
                  </a:lnTo>
                  <a:lnTo>
                    <a:pt x="0" y="13467"/>
                  </a:lnTo>
                  <a:lnTo>
                    <a:pt x="3500" y="26449"/>
                  </a:lnTo>
                  <a:lnTo>
                    <a:pt x="20180" y="58315"/>
                  </a:lnTo>
                  <a:lnTo>
                    <a:pt x="50422" y="84996"/>
                  </a:lnTo>
                  <a:lnTo>
                    <a:pt x="83832" y="108392"/>
                  </a:lnTo>
                  <a:lnTo>
                    <a:pt x="105086" y="126756"/>
                  </a:lnTo>
                  <a:lnTo>
                    <a:pt x="104844" y="128062"/>
                  </a:lnTo>
                  <a:lnTo>
                    <a:pt x="102458" y="131630"/>
                  </a:lnTo>
                  <a:lnTo>
                    <a:pt x="100711" y="132105"/>
                  </a:lnTo>
                  <a:lnTo>
                    <a:pt x="98752" y="131628"/>
                  </a:lnTo>
                  <a:lnTo>
                    <a:pt x="96652" y="130517"/>
                  </a:lnTo>
                  <a:lnTo>
                    <a:pt x="61054" y="128423"/>
                  </a:lnTo>
                  <a:lnTo>
                    <a:pt x="27265" y="128304"/>
                  </a:lnTo>
                  <a:lnTo>
                    <a:pt x="6729" y="128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390"/>
            <p:cNvSpPr/>
            <p:nvPr>
              <p:custDataLst>
                <p:tags r:id="rId68"/>
              </p:custDataLst>
            </p:nvPr>
          </p:nvSpPr>
          <p:spPr>
            <a:xfrm>
              <a:off x="3207838" y="4429403"/>
              <a:ext cx="106413" cy="92592"/>
            </a:xfrm>
            <a:custGeom>
              <a:avLst/>
              <a:gdLst/>
              <a:ahLst/>
              <a:cxnLst/>
              <a:rect l="0" t="0" r="0" b="0"/>
              <a:pathLst>
                <a:path w="106413" h="92592">
                  <a:moveTo>
                    <a:pt x="6850" y="21153"/>
                  </a:moveTo>
                  <a:lnTo>
                    <a:pt x="6850" y="21153"/>
                  </a:lnTo>
                  <a:lnTo>
                    <a:pt x="0" y="28003"/>
                  </a:lnTo>
                  <a:lnTo>
                    <a:pt x="4673" y="33942"/>
                  </a:lnTo>
                  <a:lnTo>
                    <a:pt x="5883" y="38214"/>
                  </a:lnTo>
                  <a:lnTo>
                    <a:pt x="7792" y="39671"/>
                  </a:lnTo>
                  <a:lnTo>
                    <a:pt x="18065" y="41721"/>
                  </a:lnTo>
                  <a:lnTo>
                    <a:pt x="51928" y="42534"/>
                  </a:lnTo>
                  <a:lnTo>
                    <a:pt x="75110" y="41784"/>
                  </a:lnTo>
                  <a:lnTo>
                    <a:pt x="87488" y="36879"/>
                  </a:lnTo>
                  <a:lnTo>
                    <a:pt x="101743" y="25791"/>
                  </a:lnTo>
                  <a:lnTo>
                    <a:pt x="104587" y="21098"/>
                  </a:lnTo>
                  <a:lnTo>
                    <a:pt x="106412" y="11617"/>
                  </a:lnTo>
                  <a:lnTo>
                    <a:pt x="104975" y="9240"/>
                  </a:lnTo>
                  <a:lnTo>
                    <a:pt x="99144" y="4481"/>
                  </a:lnTo>
                  <a:lnTo>
                    <a:pt x="93378" y="1837"/>
                  </a:lnTo>
                  <a:lnTo>
                    <a:pt x="79980" y="0"/>
                  </a:lnTo>
                  <a:lnTo>
                    <a:pt x="67853" y="598"/>
                  </a:lnTo>
                  <a:lnTo>
                    <a:pt x="58833" y="3551"/>
                  </a:lnTo>
                  <a:lnTo>
                    <a:pt x="51649" y="9626"/>
                  </a:lnTo>
                  <a:lnTo>
                    <a:pt x="45017" y="16824"/>
                  </a:lnTo>
                  <a:lnTo>
                    <a:pt x="36777" y="22669"/>
                  </a:lnTo>
                  <a:lnTo>
                    <a:pt x="33945" y="26132"/>
                  </a:lnTo>
                  <a:lnTo>
                    <a:pt x="30798" y="34214"/>
                  </a:lnTo>
                  <a:lnTo>
                    <a:pt x="28502" y="61736"/>
                  </a:lnTo>
                  <a:lnTo>
                    <a:pt x="30016" y="65671"/>
                  </a:lnTo>
                  <a:lnTo>
                    <a:pt x="46960" y="86909"/>
                  </a:lnTo>
                  <a:lnTo>
                    <a:pt x="56856" y="925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1772"/>
          <p:cNvGrpSpPr/>
          <p:nvPr/>
        </p:nvGrpSpPr>
        <p:grpSpPr>
          <a:xfrm>
            <a:off x="1658920" y="4579144"/>
            <a:ext cx="1920100" cy="221457"/>
            <a:chOff x="1658920" y="4579144"/>
            <a:chExt cx="1920100" cy="221457"/>
          </a:xfrm>
        </p:grpSpPr>
        <p:sp>
          <p:nvSpPr>
            <p:cNvPr id="409" name="SMARTInkShape-5391"/>
            <p:cNvSpPr/>
            <p:nvPr>
              <p:custDataLst>
                <p:tags r:id="rId51"/>
              </p:custDataLst>
            </p:nvPr>
          </p:nvSpPr>
          <p:spPr>
            <a:xfrm>
              <a:off x="2152095" y="4652000"/>
              <a:ext cx="141050" cy="70020"/>
            </a:xfrm>
            <a:custGeom>
              <a:avLst/>
              <a:gdLst/>
              <a:ahLst/>
              <a:cxnLst/>
              <a:rect l="0" t="0" r="0" b="0"/>
              <a:pathLst>
                <a:path w="141050" h="70020">
                  <a:moveTo>
                    <a:pt x="69611" y="41444"/>
                  </a:moveTo>
                  <a:lnTo>
                    <a:pt x="69611" y="41444"/>
                  </a:lnTo>
                  <a:lnTo>
                    <a:pt x="73404" y="41444"/>
                  </a:lnTo>
                  <a:lnTo>
                    <a:pt x="74521" y="40650"/>
                  </a:lnTo>
                  <a:lnTo>
                    <a:pt x="75266" y="39327"/>
                  </a:lnTo>
                  <a:lnTo>
                    <a:pt x="75762" y="37652"/>
                  </a:lnTo>
                  <a:lnTo>
                    <a:pt x="82279" y="26971"/>
                  </a:lnTo>
                  <a:lnTo>
                    <a:pt x="82819" y="24651"/>
                  </a:lnTo>
                  <a:lnTo>
                    <a:pt x="83972" y="23105"/>
                  </a:lnTo>
                  <a:lnTo>
                    <a:pt x="85535" y="22074"/>
                  </a:lnTo>
                  <a:lnTo>
                    <a:pt x="87371" y="21387"/>
                  </a:lnTo>
                  <a:lnTo>
                    <a:pt x="87801" y="20135"/>
                  </a:lnTo>
                  <a:lnTo>
                    <a:pt x="87294" y="18507"/>
                  </a:lnTo>
                  <a:lnTo>
                    <a:pt x="80777" y="10190"/>
                  </a:lnTo>
                  <a:lnTo>
                    <a:pt x="76426" y="7709"/>
                  </a:lnTo>
                  <a:lnTo>
                    <a:pt x="67165" y="6117"/>
                  </a:lnTo>
                  <a:lnTo>
                    <a:pt x="56274" y="5841"/>
                  </a:lnTo>
                  <a:lnTo>
                    <a:pt x="47544" y="10010"/>
                  </a:lnTo>
                  <a:lnTo>
                    <a:pt x="14805" y="29370"/>
                  </a:lnTo>
                  <a:lnTo>
                    <a:pt x="4336" y="36632"/>
                  </a:lnTo>
                  <a:lnTo>
                    <a:pt x="913" y="41422"/>
                  </a:lnTo>
                  <a:lnTo>
                    <a:pt x="0" y="43810"/>
                  </a:lnTo>
                  <a:lnTo>
                    <a:pt x="185" y="46196"/>
                  </a:lnTo>
                  <a:lnTo>
                    <a:pt x="2507" y="50964"/>
                  </a:lnTo>
                  <a:lnTo>
                    <a:pt x="15014" y="65256"/>
                  </a:lnTo>
                  <a:lnTo>
                    <a:pt x="21798" y="67902"/>
                  </a:lnTo>
                  <a:lnTo>
                    <a:pt x="25829" y="68608"/>
                  </a:lnTo>
                  <a:lnTo>
                    <a:pt x="34542" y="67275"/>
                  </a:lnTo>
                  <a:lnTo>
                    <a:pt x="53071" y="59952"/>
                  </a:lnTo>
                  <a:lnTo>
                    <a:pt x="58291" y="55490"/>
                  </a:lnTo>
                  <a:lnTo>
                    <a:pt x="73696" y="31762"/>
                  </a:lnTo>
                  <a:lnTo>
                    <a:pt x="76151" y="20452"/>
                  </a:lnTo>
                  <a:lnTo>
                    <a:pt x="76352" y="17924"/>
                  </a:lnTo>
                  <a:lnTo>
                    <a:pt x="74459" y="12999"/>
                  </a:lnTo>
                  <a:lnTo>
                    <a:pt x="71766" y="8164"/>
                  </a:lnTo>
                  <a:lnTo>
                    <a:pt x="69895" y="0"/>
                  </a:lnTo>
                  <a:lnTo>
                    <a:pt x="69800" y="321"/>
                  </a:lnTo>
                  <a:lnTo>
                    <a:pt x="69636" y="8649"/>
                  </a:lnTo>
                  <a:lnTo>
                    <a:pt x="71739" y="13110"/>
                  </a:lnTo>
                  <a:lnTo>
                    <a:pt x="91098" y="46663"/>
                  </a:lnTo>
                  <a:lnTo>
                    <a:pt x="96623" y="52495"/>
                  </a:lnTo>
                  <a:lnTo>
                    <a:pt x="121486" y="66769"/>
                  </a:lnTo>
                  <a:lnTo>
                    <a:pt x="133333" y="69377"/>
                  </a:lnTo>
                  <a:lnTo>
                    <a:pt x="141049" y="7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392"/>
            <p:cNvSpPr/>
            <p:nvPr>
              <p:custDataLst>
                <p:tags r:id="rId52"/>
              </p:custDataLst>
            </p:nvPr>
          </p:nvSpPr>
          <p:spPr>
            <a:xfrm>
              <a:off x="3443288" y="4679156"/>
              <a:ext cx="135732" cy="28576"/>
            </a:xfrm>
            <a:custGeom>
              <a:avLst/>
              <a:gdLst/>
              <a:ahLst/>
              <a:cxnLst/>
              <a:rect l="0" t="0" r="0" b="0"/>
              <a:pathLst>
                <a:path w="135732" h="28576">
                  <a:moveTo>
                    <a:pt x="135731" y="28575"/>
                  </a:moveTo>
                  <a:lnTo>
                    <a:pt x="135731" y="28575"/>
                  </a:lnTo>
                  <a:lnTo>
                    <a:pt x="135731" y="24783"/>
                  </a:lnTo>
                  <a:lnTo>
                    <a:pt x="134937" y="23666"/>
                  </a:lnTo>
                  <a:lnTo>
                    <a:pt x="133614" y="22921"/>
                  </a:lnTo>
                  <a:lnTo>
                    <a:pt x="129580" y="21726"/>
                  </a:lnTo>
                  <a:lnTo>
                    <a:pt x="125089" y="17726"/>
                  </a:lnTo>
                  <a:lnTo>
                    <a:pt x="118830" y="15816"/>
                  </a:lnTo>
                  <a:lnTo>
                    <a:pt x="90790" y="9580"/>
                  </a:lnTo>
                  <a:lnTo>
                    <a:pt x="58385" y="5508"/>
                  </a:lnTo>
                  <a:lnTo>
                    <a:pt x="26503" y="7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393"/>
            <p:cNvSpPr/>
            <p:nvPr>
              <p:custDataLst>
                <p:tags r:id="rId53"/>
              </p:custDataLst>
            </p:nvPr>
          </p:nvSpPr>
          <p:spPr>
            <a:xfrm>
              <a:off x="2873227" y="4593592"/>
              <a:ext cx="127149" cy="114140"/>
            </a:xfrm>
            <a:custGeom>
              <a:avLst/>
              <a:gdLst/>
              <a:ahLst/>
              <a:cxnLst/>
              <a:rect l="0" t="0" r="0" b="0"/>
              <a:pathLst>
                <a:path w="127149" h="114140">
                  <a:moveTo>
                    <a:pt x="77142" y="99852"/>
                  </a:moveTo>
                  <a:lnTo>
                    <a:pt x="77142" y="99852"/>
                  </a:lnTo>
                  <a:lnTo>
                    <a:pt x="77142" y="96060"/>
                  </a:lnTo>
                  <a:lnTo>
                    <a:pt x="76348" y="94942"/>
                  </a:lnTo>
                  <a:lnTo>
                    <a:pt x="75025" y="94197"/>
                  </a:lnTo>
                  <a:lnTo>
                    <a:pt x="73349" y="93701"/>
                  </a:lnTo>
                  <a:lnTo>
                    <a:pt x="72232" y="92576"/>
                  </a:lnTo>
                  <a:lnTo>
                    <a:pt x="68323" y="85068"/>
                  </a:lnTo>
                  <a:lnTo>
                    <a:pt x="60142" y="75941"/>
                  </a:lnTo>
                  <a:lnTo>
                    <a:pt x="53447" y="73350"/>
                  </a:lnTo>
                  <a:lnTo>
                    <a:pt x="45973" y="71404"/>
                  </a:lnTo>
                  <a:lnTo>
                    <a:pt x="40006" y="67894"/>
                  </a:lnTo>
                  <a:lnTo>
                    <a:pt x="36509" y="67434"/>
                  </a:lnTo>
                  <a:lnTo>
                    <a:pt x="18688" y="70614"/>
                  </a:lnTo>
                  <a:lnTo>
                    <a:pt x="13327" y="73099"/>
                  </a:lnTo>
                  <a:lnTo>
                    <a:pt x="8298" y="76055"/>
                  </a:lnTo>
                  <a:lnTo>
                    <a:pt x="3418" y="77369"/>
                  </a:lnTo>
                  <a:lnTo>
                    <a:pt x="1799" y="78514"/>
                  </a:lnTo>
                  <a:lnTo>
                    <a:pt x="719" y="80070"/>
                  </a:lnTo>
                  <a:lnTo>
                    <a:pt x="0" y="81901"/>
                  </a:lnTo>
                  <a:lnTo>
                    <a:pt x="313" y="83916"/>
                  </a:lnTo>
                  <a:lnTo>
                    <a:pt x="4548" y="90544"/>
                  </a:lnTo>
                  <a:lnTo>
                    <a:pt x="11623" y="97535"/>
                  </a:lnTo>
                  <a:lnTo>
                    <a:pt x="19183" y="102262"/>
                  </a:lnTo>
                  <a:lnTo>
                    <a:pt x="32364" y="105593"/>
                  </a:lnTo>
                  <a:lnTo>
                    <a:pt x="41630" y="104255"/>
                  </a:lnTo>
                  <a:lnTo>
                    <a:pt x="65263" y="98844"/>
                  </a:lnTo>
                  <a:lnTo>
                    <a:pt x="74773" y="92525"/>
                  </a:lnTo>
                  <a:lnTo>
                    <a:pt x="80057" y="84424"/>
                  </a:lnTo>
                  <a:lnTo>
                    <a:pt x="89569" y="51235"/>
                  </a:lnTo>
                  <a:lnTo>
                    <a:pt x="89808" y="40938"/>
                  </a:lnTo>
                  <a:lnTo>
                    <a:pt x="81377" y="16589"/>
                  </a:lnTo>
                  <a:lnTo>
                    <a:pt x="74604" y="6037"/>
                  </a:lnTo>
                  <a:lnTo>
                    <a:pt x="69929" y="2594"/>
                  </a:lnTo>
                  <a:lnTo>
                    <a:pt x="63269" y="0"/>
                  </a:lnTo>
                  <a:lnTo>
                    <a:pt x="68563" y="13286"/>
                  </a:lnTo>
                  <a:lnTo>
                    <a:pt x="77643" y="41766"/>
                  </a:lnTo>
                  <a:lnTo>
                    <a:pt x="93590" y="76849"/>
                  </a:lnTo>
                  <a:lnTo>
                    <a:pt x="127148" y="114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394"/>
            <p:cNvSpPr/>
            <p:nvPr>
              <p:custDataLst>
                <p:tags r:id="rId54"/>
              </p:custDataLst>
            </p:nvPr>
          </p:nvSpPr>
          <p:spPr>
            <a:xfrm>
              <a:off x="2308424" y="4579144"/>
              <a:ext cx="165467" cy="148562"/>
            </a:xfrm>
            <a:custGeom>
              <a:avLst/>
              <a:gdLst/>
              <a:ahLst/>
              <a:cxnLst/>
              <a:rect l="0" t="0" r="0" b="0"/>
              <a:pathLst>
                <a:path w="165467" h="148562">
                  <a:moveTo>
                    <a:pt x="6151" y="0"/>
                  </a:moveTo>
                  <a:lnTo>
                    <a:pt x="6151" y="0"/>
                  </a:lnTo>
                  <a:lnTo>
                    <a:pt x="2359" y="0"/>
                  </a:lnTo>
                  <a:lnTo>
                    <a:pt x="1242" y="794"/>
                  </a:lnTo>
                  <a:lnTo>
                    <a:pt x="497" y="2116"/>
                  </a:lnTo>
                  <a:lnTo>
                    <a:pt x="0" y="3792"/>
                  </a:lnTo>
                  <a:lnTo>
                    <a:pt x="463" y="5703"/>
                  </a:lnTo>
                  <a:lnTo>
                    <a:pt x="4792" y="14473"/>
                  </a:lnTo>
                  <a:lnTo>
                    <a:pt x="7865" y="23603"/>
                  </a:lnTo>
                  <a:lnTo>
                    <a:pt x="17489" y="50439"/>
                  </a:lnTo>
                  <a:lnTo>
                    <a:pt x="23843" y="79736"/>
                  </a:lnTo>
                  <a:lnTo>
                    <a:pt x="29206" y="112335"/>
                  </a:lnTo>
                  <a:lnTo>
                    <a:pt x="36358" y="134931"/>
                  </a:lnTo>
                  <a:lnTo>
                    <a:pt x="39420" y="140138"/>
                  </a:lnTo>
                  <a:lnTo>
                    <a:pt x="40781" y="145098"/>
                  </a:lnTo>
                  <a:lnTo>
                    <a:pt x="41938" y="146738"/>
                  </a:lnTo>
                  <a:lnTo>
                    <a:pt x="43503" y="147832"/>
                  </a:lnTo>
                  <a:lnTo>
                    <a:pt x="45340" y="148561"/>
                  </a:lnTo>
                  <a:lnTo>
                    <a:pt x="46564" y="148253"/>
                  </a:lnTo>
                  <a:lnTo>
                    <a:pt x="47381" y="147254"/>
                  </a:lnTo>
                  <a:lnTo>
                    <a:pt x="48691" y="143740"/>
                  </a:lnTo>
                  <a:lnTo>
                    <a:pt x="49011" y="108390"/>
                  </a:lnTo>
                  <a:lnTo>
                    <a:pt x="52805" y="94910"/>
                  </a:lnTo>
                  <a:lnTo>
                    <a:pt x="55510" y="91848"/>
                  </a:lnTo>
                  <a:lnTo>
                    <a:pt x="75749" y="82739"/>
                  </a:lnTo>
                  <a:lnTo>
                    <a:pt x="89655" y="79813"/>
                  </a:lnTo>
                  <a:lnTo>
                    <a:pt x="99091" y="81245"/>
                  </a:lnTo>
                  <a:lnTo>
                    <a:pt x="129718" y="93103"/>
                  </a:lnTo>
                  <a:lnTo>
                    <a:pt x="157096" y="104806"/>
                  </a:lnTo>
                  <a:lnTo>
                    <a:pt x="163990" y="109551"/>
                  </a:lnTo>
                  <a:lnTo>
                    <a:pt x="165352" y="111927"/>
                  </a:lnTo>
                  <a:lnTo>
                    <a:pt x="165466" y="114306"/>
                  </a:lnTo>
                  <a:lnTo>
                    <a:pt x="163477" y="119065"/>
                  </a:lnTo>
                  <a:lnTo>
                    <a:pt x="159947" y="123826"/>
                  </a:lnTo>
                  <a:lnTo>
                    <a:pt x="155732" y="126471"/>
                  </a:lnTo>
                  <a:lnTo>
                    <a:pt x="149625" y="127647"/>
                  </a:lnTo>
                  <a:lnTo>
                    <a:pt x="119589" y="128463"/>
                  </a:lnTo>
                  <a:lnTo>
                    <a:pt x="84619" y="122917"/>
                  </a:lnTo>
                  <a:lnTo>
                    <a:pt x="71982" y="121305"/>
                  </a:lnTo>
                  <a:lnTo>
                    <a:pt x="52742" y="114226"/>
                  </a:lnTo>
                  <a:lnTo>
                    <a:pt x="51499" y="112663"/>
                  </a:lnTo>
                  <a:lnTo>
                    <a:pt x="49014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395"/>
            <p:cNvSpPr/>
            <p:nvPr>
              <p:custDataLst>
                <p:tags r:id="rId55"/>
              </p:custDataLst>
            </p:nvPr>
          </p:nvSpPr>
          <p:spPr>
            <a:xfrm>
              <a:off x="1836238" y="4630259"/>
              <a:ext cx="185110" cy="116953"/>
            </a:xfrm>
            <a:custGeom>
              <a:avLst/>
              <a:gdLst/>
              <a:ahLst/>
              <a:cxnLst/>
              <a:rect l="0" t="0" r="0" b="0"/>
              <a:pathLst>
                <a:path w="185110" h="116953">
                  <a:moveTo>
                    <a:pt x="6850" y="48897"/>
                  </a:moveTo>
                  <a:lnTo>
                    <a:pt x="6850" y="48897"/>
                  </a:lnTo>
                  <a:lnTo>
                    <a:pt x="0" y="48897"/>
                  </a:lnTo>
                  <a:lnTo>
                    <a:pt x="7515" y="62322"/>
                  </a:lnTo>
                  <a:lnTo>
                    <a:pt x="11114" y="67564"/>
                  </a:lnTo>
                  <a:lnTo>
                    <a:pt x="23824" y="96925"/>
                  </a:lnTo>
                  <a:lnTo>
                    <a:pt x="30533" y="104110"/>
                  </a:lnTo>
                  <a:lnTo>
                    <a:pt x="38013" y="109155"/>
                  </a:lnTo>
                  <a:lnTo>
                    <a:pt x="45893" y="112789"/>
                  </a:lnTo>
                  <a:lnTo>
                    <a:pt x="47166" y="114510"/>
                  </a:lnTo>
                  <a:lnTo>
                    <a:pt x="48015" y="116452"/>
                  </a:lnTo>
                  <a:lnTo>
                    <a:pt x="49374" y="116952"/>
                  </a:lnTo>
                  <a:lnTo>
                    <a:pt x="51074" y="116492"/>
                  </a:lnTo>
                  <a:lnTo>
                    <a:pt x="53002" y="115392"/>
                  </a:lnTo>
                  <a:lnTo>
                    <a:pt x="53492" y="114658"/>
                  </a:lnTo>
                  <a:lnTo>
                    <a:pt x="53026" y="114169"/>
                  </a:lnTo>
                  <a:lnTo>
                    <a:pt x="51922" y="113843"/>
                  </a:lnTo>
                  <a:lnTo>
                    <a:pt x="51185" y="112832"/>
                  </a:lnTo>
                  <a:lnTo>
                    <a:pt x="37565" y="82679"/>
                  </a:lnTo>
                  <a:lnTo>
                    <a:pt x="31384" y="72753"/>
                  </a:lnTo>
                  <a:lnTo>
                    <a:pt x="26777" y="57696"/>
                  </a:lnTo>
                  <a:lnTo>
                    <a:pt x="24897" y="54763"/>
                  </a:lnTo>
                  <a:lnTo>
                    <a:pt x="24438" y="52014"/>
                  </a:lnTo>
                  <a:lnTo>
                    <a:pt x="24925" y="49388"/>
                  </a:lnTo>
                  <a:lnTo>
                    <a:pt x="29403" y="41899"/>
                  </a:lnTo>
                  <a:lnTo>
                    <a:pt x="31410" y="39469"/>
                  </a:lnTo>
                  <a:lnTo>
                    <a:pt x="35757" y="36769"/>
                  </a:lnTo>
                  <a:lnTo>
                    <a:pt x="44783" y="35250"/>
                  </a:lnTo>
                  <a:lnTo>
                    <a:pt x="76036" y="34647"/>
                  </a:lnTo>
                  <a:lnTo>
                    <a:pt x="108285" y="34613"/>
                  </a:lnTo>
                  <a:lnTo>
                    <a:pt x="130015" y="38726"/>
                  </a:lnTo>
                  <a:lnTo>
                    <a:pt x="164957" y="34817"/>
                  </a:lnTo>
                  <a:lnTo>
                    <a:pt x="170517" y="32585"/>
                  </a:lnTo>
                  <a:lnTo>
                    <a:pt x="173111" y="30879"/>
                  </a:lnTo>
                  <a:lnTo>
                    <a:pt x="174841" y="28947"/>
                  </a:lnTo>
                  <a:lnTo>
                    <a:pt x="176762" y="24685"/>
                  </a:lnTo>
                  <a:lnTo>
                    <a:pt x="178069" y="23231"/>
                  </a:lnTo>
                  <a:lnTo>
                    <a:pt x="181636" y="21615"/>
                  </a:lnTo>
                  <a:lnTo>
                    <a:pt x="182905" y="20390"/>
                  </a:lnTo>
                  <a:lnTo>
                    <a:pt x="184315" y="16913"/>
                  </a:lnTo>
                  <a:lnTo>
                    <a:pt x="185109" y="10493"/>
                  </a:lnTo>
                  <a:lnTo>
                    <a:pt x="184427" y="9007"/>
                  </a:lnTo>
                  <a:lnTo>
                    <a:pt x="183178" y="8016"/>
                  </a:lnTo>
                  <a:lnTo>
                    <a:pt x="179674" y="6122"/>
                  </a:lnTo>
                  <a:lnTo>
                    <a:pt x="173239" y="1386"/>
                  </a:lnTo>
                  <a:lnTo>
                    <a:pt x="168642" y="0"/>
                  </a:lnTo>
                  <a:lnTo>
                    <a:pt x="157799" y="3012"/>
                  </a:lnTo>
                  <a:lnTo>
                    <a:pt x="136698" y="15712"/>
                  </a:lnTo>
                  <a:lnTo>
                    <a:pt x="129912" y="22507"/>
                  </a:lnTo>
                  <a:lnTo>
                    <a:pt x="117394" y="39513"/>
                  </a:lnTo>
                  <a:lnTo>
                    <a:pt x="114675" y="56539"/>
                  </a:lnTo>
                  <a:lnTo>
                    <a:pt x="114452" y="61135"/>
                  </a:lnTo>
                  <a:lnTo>
                    <a:pt x="118437" y="70476"/>
                  </a:lnTo>
                  <a:lnTo>
                    <a:pt x="130139" y="85615"/>
                  </a:lnTo>
                  <a:lnTo>
                    <a:pt x="154858" y="101163"/>
                  </a:lnTo>
                  <a:lnTo>
                    <a:pt x="178300" y="106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5396"/>
            <p:cNvSpPr/>
            <p:nvPr>
              <p:custDataLst>
                <p:tags r:id="rId56"/>
              </p:custDataLst>
            </p:nvPr>
          </p:nvSpPr>
          <p:spPr>
            <a:xfrm>
              <a:off x="2710043" y="4643950"/>
              <a:ext cx="104596" cy="70926"/>
            </a:xfrm>
            <a:custGeom>
              <a:avLst/>
              <a:gdLst/>
              <a:ahLst/>
              <a:cxnLst/>
              <a:rect l="0" t="0" r="0" b="0"/>
              <a:pathLst>
                <a:path w="104596" h="70926">
                  <a:moveTo>
                    <a:pt x="4582" y="6631"/>
                  </a:moveTo>
                  <a:lnTo>
                    <a:pt x="4582" y="6631"/>
                  </a:lnTo>
                  <a:lnTo>
                    <a:pt x="790" y="10423"/>
                  </a:lnTo>
                  <a:lnTo>
                    <a:pt x="466" y="12334"/>
                  </a:lnTo>
                  <a:lnTo>
                    <a:pt x="1044" y="14402"/>
                  </a:lnTo>
                  <a:lnTo>
                    <a:pt x="2224" y="16574"/>
                  </a:lnTo>
                  <a:lnTo>
                    <a:pt x="2216" y="18816"/>
                  </a:lnTo>
                  <a:lnTo>
                    <a:pt x="91" y="23424"/>
                  </a:lnTo>
                  <a:lnTo>
                    <a:pt x="0" y="25764"/>
                  </a:lnTo>
                  <a:lnTo>
                    <a:pt x="6361" y="48009"/>
                  </a:lnTo>
                  <a:lnTo>
                    <a:pt x="18482" y="63337"/>
                  </a:lnTo>
                  <a:lnTo>
                    <a:pt x="22547" y="63650"/>
                  </a:lnTo>
                  <a:lnTo>
                    <a:pt x="23702" y="62900"/>
                  </a:lnTo>
                  <a:lnTo>
                    <a:pt x="24473" y="61606"/>
                  </a:lnTo>
                  <a:lnTo>
                    <a:pt x="25557" y="55993"/>
                  </a:lnTo>
                  <a:lnTo>
                    <a:pt x="25709" y="53827"/>
                  </a:lnTo>
                  <a:lnTo>
                    <a:pt x="23761" y="49303"/>
                  </a:lnTo>
                  <a:lnTo>
                    <a:pt x="22131" y="46985"/>
                  </a:lnTo>
                  <a:lnTo>
                    <a:pt x="19836" y="36139"/>
                  </a:lnTo>
                  <a:lnTo>
                    <a:pt x="19156" y="26663"/>
                  </a:lnTo>
                  <a:lnTo>
                    <a:pt x="22747" y="15036"/>
                  </a:lnTo>
                  <a:lnTo>
                    <a:pt x="28838" y="5329"/>
                  </a:lnTo>
                  <a:lnTo>
                    <a:pt x="33354" y="2084"/>
                  </a:lnTo>
                  <a:lnTo>
                    <a:pt x="40359" y="257"/>
                  </a:lnTo>
                  <a:lnTo>
                    <a:pt x="42721" y="0"/>
                  </a:lnTo>
                  <a:lnTo>
                    <a:pt x="53630" y="3432"/>
                  </a:lnTo>
                  <a:lnTo>
                    <a:pt x="84465" y="23341"/>
                  </a:lnTo>
                  <a:lnTo>
                    <a:pt x="101356" y="46453"/>
                  </a:lnTo>
                  <a:lnTo>
                    <a:pt x="103635" y="54061"/>
                  </a:lnTo>
                  <a:lnTo>
                    <a:pt x="104595" y="70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397"/>
            <p:cNvSpPr/>
            <p:nvPr>
              <p:custDataLst>
                <p:tags r:id="rId57"/>
              </p:custDataLst>
            </p:nvPr>
          </p:nvSpPr>
          <p:spPr>
            <a:xfrm>
              <a:off x="3044656" y="4659161"/>
              <a:ext cx="334339" cy="77146"/>
            </a:xfrm>
            <a:custGeom>
              <a:avLst/>
              <a:gdLst/>
              <a:ahLst/>
              <a:cxnLst/>
              <a:rect l="0" t="0" r="0" b="0"/>
              <a:pathLst>
                <a:path w="334339" h="77146">
                  <a:moveTo>
                    <a:pt x="62875" y="34283"/>
                  </a:moveTo>
                  <a:lnTo>
                    <a:pt x="62875" y="34283"/>
                  </a:lnTo>
                  <a:lnTo>
                    <a:pt x="62875" y="23641"/>
                  </a:lnTo>
                  <a:lnTo>
                    <a:pt x="60759" y="19499"/>
                  </a:lnTo>
                  <a:lnTo>
                    <a:pt x="52932" y="10372"/>
                  </a:lnTo>
                  <a:lnTo>
                    <a:pt x="48402" y="7781"/>
                  </a:lnTo>
                  <a:lnTo>
                    <a:pt x="39272" y="6322"/>
                  </a:lnTo>
                  <a:lnTo>
                    <a:pt x="17923" y="5744"/>
                  </a:lnTo>
                  <a:lnTo>
                    <a:pt x="12998" y="7841"/>
                  </a:lnTo>
                  <a:lnTo>
                    <a:pt x="3370" y="15654"/>
                  </a:lnTo>
                  <a:lnTo>
                    <a:pt x="710" y="20182"/>
                  </a:lnTo>
                  <a:lnTo>
                    <a:pt x="0" y="22501"/>
                  </a:lnTo>
                  <a:lnTo>
                    <a:pt x="321" y="24841"/>
                  </a:lnTo>
                  <a:lnTo>
                    <a:pt x="2794" y="29557"/>
                  </a:lnTo>
                  <a:lnTo>
                    <a:pt x="15411" y="43811"/>
                  </a:lnTo>
                  <a:lnTo>
                    <a:pt x="22201" y="46455"/>
                  </a:lnTo>
                  <a:lnTo>
                    <a:pt x="49686" y="48446"/>
                  </a:lnTo>
                  <a:lnTo>
                    <a:pt x="61525" y="44741"/>
                  </a:lnTo>
                  <a:lnTo>
                    <a:pt x="64356" y="42843"/>
                  </a:lnTo>
                  <a:lnTo>
                    <a:pt x="67502" y="38616"/>
                  </a:lnTo>
                  <a:lnTo>
                    <a:pt x="69273" y="31774"/>
                  </a:lnTo>
                  <a:lnTo>
                    <a:pt x="69798" y="24720"/>
                  </a:lnTo>
                  <a:lnTo>
                    <a:pt x="67804" y="19979"/>
                  </a:lnTo>
                  <a:lnTo>
                    <a:pt x="63849" y="14260"/>
                  </a:lnTo>
                  <a:lnTo>
                    <a:pt x="61191" y="13477"/>
                  </a:lnTo>
                  <a:lnTo>
                    <a:pt x="49900" y="12888"/>
                  </a:lnTo>
                  <a:lnTo>
                    <a:pt x="50257" y="13670"/>
                  </a:lnTo>
                  <a:lnTo>
                    <a:pt x="53757" y="18562"/>
                  </a:lnTo>
                  <a:lnTo>
                    <a:pt x="59264" y="33437"/>
                  </a:lnTo>
                  <a:lnTo>
                    <a:pt x="65504" y="39992"/>
                  </a:lnTo>
                  <a:lnTo>
                    <a:pt x="82124" y="52350"/>
                  </a:lnTo>
                  <a:lnTo>
                    <a:pt x="99104" y="55050"/>
                  </a:lnTo>
                  <a:lnTo>
                    <a:pt x="113952" y="55583"/>
                  </a:lnTo>
                  <a:lnTo>
                    <a:pt x="125811" y="51883"/>
                  </a:lnTo>
                  <a:lnTo>
                    <a:pt x="128645" y="49985"/>
                  </a:lnTo>
                  <a:lnTo>
                    <a:pt x="137359" y="38918"/>
                  </a:lnTo>
                  <a:lnTo>
                    <a:pt x="139635" y="32110"/>
                  </a:lnTo>
                  <a:lnTo>
                    <a:pt x="142011" y="15887"/>
                  </a:lnTo>
                  <a:lnTo>
                    <a:pt x="147064" y="5837"/>
                  </a:lnTo>
                  <a:lnTo>
                    <a:pt x="148297" y="0"/>
                  </a:lnTo>
                  <a:lnTo>
                    <a:pt x="148398" y="316"/>
                  </a:lnTo>
                  <a:lnTo>
                    <a:pt x="148510" y="2782"/>
                  </a:lnTo>
                  <a:lnTo>
                    <a:pt x="150677" y="6524"/>
                  </a:lnTo>
                  <a:lnTo>
                    <a:pt x="153492" y="10833"/>
                  </a:lnTo>
                  <a:lnTo>
                    <a:pt x="155870" y="17722"/>
                  </a:lnTo>
                  <a:lnTo>
                    <a:pt x="174066" y="43958"/>
                  </a:lnTo>
                  <a:lnTo>
                    <a:pt x="177048" y="52672"/>
                  </a:lnTo>
                  <a:lnTo>
                    <a:pt x="180558" y="57801"/>
                  </a:lnTo>
                  <a:lnTo>
                    <a:pt x="184764" y="60611"/>
                  </a:lnTo>
                  <a:lnTo>
                    <a:pt x="189280" y="62653"/>
                  </a:lnTo>
                  <a:lnTo>
                    <a:pt x="193932" y="66206"/>
                  </a:lnTo>
                  <a:lnTo>
                    <a:pt x="195490" y="66678"/>
                  </a:lnTo>
                  <a:lnTo>
                    <a:pt x="196529" y="66198"/>
                  </a:lnTo>
                  <a:lnTo>
                    <a:pt x="198196" y="63517"/>
                  </a:lnTo>
                  <a:lnTo>
                    <a:pt x="199393" y="43736"/>
                  </a:lnTo>
                  <a:lnTo>
                    <a:pt x="204259" y="34269"/>
                  </a:lnTo>
                  <a:lnTo>
                    <a:pt x="204757" y="31892"/>
                  </a:lnTo>
                  <a:lnTo>
                    <a:pt x="209248" y="24755"/>
                  </a:lnTo>
                  <a:lnTo>
                    <a:pt x="213390" y="22111"/>
                  </a:lnTo>
                  <a:lnTo>
                    <a:pt x="222517" y="20413"/>
                  </a:lnTo>
                  <a:lnTo>
                    <a:pt x="229592" y="20119"/>
                  </a:lnTo>
                  <a:lnTo>
                    <a:pt x="234338" y="22167"/>
                  </a:lnTo>
                  <a:lnTo>
                    <a:pt x="269074" y="50962"/>
                  </a:lnTo>
                  <a:lnTo>
                    <a:pt x="282082" y="64594"/>
                  </a:lnTo>
                  <a:lnTo>
                    <a:pt x="310937" y="75339"/>
                  </a:lnTo>
                  <a:lnTo>
                    <a:pt x="334338" y="77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398"/>
            <p:cNvSpPr/>
            <p:nvPr>
              <p:custDataLst>
                <p:tags r:id="rId58"/>
              </p:custDataLst>
            </p:nvPr>
          </p:nvSpPr>
          <p:spPr>
            <a:xfrm>
              <a:off x="2522824" y="4650581"/>
              <a:ext cx="141796" cy="64295"/>
            </a:xfrm>
            <a:custGeom>
              <a:avLst/>
              <a:gdLst/>
              <a:ahLst/>
              <a:cxnLst/>
              <a:rect l="0" t="0" r="0" b="0"/>
              <a:pathLst>
                <a:path w="141796" h="64295">
                  <a:moveTo>
                    <a:pt x="13207" y="0"/>
                  </a:moveTo>
                  <a:lnTo>
                    <a:pt x="13207" y="0"/>
                  </a:lnTo>
                  <a:lnTo>
                    <a:pt x="9415" y="3792"/>
                  </a:lnTo>
                  <a:lnTo>
                    <a:pt x="7553" y="9888"/>
                  </a:lnTo>
                  <a:lnTo>
                    <a:pt x="5932" y="17095"/>
                  </a:lnTo>
                  <a:lnTo>
                    <a:pt x="1350" y="26408"/>
                  </a:lnTo>
                  <a:lnTo>
                    <a:pt x="0" y="34492"/>
                  </a:lnTo>
                  <a:lnTo>
                    <a:pt x="1516" y="41259"/>
                  </a:lnTo>
                  <a:lnTo>
                    <a:pt x="3032" y="44175"/>
                  </a:lnTo>
                  <a:lnTo>
                    <a:pt x="12750" y="52071"/>
                  </a:lnTo>
                  <a:lnTo>
                    <a:pt x="30256" y="61056"/>
                  </a:lnTo>
                  <a:lnTo>
                    <a:pt x="53739" y="63868"/>
                  </a:lnTo>
                  <a:lnTo>
                    <a:pt x="61119" y="61988"/>
                  </a:lnTo>
                  <a:lnTo>
                    <a:pt x="85910" y="47490"/>
                  </a:lnTo>
                  <a:lnTo>
                    <a:pt x="89176" y="42803"/>
                  </a:lnTo>
                  <a:lnTo>
                    <a:pt x="90628" y="37280"/>
                  </a:lnTo>
                  <a:lnTo>
                    <a:pt x="91780" y="10509"/>
                  </a:lnTo>
                  <a:lnTo>
                    <a:pt x="91788" y="17886"/>
                  </a:lnTo>
                  <a:lnTo>
                    <a:pt x="93905" y="21973"/>
                  </a:lnTo>
                  <a:lnTo>
                    <a:pt x="122756" y="52391"/>
                  </a:lnTo>
                  <a:lnTo>
                    <a:pt x="127512" y="55035"/>
                  </a:lnTo>
                  <a:lnTo>
                    <a:pt x="132272" y="57004"/>
                  </a:lnTo>
                  <a:lnTo>
                    <a:pt x="141795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399"/>
            <p:cNvSpPr/>
            <p:nvPr>
              <p:custDataLst>
                <p:tags r:id="rId59"/>
              </p:custDataLst>
            </p:nvPr>
          </p:nvSpPr>
          <p:spPr>
            <a:xfrm>
              <a:off x="1658920" y="4657936"/>
              <a:ext cx="134162" cy="99803"/>
            </a:xfrm>
            <a:custGeom>
              <a:avLst/>
              <a:gdLst/>
              <a:ahLst/>
              <a:cxnLst/>
              <a:rect l="0" t="0" r="0" b="0"/>
              <a:pathLst>
                <a:path w="134162" h="99803">
                  <a:moveTo>
                    <a:pt x="134161" y="56939"/>
                  </a:moveTo>
                  <a:lnTo>
                    <a:pt x="134161" y="56939"/>
                  </a:lnTo>
                  <a:lnTo>
                    <a:pt x="134161" y="33028"/>
                  </a:lnTo>
                  <a:lnTo>
                    <a:pt x="132045" y="28320"/>
                  </a:lnTo>
                  <a:lnTo>
                    <a:pt x="129252" y="23582"/>
                  </a:lnTo>
                  <a:lnTo>
                    <a:pt x="128010" y="18830"/>
                  </a:lnTo>
                  <a:lnTo>
                    <a:pt x="119727" y="7901"/>
                  </a:lnTo>
                  <a:lnTo>
                    <a:pt x="113723" y="3394"/>
                  </a:lnTo>
                  <a:lnTo>
                    <a:pt x="107615" y="1391"/>
                  </a:lnTo>
                  <a:lnTo>
                    <a:pt x="82384" y="0"/>
                  </a:lnTo>
                  <a:lnTo>
                    <a:pt x="48203" y="13242"/>
                  </a:lnTo>
                  <a:lnTo>
                    <a:pt x="34839" y="19262"/>
                  </a:lnTo>
                  <a:lnTo>
                    <a:pt x="19184" y="31576"/>
                  </a:lnTo>
                  <a:lnTo>
                    <a:pt x="3730" y="54667"/>
                  </a:lnTo>
                  <a:lnTo>
                    <a:pt x="0" y="68877"/>
                  </a:lnTo>
                  <a:lnTo>
                    <a:pt x="1245" y="76268"/>
                  </a:lnTo>
                  <a:lnTo>
                    <a:pt x="2687" y="79350"/>
                  </a:lnTo>
                  <a:lnTo>
                    <a:pt x="4443" y="81405"/>
                  </a:lnTo>
                  <a:lnTo>
                    <a:pt x="18384" y="90063"/>
                  </a:lnTo>
                  <a:lnTo>
                    <a:pt x="26084" y="91504"/>
                  </a:lnTo>
                  <a:lnTo>
                    <a:pt x="32681" y="90028"/>
                  </a:lnTo>
                  <a:lnTo>
                    <a:pt x="65326" y="72711"/>
                  </a:lnTo>
                  <a:lnTo>
                    <a:pt x="78664" y="60730"/>
                  </a:lnTo>
                  <a:lnTo>
                    <a:pt x="92801" y="44576"/>
                  </a:lnTo>
                  <a:lnTo>
                    <a:pt x="106853" y="33507"/>
                  </a:lnTo>
                  <a:lnTo>
                    <a:pt x="110118" y="28533"/>
                  </a:lnTo>
                  <a:lnTo>
                    <a:pt x="112214" y="22665"/>
                  </a:lnTo>
                  <a:lnTo>
                    <a:pt x="113180" y="22977"/>
                  </a:lnTo>
                  <a:lnTo>
                    <a:pt x="116370" y="25441"/>
                  </a:lnTo>
                  <a:lnTo>
                    <a:pt x="116744" y="27209"/>
                  </a:lnTo>
                  <a:lnTo>
                    <a:pt x="116200" y="29181"/>
                  </a:lnTo>
                  <a:lnTo>
                    <a:pt x="114272" y="33490"/>
                  </a:lnTo>
                  <a:lnTo>
                    <a:pt x="112757" y="64716"/>
                  </a:lnTo>
                  <a:lnTo>
                    <a:pt x="113536" y="73095"/>
                  </a:lnTo>
                  <a:lnTo>
                    <a:pt x="118437" y="82275"/>
                  </a:lnTo>
                  <a:lnTo>
                    <a:pt x="122675" y="87514"/>
                  </a:lnTo>
                  <a:lnTo>
                    <a:pt x="127204" y="90372"/>
                  </a:lnTo>
                  <a:lnTo>
                    <a:pt x="129523" y="91134"/>
                  </a:lnTo>
                  <a:lnTo>
                    <a:pt x="131069" y="92436"/>
                  </a:lnTo>
                  <a:lnTo>
                    <a:pt x="134161" y="998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400"/>
            <p:cNvSpPr/>
            <p:nvPr>
              <p:custDataLst>
                <p:tags r:id="rId60"/>
              </p:custDataLst>
            </p:nvPr>
          </p:nvSpPr>
          <p:spPr>
            <a:xfrm>
              <a:off x="3429000" y="4629150"/>
              <a:ext cx="78582" cy="171451"/>
            </a:xfrm>
            <a:custGeom>
              <a:avLst/>
              <a:gdLst/>
              <a:ahLst/>
              <a:cxnLst/>
              <a:rect l="0" t="0" r="0" b="0"/>
              <a:pathLst>
                <a:path w="78582" h="171451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5654" y="7771"/>
                  </a:lnTo>
                  <a:lnTo>
                    <a:pt x="17000" y="37585"/>
                  </a:lnTo>
                  <a:lnTo>
                    <a:pt x="22964" y="71683"/>
                  </a:lnTo>
                  <a:lnTo>
                    <a:pt x="34333" y="107188"/>
                  </a:lnTo>
                  <a:lnTo>
                    <a:pt x="51421" y="139087"/>
                  </a:lnTo>
                  <a:lnTo>
                    <a:pt x="66591" y="165153"/>
                  </a:lnTo>
                  <a:lnTo>
                    <a:pt x="71400" y="168651"/>
                  </a:lnTo>
                  <a:lnTo>
                    <a:pt x="78581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1773"/>
          <p:cNvGrpSpPr/>
          <p:nvPr/>
        </p:nvGrpSpPr>
        <p:grpSpPr>
          <a:xfrm>
            <a:off x="2035969" y="1600200"/>
            <a:ext cx="271321" cy="356043"/>
            <a:chOff x="2035969" y="1600200"/>
            <a:chExt cx="271321" cy="356043"/>
          </a:xfrm>
        </p:grpSpPr>
        <p:sp>
          <p:nvSpPr>
            <p:cNvPr id="420" name="SMARTInkShape-5401"/>
            <p:cNvSpPr/>
            <p:nvPr>
              <p:custDataLst>
                <p:tags r:id="rId48"/>
              </p:custDataLst>
            </p:nvPr>
          </p:nvSpPr>
          <p:spPr>
            <a:xfrm>
              <a:off x="2121694" y="1600200"/>
              <a:ext cx="185596" cy="356043"/>
            </a:xfrm>
            <a:custGeom>
              <a:avLst/>
              <a:gdLst/>
              <a:ahLst/>
              <a:cxnLst/>
              <a:rect l="0" t="0" r="0" b="0"/>
              <a:pathLst>
                <a:path w="185596" h="356043">
                  <a:moveTo>
                    <a:pt x="171450" y="0"/>
                  </a:moveTo>
                  <a:lnTo>
                    <a:pt x="171450" y="0"/>
                  </a:lnTo>
                  <a:lnTo>
                    <a:pt x="171450" y="33792"/>
                  </a:lnTo>
                  <a:lnTo>
                    <a:pt x="177104" y="67097"/>
                  </a:lnTo>
                  <a:lnTo>
                    <a:pt x="180269" y="93700"/>
                  </a:lnTo>
                  <a:lnTo>
                    <a:pt x="184117" y="123807"/>
                  </a:lnTo>
                  <a:lnTo>
                    <a:pt x="185257" y="157863"/>
                  </a:lnTo>
                  <a:lnTo>
                    <a:pt x="185595" y="193089"/>
                  </a:lnTo>
                  <a:lnTo>
                    <a:pt x="183578" y="226545"/>
                  </a:lnTo>
                  <a:lnTo>
                    <a:pt x="177954" y="256566"/>
                  </a:lnTo>
                  <a:lnTo>
                    <a:pt x="168942" y="291362"/>
                  </a:lnTo>
                  <a:lnTo>
                    <a:pt x="158095" y="313871"/>
                  </a:lnTo>
                  <a:lnTo>
                    <a:pt x="130841" y="341054"/>
                  </a:lnTo>
                  <a:lnTo>
                    <a:pt x="116643" y="351172"/>
                  </a:lnTo>
                  <a:lnTo>
                    <a:pt x="98590" y="355405"/>
                  </a:lnTo>
                  <a:lnTo>
                    <a:pt x="76066" y="356042"/>
                  </a:lnTo>
                  <a:lnTo>
                    <a:pt x="42531" y="347198"/>
                  </a:lnTo>
                  <a:lnTo>
                    <a:pt x="8181" y="331760"/>
                  </a:lnTo>
                  <a:lnTo>
                    <a:pt x="0" y="328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402"/>
            <p:cNvSpPr/>
            <p:nvPr>
              <p:custDataLst>
                <p:tags r:id="rId49"/>
              </p:custDataLst>
            </p:nvPr>
          </p:nvSpPr>
          <p:spPr>
            <a:xfrm>
              <a:off x="2035969" y="1617712"/>
              <a:ext cx="14288" cy="68214"/>
            </a:xfrm>
            <a:custGeom>
              <a:avLst/>
              <a:gdLst/>
              <a:ahLst/>
              <a:cxnLst/>
              <a:rect l="0" t="0" r="0" b="0"/>
              <a:pathLst>
                <a:path w="14288" h="68214">
                  <a:moveTo>
                    <a:pt x="14287" y="11063"/>
                  </a:moveTo>
                  <a:lnTo>
                    <a:pt x="14287" y="11063"/>
                  </a:lnTo>
                  <a:lnTo>
                    <a:pt x="14287" y="4912"/>
                  </a:lnTo>
                  <a:lnTo>
                    <a:pt x="10495" y="421"/>
                  </a:lnTo>
                  <a:lnTo>
                    <a:pt x="9378" y="0"/>
                  </a:lnTo>
                  <a:lnTo>
                    <a:pt x="8633" y="512"/>
                  </a:lnTo>
                  <a:lnTo>
                    <a:pt x="7805" y="3199"/>
                  </a:lnTo>
                  <a:lnTo>
                    <a:pt x="5038" y="33150"/>
                  </a:lnTo>
                  <a:lnTo>
                    <a:pt x="995" y="47881"/>
                  </a:lnTo>
                  <a:lnTo>
                    <a:pt x="0" y="68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403"/>
            <p:cNvSpPr/>
            <p:nvPr>
              <p:custDataLst>
                <p:tags r:id="rId50"/>
              </p:custDataLst>
            </p:nvPr>
          </p:nvSpPr>
          <p:spPr>
            <a:xfrm>
              <a:off x="2093119" y="1614488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337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1774"/>
          <p:cNvGrpSpPr/>
          <p:nvPr/>
        </p:nvGrpSpPr>
        <p:grpSpPr>
          <a:xfrm>
            <a:off x="2593749" y="1521619"/>
            <a:ext cx="935265" cy="284106"/>
            <a:chOff x="2593749" y="1521619"/>
            <a:chExt cx="935265" cy="284106"/>
          </a:xfrm>
        </p:grpSpPr>
        <p:sp>
          <p:nvSpPr>
            <p:cNvPr id="424" name="SMARTInkShape-5404"/>
            <p:cNvSpPr/>
            <p:nvPr>
              <p:custDataLst>
                <p:tags r:id="rId43"/>
              </p:custDataLst>
            </p:nvPr>
          </p:nvSpPr>
          <p:spPr>
            <a:xfrm>
              <a:off x="2593749" y="1671638"/>
              <a:ext cx="128021" cy="134087"/>
            </a:xfrm>
            <a:custGeom>
              <a:avLst/>
              <a:gdLst/>
              <a:ahLst/>
              <a:cxnLst/>
              <a:rect l="0" t="0" r="0" b="0"/>
              <a:pathLst>
                <a:path w="128021" h="134087">
                  <a:moveTo>
                    <a:pt x="99445" y="0"/>
                  </a:moveTo>
                  <a:lnTo>
                    <a:pt x="99445" y="0"/>
                  </a:lnTo>
                  <a:lnTo>
                    <a:pt x="78860" y="0"/>
                  </a:lnTo>
                  <a:lnTo>
                    <a:pt x="70188" y="4233"/>
                  </a:lnTo>
                  <a:lnTo>
                    <a:pt x="40118" y="31063"/>
                  </a:lnTo>
                  <a:lnTo>
                    <a:pt x="17082" y="57641"/>
                  </a:lnTo>
                  <a:lnTo>
                    <a:pt x="5897" y="78726"/>
                  </a:lnTo>
                  <a:lnTo>
                    <a:pt x="284" y="112202"/>
                  </a:lnTo>
                  <a:lnTo>
                    <a:pt x="0" y="117664"/>
                  </a:lnTo>
                  <a:lnTo>
                    <a:pt x="1398" y="121305"/>
                  </a:lnTo>
                  <a:lnTo>
                    <a:pt x="3918" y="123732"/>
                  </a:lnTo>
                  <a:lnTo>
                    <a:pt x="24629" y="132857"/>
                  </a:lnTo>
                  <a:lnTo>
                    <a:pt x="44204" y="134086"/>
                  </a:lnTo>
                  <a:lnTo>
                    <a:pt x="68966" y="128982"/>
                  </a:lnTo>
                  <a:lnTo>
                    <a:pt x="99069" y="115553"/>
                  </a:lnTo>
                  <a:lnTo>
                    <a:pt x="111978" y="109301"/>
                  </a:lnTo>
                  <a:lnTo>
                    <a:pt x="128020" y="92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405"/>
            <p:cNvSpPr/>
            <p:nvPr>
              <p:custDataLst>
                <p:tags r:id="rId44"/>
              </p:custDataLst>
            </p:nvPr>
          </p:nvSpPr>
          <p:spPr>
            <a:xfrm>
              <a:off x="3264694" y="1636370"/>
              <a:ext cx="88686" cy="92419"/>
            </a:xfrm>
            <a:custGeom>
              <a:avLst/>
              <a:gdLst/>
              <a:ahLst/>
              <a:cxnLst/>
              <a:rect l="0" t="0" r="0" b="0"/>
              <a:pathLst>
                <a:path w="88686" h="92419">
                  <a:moveTo>
                    <a:pt x="0" y="56699"/>
                  </a:moveTo>
                  <a:lnTo>
                    <a:pt x="0" y="56699"/>
                  </a:lnTo>
                  <a:lnTo>
                    <a:pt x="0" y="60491"/>
                  </a:lnTo>
                  <a:lnTo>
                    <a:pt x="794" y="61608"/>
                  </a:lnTo>
                  <a:lnTo>
                    <a:pt x="2116" y="62353"/>
                  </a:lnTo>
                  <a:lnTo>
                    <a:pt x="9943" y="63548"/>
                  </a:lnTo>
                  <a:lnTo>
                    <a:pt x="27641" y="63817"/>
                  </a:lnTo>
                  <a:lnTo>
                    <a:pt x="34245" y="61714"/>
                  </a:lnTo>
                  <a:lnTo>
                    <a:pt x="65931" y="40239"/>
                  </a:lnTo>
                  <a:lnTo>
                    <a:pt x="76949" y="27480"/>
                  </a:lnTo>
                  <a:lnTo>
                    <a:pt x="87784" y="12739"/>
                  </a:lnTo>
                  <a:lnTo>
                    <a:pt x="88685" y="9930"/>
                  </a:lnTo>
                  <a:lnTo>
                    <a:pt x="88492" y="7263"/>
                  </a:lnTo>
                  <a:lnTo>
                    <a:pt x="86272" y="1072"/>
                  </a:lnTo>
                  <a:lnTo>
                    <a:pt x="85295" y="565"/>
                  </a:lnTo>
                  <a:lnTo>
                    <a:pt x="82094" y="0"/>
                  </a:lnTo>
                  <a:lnTo>
                    <a:pt x="78026" y="1866"/>
                  </a:lnTo>
                  <a:lnTo>
                    <a:pt x="48118" y="24392"/>
                  </a:lnTo>
                  <a:lnTo>
                    <a:pt x="28743" y="56759"/>
                  </a:lnTo>
                  <a:lnTo>
                    <a:pt x="26306" y="61501"/>
                  </a:lnTo>
                  <a:lnTo>
                    <a:pt x="25475" y="65457"/>
                  </a:lnTo>
                  <a:lnTo>
                    <a:pt x="25714" y="68887"/>
                  </a:lnTo>
                  <a:lnTo>
                    <a:pt x="31802" y="83889"/>
                  </a:lnTo>
                  <a:lnTo>
                    <a:pt x="34695" y="86732"/>
                  </a:lnTo>
                  <a:lnTo>
                    <a:pt x="42143" y="89891"/>
                  </a:lnTo>
                  <a:lnTo>
                    <a:pt x="78581" y="924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406"/>
            <p:cNvSpPr/>
            <p:nvPr>
              <p:custDataLst>
                <p:tags r:id="rId45"/>
              </p:custDataLst>
            </p:nvPr>
          </p:nvSpPr>
          <p:spPr>
            <a:xfrm>
              <a:off x="3486150" y="1521619"/>
              <a:ext cx="42864" cy="50007"/>
            </a:xfrm>
            <a:custGeom>
              <a:avLst/>
              <a:gdLst/>
              <a:ahLst/>
              <a:cxnLst/>
              <a:rect l="0" t="0" r="0" b="0"/>
              <a:pathLst>
                <a:path w="42864" h="50007">
                  <a:moveTo>
                    <a:pt x="42863" y="0"/>
                  </a:moveTo>
                  <a:lnTo>
                    <a:pt x="42863" y="0"/>
                  </a:lnTo>
                  <a:lnTo>
                    <a:pt x="39070" y="0"/>
                  </a:lnTo>
                  <a:lnTo>
                    <a:pt x="37953" y="794"/>
                  </a:lnTo>
                  <a:lnTo>
                    <a:pt x="37208" y="2116"/>
                  </a:lnTo>
                  <a:lnTo>
                    <a:pt x="36712" y="3792"/>
                  </a:lnTo>
                  <a:lnTo>
                    <a:pt x="32221" y="9943"/>
                  </a:lnTo>
                  <a:lnTo>
                    <a:pt x="15630" y="23603"/>
                  </a:lnTo>
                  <a:lnTo>
                    <a:pt x="0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407"/>
            <p:cNvSpPr/>
            <p:nvPr>
              <p:custDataLst>
                <p:tags r:id="rId46"/>
              </p:custDataLst>
            </p:nvPr>
          </p:nvSpPr>
          <p:spPr>
            <a:xfrm>
              <a:off x="2761367" y="1687554"/>
              <a:ext cx="138997" cy="97861"/>
            </a:xfrm>
            <a:custGeom>
              <a:avLst/>
              <a:gdLst/>
              <a:ahLst/>
              <a:cxnLst/>
              <a:rect l="0" t="0" r="0" b="0"/>
              <a:pathLst>
                <a:path w="138997" h="97861">
                  <a:moveTo>
                    <a:pt x="24696" y="5515"/>
                  </a:moveTo>
                  <a:lnTo>
                    <a:pt x="24696" y="5515"/>
                  </a:lnTo>
                  <a:lnTo>
                    <a:pt x="20903" y="9307"/>
                  </a:lnTo>
                  <a:lnTo>
                    <a:pt x="19041" y="15402"/>
                  </a:lnTo>
                  <a:lnTo>
                    <a:pt x="18545" y="19250"/>
                  </a:lnTo>
                  <a:lnTo>
                    <a:pt x="16626" y="22609"/>
                  </a:lnTo>
                  <a:lnTo>
                    <a:pt x="7929" y="31923"/>
                  </a:lnTo>
                  <a:lnTo>
                    <a:pt x="86" y="57274"/>
                  </a:lnTo>
                  <a:lnTo>
                    <a:pt x="0" y="66354"/>
                  </a:lnTo>
                  <a:lnTo>
                    <a:pt x="8538" y="86169"/>
                  </a:lnTo>
                  <a:lnTo>
                    <a:pt x="13016" y="92426"/>
                  </a:lnTo>
                  <a:lnTo>
                    <a:pt x="17653" y="95736"/>
                  </a:lnTo>
                  <a:lnTo>
                    <a:pt x="24725" y="97599"/>
                  </a:lnTo>
                  <a:lnTo>
                    <a:pt x="27097" y="97860"/>
                  </a:lnTo>
                  <a:lnTo>
                    <a:pt x="38019" y="94436"/>
                  </a:lnTo>
                  <a:lnTo>
                    <a:pt x="51022" y="85374"/>
                  </a:lnTo>
                  <a:lnTo>
                    <a:pt x="62747" y="72745"/>
                  </a:lnTo>
                  <a:lnTo>
                    <a:pt x="84160" y="38630"/>
                  </a:lnTo>
                  <a:lnTo>
                    <a:pt x="93820" y="20618"/>
                  </a:lnTo>
                  <a:lnTo>
                    <a:pt x="115831" y="0"/>
                  </a:lnTo>
                  <a:lnTo>
                    <a:pt x="116409" y="251"/>
                  </a:lnTo>
                  <a:lnTo>
                    <a:pt x="123702" y="21534"/>
                  </a:lnTo>
                  <a:lnTo>
                    <a:pt x="126692" y="41775"/>
                  </a:lnTo>
                  <a:lnTo>
                    <a:pt x="133515" y="62085"/>
                  </a:lnTo>
                  <a:lnTo>
                    <a:pt x="138996" y="69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408"/>
            <p:cNvSpPr/>
            <p:nvPr>
              <p:custDataLst>
                <p:tags r:id="rId47"/>
              </p:custDataLst>
            </p:nvPr>
          </p:nvSpPr>
          <p:spPr>
            <a:xfrm>
              <a:off x="2993231" y="1628775"/>
              <a:ext cx="242889" cy="125205"/>
            </a:xfrm>
            <a:custGeom>
              <a:avLst/>
              <a:gdLst/>
              <a:ahLst/>
              <a:cxnLst/>
              <a:rect l="0" t="0" r="0" b="0"/>
              <a:pathLst>
                <a:path w="242889" h="125205">
                  <a:moveTo>
                    <a:pt x="0" y="42863"/>
                  </a:moveTo>
                  <a:lnTo>
                    <a:pt x="0" y="42863"/>
                  </a:lnTo>
                  <a:lnTo>
                    <a:pt x="794" y="73386"/>
                  </a:lnTo>
                  <a:lnTo>
                    <a:pt x="5655" y="87286"/>
                  </a:lnTo>
                  <a:lnTo>
                    <a:pt x="7118" y="119642"/>
                  </a:lnTo>
                  <a:lnTo>
                    <a:pt x="3344" y="124702"/>
                  </a:lnTo>
                  <a:lnTo>
                    <a:pt x="2230" y="125204"/>
                  </a:lnTo>
                  <a:lnTo>
                    <a:pt x="1487" y="124744"/>
                  </a:lnTo>
                  <a:lnTo>
                    <a:pt x="294" y="122096"/>
                  </a:lnTo>
                  <a:lnTo>
                    <a:pt x="26" y="107766"/>
                  </a:lnTo>
                  <a:lnTo>
                    <a:pt x="9946" y="77014"/>
                  </a:lnTo>
                  <a:lnTo>
                    <a:pt x="20586" y="56686"/>
                  </a:lnTo>
                  <a:lnTo>
                    <a:pt x="47760" y="30341"/>
                  </a:lnTo>
                  <a:lnTo>
                    <a:pt x="54065" y="28165"/>
                  </a:lnTo>
                  <a:lnTo>
                    <a:pt x="69537" y="27863"/>
                  </a:lnTo>
                  <a:lnTo>
                    <a:pt x="80647" y="30375"/>
                  </a:lnTo>
                  <a:lnTo>
                    <a:pt x="84721" y="32157"/>
                  </a:lnTo>
                  <a:lnTo>
                    <a:pt x="91364" y="38369"/>
                  </a:lnTo>
                  <a:lnTo>
                    <a:pt x="96169" y="46422"/>
                  </a:lnTo>
                  <a:lnTo>
                    <a:pt x="106014" y="79597"/>
                  </a:lnTo>
                  <a:lnTo>
                    <a:pt x="112634" y="95127"/>
                  </a:lnTo>
                  <a:lnTo>
                    <a:pt x="130997" y="116584"/>
                  </a:lnTo>
                  <a:lnTo>
                    <a:pt x="135744" y="119284"/>
                  </a:lnTo>
                  <a:lnTo>
                    <a:pt x="138121" y="120004"/>
                  </a:lnTo>
                  <a:lnTo>
                    <a:pt x="140499" y="119690"/>
                  </a:lnTo>
                  <a:lnTo>
                    <a:pt x="145259" y="117225"/>
                  </a:lnTo>
                  <a:lnTo>
                    <a:pt x="159544" y="104614"/>
                  </a:lnTo>
                  <a:lnTo>
                    <a:pt x="177624" y="70587"/>
                  </a:lnTo>
                  <a:lnTo>
                    <a:pt x="202328" y="41261"/>
                  </a:lnTo>
                  <a:lnTo>
                    <a:pt x="236740" y="6209"/>
                  </a:lnTo>
                  <a:lnTo>
                    <a:pt x="242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0" name="SMARTInkShape-5409"/>
          <p:cNvSpPr/>
          <p:nvPr>
            <p:custDataLst>
              <p:tags r:id="rId8"/>
            </p:custDataLst>
          </p:nvPr>
        </p:nvSpPr>
        <p:spPr>
          <a:xfrm>
            <a:off x="3557588" y="1557338"/>
            <a:ext cx="35719" cy="42863"/>
          </a:xfrm>
          <a:custGeom>
            <a:avLst/>
            <a:gdLst/>
            <a:ahLst/>
            <a:cxnLst/>
            <a:rect l="0" t="0" r="0" b="0"/>
            <a:pathLst>
              <a:path w="35719" h="42863">
                <a:moveTo>
                  <a:pt x="35718" y="0"/>
                </a:moveTo>
                <a:lnTo>
                  <a:pt x="35718" y="0"/>
                </a:lnTo>
                <a:lnTo>
                  <a:pt x="10294" y="26218"/>
                </a:lnTo>
                <a:lnTo>
                  <a:pt x="5649" y="35723"/>
                </a:lnTo>
                <a:lnTo>
                  <a:pt x="0" y="428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2" name="SMARTInkShape-Group1776"/>
          <p:cNvGrpSpPr/>
          <p:nvPr/>
        </p:nvGrpSpPr>
        <p:grpSpPr>
          <a:xfrm>
            <a:off x="5715000" y="1214438"/>
            <a:ext cx="1571626" cy="292894"/>
            <a:chOff x="5715000" y="1214438"/>
            <a:chExt cx="1571626" cy="292894"/>
          </a:xfrm>
        </p:grpSpPr>
        <p:sp>
          <p:nvSpPr>
            <p:cNvPr id="431" name="SMARTInkShape-5410"/>
            <p:cNvSpPr/>
            <p:nvPr>
              <p:custDataLst>
                <p:tags r:id="rId32"/>
              </p:custDataLst>
            </p:nvPr>
          </p:nvSpPr>
          <p:spPr>
            <a:xfrm>
              <a:off x="5772150" y="1335881"/>
              <a:ext cx="21432" cy="78583"/>
            </a:xfrm>
            <a:custGeom>
              <a:avLst/>
              <a:gdLst/>
              <a:ahLst/>
              <a:cxnLst/>
              <a:rect l="0" t="0" r="0" b="0"/>
              <a:pathLst>
                <a:path w="21432" h="78583">
                  <a:moveTo>
                    <a:pt x="0" y="0"/>
                  </a:moveTo>
                  <a:lnTo>
                    <a:pt x="0" y="0"/>
                  </a:lnTo>
                  <a:lnTo>
                    <a:pt x="794" y="17888"/>
                  </a:lnTo>
                  <a:lnTo>
                    <a:pt x="12357" y="50078"/>
                  </a:lnTo>
                  <a:lnTo>
                    <a:pt x="14223" y="58770"/>
                  </a:lnTo>
                  <a:lnTo>
                    <a:pt x="19772" y="70817"/>
                  </a:lnTo>
                  <a:lnTo>
                    <a:pt x="21431" y="78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411"/>
            <p:cNvSpPr/>
            <p:nvPr>
              <p:custDataLst>
                <p:tags r:id="rId33"/>
              </p:custDataLst>
            </p:nvPr>
          </p:nvSpPr>
          <p:spPr>
            <a:xfrm>
              <a:off x="5715000" y="1335881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4783" y="3793"/>
                  </a:lnTo>
                  <a:lnTo>
                    <a:pt x="22921" y="7771"/>
                  </a:lnTo>
                  <a:lnTo>
                    <a:pt x="9305" y="43313"/>
                  </a:lnTo>
                  <a:lnTo>
                    <a:pt x="2073" y="6391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412"/>
            <p:cNvSpPr/>
            <p:nvPr>
              <p:custDataLst>
                <p:tags r:id="rId34"/>
              </p:custDataLst>
            </p:nvPr>
          </p:nvSpPr>
          <p:spPr>
            <a:xfrm>
              <a:off x="6193631" y="1335881"/>
              <a:ext cx="64295" cy="42864"/>
            </a:xfrm>
            <a:custGeom>
              <a:avLst/>
              <a:gdLst/>
              <a:ahLst/>
              <a:cxnLst/>
              <a:rect l="0" t="0" r="0" b="0"/>
              <a:pathLst>
                <a:path w="64295" h="42864">
                  <a:moveTo>
                    <a:pt x="64294" y="0"/>
                  </a:moveTo>
                  <a:lnTo>
                    <a:pt x="64294" y="0"/>
                  </a:lnTo>
                  <a:lnTo>
                    <a:pt x="53652" y="0"/>
                  </a:lnTo>
                  <a:lnTo>
                    <a:pt x="49510" y="2117"/>
                  </a:lnTo>
                  <a:lnTo>
                    <a:pt x="24456" y="19927"/>
                  </a:lnTo>
                  <a:lnTo>
                    <a:pt x="11991" y="37118"/>
                  </a:lnTo>
                  <a:lnTo>
                    <a:pt x="7182" y="40310"/>
                  </a:lnTo>
                  <a:lnTo>
                    <a:pt x="0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413"/>
            <p:cNvSpPr/>
            <p:nvPr>
              <p:custDataLst>
                <p:tags r:id="rId35"/>
              </p:custDataLst>
            </p:nvPr>
          </p:nvSpPr>
          <p:spPr>
            <a:xfrm>
              <a:off x="5938285" y="1329730"/>
              <a:ext cx="115351" cy="177602"/>
            </a:xfrm>
            <a:custGeom>
              <a:avLst/>
              <a:gdLst/>
              <a:ahLst/>
              <a:cxnLst/>
              <a:rect l="0" t="0" r="0" b="0"/>
              <a:pathLst>
                <a:path w="115351" h="177602">
                  <a:moveTo>
                    <a:pt x="105328" y="6151"/>
                  </a:moveTo>
                  <a:lnTo>
                    <a:pt x="105328" y="6151"/>
                  </a:lnTo>
                  <a:lnTo>
                    <a:pt x="99177" y="0"/>
                  </a:lnTo>
                  <a:lnTo>
                    <a:pt x="98052" y="463"/>
                  </a:lnTo>
                  <a:lnTo>
                    <a:pt x="94686" y="3094"/>
                  </a:lnTo>
                  <a:lnTo>
                    <a:pt x="88427" y="4792"/>
                  </a:lnTo>
                  <a:lnTo>
                    <a:pt x="75978" y="7865"/>
                  </a:lnTo>
                  <a:lnTo>
                    <a:pt x="52838" y="19077"/>
                  </a:lnTo>
                  <a:lnTo>
                    <a:pt x="19597" y="43559"/>
                  </a:lnTo>
                  <a:lnTo>
                    <a:pt x="2286" y="60202"/>
                  </a:lnTo>
                  <a:lnTo>
                    <a:pt x="0" y="65363"/>
                  </a:lnTo>
                  <a:lnTo>
                    <a:pt x="184" y="67851"/>
                  </a:lnTo>
                  <a:lnTo>
                    <a:pt x="2506" y="72732"/>
                  </a:lnTo>
                  <a:lnTo>
                    <a:pt x="10416" y="75430"/>
                  </a:lnTo>
                  <a:lnTo>
                    <a:pt x="26141" y="79066"/>
                  </a:lnTo>
                  <a:lnTo>
                    <a:pt x="40854" y="83053"/>
                  </a:lnTo>
                  <a:lnTo>
                    <a:pt x="69732" y="90215"/>
                  </a:lnTo>
                  <a:lnTo>
                    <a:pt x="85609" y="97646"/>
                  </a:lnTo>
                  <a:lnTo>
                    <a:pt x="114408" y="122547"/>
                  </a:lnTo>
                  <a:lnTo>
                    <a:pt x="115350" y="125817"/>
                  </a:lnTo>
                  <a:lnTo>
                    <a:pt x="114280" y="133684"/>
                  </a:lnTo>
                  <a:lnTo>
                    <a:pt x="109215" y="147038"/>
                  </a:lnTo>
                  <a:lnTo>
                    <a:pt x="102822" y="154228"/>
                  </a:lnTo>
                  <a:lnTo>
                    <a:pt x="71843" y="172725"/>
                  </a:lnTo>
                  <a:lnTo>
                    <a:pt x="57659" y="176157"/>
                  </a:lnTo>
                  <a:lnTo>
                    <a:pt x="33890" y="177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414"/>
            <p:cNvSpPr/>
            <p:nvPr>
              <p:custDataLst>
                <p:tags r:id="rId36"/>
              </p:custDataLst>
            </p:nvPr>
          </p:nvSpPr>
          <p:spPr>
            <a:xfrm>
              <a:off x="6665119" y="1328738"/>
              <a:ext cx="57151" cy="103826"/>
            </a:xfrm>
            <a:custGeom>
              <a:avLst/>
              <a:gdLst/>
              <a:ahLst/>
              <a:cxnLst/>
              <a:rect l="0" t="0" r="0" b="0"/>
              <a:pathLst>
                <a:path w="57151" h="103826">
                  <a:moveTo>
                    <a:pt x="0" y="21431"/>
                  </a:moveTo>
                  <a:lnTo>
                    <a:pt x="0" y="21431"/>
                  </a:lnTo>
                  <a:lnTo>
                    <a:pt x="0" y="53352"/>
                  </a:lnTo>
                  <a:lnTo>
                    <a:pt x="794" y="80253"/>
                  </a:lnTo>
                  <a:lnTo>
                    <a:pt x="6849" y="98480"/>
                  </a:lnTo>
                  <a:lnTo>
                    <a:pt x="7085" y="103825"/>
                  </a:lnTo>
                  <a:lnTo>
                    <a:pt x="7937" y="70278"/>
                  </a:lnTo>
                  <a:lnTo>
                    <a:pt x="19328" y="35679"/>
                  </a:lnTo>
                  <a:lnTo>
                    <a:pt x="23936" y="24853"/>
                  </a:lnTo>
                  <a:lnTo>
                    <a:pt x="30747" y="16866"/>
                  </a:lnTo>
                  <a:lnTo>
                    <a:pt x="46971" y="351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415"/>
            <p:cNvSpPr/>
            <p:nvPr>
              <p:custDataLst>
                <p:tags r:id="rId37"/>
              </p:custDataLst>
            </p:nvPr>
          </p:nvSpPr>
          <p:spPr>
            <a:xfrm>
              <a:off x="6143625" y="1371600"/>
              <a:ext cx="168423" cy="113836"/>
            </a:xfrm>
            <a:custGeom>
              <a:avLst/>
              <a:gdLst/>
              <a:ahLst/>
              <a:cxnLst/>
              <a:rect l="0" t="0" r="0" b="0"/>
              <a:pathLst>
                <a:path w="168423" h="113836">
                  <a:moveTo>
                    <a:pt x="0" y="0"/>
                  </a:moveTo>
                  <a:lnTo>
                    <a:pt x="0" y="0"/>
                  </a:lnTo>
                  <a:lnTo>
                    <a:pt x="794" y="20720"/>
                  </a:lnTo>
                  <a:lnTo>
                    <a:pt x="6151" y="50853"/>
                  </a:lnTo>
                  <a:lnTo>
                    <a:pt x="9130" y="83720"/>
                  </a:lnTo>
                  <a:lnTo>
                    <a:pt x="14876" y="97302"/>
                  </a:lnTo>
                  <a:lnTo>
                    <a:pt x="23929" y="109002"/>
                  </a:lnTo>
                  <a:lnTo>
                    <a:pt x="28627" y="111945"/>
                  </a:lnTo>
                  <a:lnTo>
                    <a:pt x="34155" y="113253"/>
                  </a:lnTo>
                  <a:lnTo>
                    <a:pt x="41903" y="113835"/>
                  </a:lnTo>
                  <a:lnTo>
                    <a:pt x="55190" y="110370"/>
                  </a:lnTo>
                  <a:lnTo>
                    <a:pt x="78636" y="92038"/>
                  </a:lnTo>
                  <a:lnTo>
                    <a:pt x="107161" y="62104"/>
                  </a:lnTo>
                  <a:lnTo>
                    <a:pt x="135732" y="29010"/>
                  </a:lnTo>
                  <a:lnTo>
                    <a:pt x="164306" y="0"/>
                  </a:lnTo>
                  <a:lnTo>
                    <a:pt x="168422" y="0"/>
                  </a:lnTo>
                  <a:lnTo>
                    <a:pt x="1571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416"/>
            <p:cNvSpPr/>
            <p:nvPr>
              <p:custDataLst>
                <p:tags r:id="rId38"/>
              </p:custDataLst>
            </p:nvPr>
          </p:nvSpPr>
          <p:spPr>
            <a:xfrm>
              <a:off x="6187236" y="1300465"/>
              <a:ext cx="263560" cy="183988"/>
            </a:xfrm>
            <a:custGeom>
              <a:avLst/>
              <a:gdLst/>
              <a:ahLst/>
              <a:cxnLst/>
              <a:rect l="0" t="0" r="0" b="0"/>
              <a:pathLst>
                <a:path w="263560" h="183988">
                  <a:moveTo>
                    <a:pt x="99264" y="56848"/>
                  </a:moveTo>
                  <a:lnTo>
                    <a:pt x="99264" y="56848"/>
                  </a:lnTo>
                  <a:lnTo>
                    <a:pt x="99264" y="53055"/>
                  </a:lnTo>
                  <a:lnTo>
                    <a:pt x="98470" y="51938"/>
                  </a:lnTo>
                  <a:lnTo>
                    <a:pt x="97147" y="51193"/>
                  </a:lnTo>
                  <a:lnTo>
                    <a:pt x="93113" y="49998"/>
                  </a:lnTo>
                  <a:lnTo>
                    <a:pt x="86057" y="43579"/>
                  </a:lnTo>
                  <a:lnTo>
                    <a:pt x="84903" y="44033"/>
                  </a:lnTo>
                  <a:lnTo>
                    <a:pt x="79487" y="47671"/>
                  </a:lnTo>
                  <a:lnTo>
                    <a:pt x="72855" y="49895"/>
                  </a:lnTo>
                  <a:lnTo>
                    <a:pt x="39448" y="76890"/>
                  </a:lnTo>
                  <a:lnTo>
                    <a:pt x="16042" y="109593"/>
                  </a:lnTo>
                  <a:lnTo>
                    <a:pt x="4932" y="128303"/>
                  </a:lnTo>
                  <a:lnTo>
                    <a:pt x="0" y="150375"/>
                  </a:lnTo>
                  <a:lnTo>
                    <a:pt x="1701" y="156095"/>
                  </a:lnTo>
                  <a:lnTo>
                    <a:pt x="3266" y="158731"/>
                  </a:lnTo>
                  <a:lnTo>
                    <a:pt x="13053" y="166234"/>
                  </a:lnTo>
                  <a:lnTo>
                    <a:pt x="26007" y="169692"/>
                  </a:lnTo>
                  <a:lnTo>
                    <a:pt x="45400" y="170066"/>
                  </a:lnTo>
                  <a:lnTo>
                    <a:pt x="78266" y="161167"/>
                  </a:lnTo>
                  <a:lnTo>
                    <a:pt x="113608" y="149656"/>
                  </a:lnTo>
                  <a:lnTo>
                    <a:pt x="148484" y="132893"/>
                  </a:lnTo>
                  <a:lnTo>
                    <a:pt x="179949" y="116574"/>
                  </a:lnTo>
                  <a:lnTo>
                    <a:pt x="200210" y="104498"/>
                  </a:lnTo>
                  <a:lnTo>
                    <a:pt x="212026" y="93980"/>
                  </a:lnTo>
                  <a:lnTo>
                    <a:pt x="214997" y="93194"/>
                  </a:lnTo>
                  <a:lnTo>
                    <a:pt x="220609" y="92577"/>
                  </a:lnTo>
                  <a:lnTo>
                    <a:pt x="209311" y="104752"/>
                  </a:lnTo>
                  <a:lnTo>
                    <a:pt x="207705" y="109359"/>
                  </a:lnTo>
                  <a:lnTo>
                    <a:pt x="202758" y="114053"/>
                  </a:lnTo>
                  <a:lnTo>
                    <a:pt x="175453" y="133843"/>
                  </a:lnTo>
                  <a:lnTo>
                    <a:pt x="165848" y="144308"/>
                  </a:lnTo>
                  <a:lnTo>
                    <a:pt x="139528" y="154151"/>
                  </a:lnTo>
                  <a:lnTo>
                    <a:pt x="108511" y="158818"/>
                  </a:lnTo>
                  <a:lnTo>
                    <a:pt x="101786" y="161699"/>
                  </a:lnTo>
                  <a:lnTo>
                    <a:pt x="79919" y="163700"/>
                  </a:lnTo>
                  <a:lnTo>
                    <a:pt x="72674" y="161752"/>
                  </a:lnTo>
                  <a:lnTo>
                    <a:pt x="66809" y="159034"/>
                  </a:lnTo>
                  <a:lnTo>
                    <a:pt x="59044" y="156710"/>
                  </a:lnTo>
                  <a:lnTo>
                    <a:pt x="54137" y="153354"/>
                  </a:lnTo>
                  <a:lnTo>
                    <a:pt x="51426" y="149216"/>
                  </a:lnTo>
                  <a:lnTo>
                    <a:pt x="49428" y="144731"/>
                  </a:lnTo>
                  <a:lnTo>
                    <a:pt x="44634" y="137744"/>
                  </a:lnTo>
                  <a:lnTo>
                    <a:pt x="43234" y="133018"/>
                  </a:lnTo>
                  <a:lnTo>
                    <a:pt x="42134" y="97377"/>
                  </a:lnTo>
                  <a:lnTo>
                    <a:pt x="42913" y="87730"/>
                  </a:lnTo>
                  <a:lnTo>
                    <a:pt x="54299" y="62188"/>
                  </a:lnTo>
                  <a:lnTo>
                    <a:pt x="69126" y="40292"/>
                  </a:lnTo>
                  <a:lnTo>
                    <a:pt x="94208" y="18845"/>
                  </a:lnTo>
                  <a:lnTo>
                    <a:pt x="101251" y="16145"/>
                  </a:lnTo>
                  <a:lnTo>
                    <a:pt x="108878" y="14151"/>
                  </a:lnTo>
                  <a:lnTo>
                    <a:pt x="120243" y="8520"/>
                  </a:lnTo>
                  <a:lnTo>
                    <a:pt x="130131" y="7173"/>
                  </a:lnTo>
                  <a:lnTo>
                    <a:pt x="131748" y="6269"/>
                  </a:lnTo>
                  <a:lnTo>
                    <a:pt x="132826" y="4872"/>
                  </a:lnTo>
                  <a:lnTo>
                    <a:pt x="134856" y="0"/>
                  </a:lnTo>
                  <a:lnTo>
                    <a:pt x="134979" y="6555"/>
                  </a:lnTo>
                  <a:lnTo>
                    <a:pt x="131189" y="6756"/>
                  </a:lnTo>
                  <a:lnTo>
                    <a:pt x="127212" y="8920"/>
                  </a:lnTo>
                  <a:lnTo>
                    <a:pt x="122797" y="11734"/>
                  </a:lnTo>
                  <a:lnTo>
                    <a:pt x="115850" y="14112"/>
                  </a:lnTo>
                  <a:lnTo>
                    <a:pt x="82315" y="38010"/>
                  </a:lnTo>
                  <a:lnTo>
                    <a:pt x="58746" y="55592"/>
                  </a:lnTo>
                  <a:lnTo>
                    <a:pt x="36355" y="89291"/>
                  </a:lnTo>
                  <a:lnTo>
                    <a:pt x="18632" y="124832"/>
                  </a:lnTo>
                  <a:lnTo>
                    <a:pt x="15048" y="139874"/>
                  </a:lnTo>
                  <a:lnTo>
                    <a:pt x="16326" y="149575"/>
                  </a:lnTo>
                  <a:lnTo>
                    <a:pt x="21509" y="161845"/>
                  </a:lnTo>
                  <a:lnTo>
                    <a:pt x="30371" y="173102"/>
                  </a:lnTo>
                  <a:lnTo>
                    <a:pt x="41192" y="180546"/>
                  </a:lnTo>
                  <a:lnTo>
                    <a:pt x="54453" y="183987"/>
                  </a:lnTo>
                  <a:lnTo>
                    <a:pt x="63737" y="182675"/>
                  </a:lnTo>
                  <a:lnTo>
                    <a:pt x="82123" y="179590"/>
                  </a:lnTo>
                  <a:lnTo>
                    <a:pt x="112988" y="174755"/>
                  </a:lnTo>
                  <a:lnTo>
                    <a:pt x="142016" y="165363"/>
                  </a:lnTo>
                  <a:lnTo>
                    <a:pt x="172796" y="151161"/>
                  </a:lnTo>
                  <a:lnTo>
                    <a:pt x="205423" y="140477"/>
                  </a:lnTo>
                  <a:lnTo>
                    <a:pt x="239252" y="125929"/>
                  </a:lnTo>
                  <a:lnTo>
                    <a:pt x="255733" y="116117"/>
                  </a:lnTo>
                  <a:lnTo>
                    <a:pt x="263559" y="114001"/>
                  </a:lnTo>
                  <a:lnTo>
                    <a:pt x="246980" y="128471"/>
                  </a:lnTo>
                  <a:lnTo>
                    <a:pt x="215810" y="144965"/>
                  </a:lnTo>
                  <a:lnTo>
                    <a:pt x="196075" y="153687"/>
                  </a:lnTo>
                  <a:lnTo>
                    <a:pt x="161043" y="161491"/>
                  </a:lnTo>
                  <a:lnTo>
                    <a:pt x="131300" y="163673"/>
                  </a:lnTo>
                  <a:lnTo>
                    <a:pt x="123292" y="161740"/>
                  </a:lnTo>
                  <a:lnTo>
                    <a:pt x="98028" y="147202"/>
                  </a:lnTo>
                  <a:lnTo>
                    <a:pt x="83011" y="131178"/>
                  </a:lnTo>
                  <a:lnTo>
                    <a:pt x="69331" y="109806"/>
                  </a:lnTo>
                  <a:lnTo>
                    <a:pt x="65260" y="95117"/>
                  </a:lnTo>
                  <a:lnTo>
                    <a:pt x="63696" y="60237"/>
                  </a:lnTo>
                  <a:lnTo>
                    <a:pt x="67382" y="45240"/>
                  </a:lnTo>
                  <a:lnTo>
                    <a:pt x="73453" y="37666"/>
                  </a:lnTo>
                  <a:lnTo>
                    <a:pt x="90285" y="26336"/>
                  </a:lnTo>
                  <a:lnTo>
                    <a:pt x="113806" y="17248"/>
                  </a:lnTo>
                  <a:lnTo>
                    <a:pt x="128796" y="14158"/>
                  </a:lnTo>
                  <a:lnTo>
                    <a:pt x="142127" y="6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417"/>
            <p:cNvSpPr/>
            <p:nvPr>
              <p:custDataLst>
                <p:tags r:id="rId39"/>
              </p:custDataLst>
            </p:nvPr>
          </p:nvSpPr>
          <p:spPr>
            <a:xfrm>
              <a:off x="7215188" y="1214438"/>
              <a:ext cx="71438" cy="71438"/>
            </a:xfrm>
            <a:custGeom>
              <a:avLst/>
              <a:gdLst/>
              <a:ahLst/>
              <a:cxnLst/>
              <a:rect l="0" t="0" r="0" b="0"/>
              <a:pathLst>
                <a:path w="71438" h="71438">
                  <a:moveTo>
                    <a:pt x="71437" y="0"/>
                  </a:moveTo>
                  <a:lnTo>
                    <a:pt x="71437" y="0"/>
                  </a:lnTo>
                  <a:lnTo>
                    <a:pt x="67645" y="0"/>
                  </a:lnTo>
                  <a:lnTo>
                    <a:pt x="66527" y="793"/>
                  </a:lnTo>
                  <a:lnTo>
                    <a:pt x="65782" y="2116"/>
                  </a:lnTo>
                  <a:lnTo>
                    <a:pt x="65286" y="3792"/>
                  </a:lnTo>
                  <a:lnTo>
                    <a:pt x="64161" y="4909"/>
                  </a:lnTo>
                  <a:lnTo>
                    <a:pt x="57993" y="8069"/>
                  </a:lnTo>
                  <a:lnTo>
                    <a:pt x="33602" y="30760"/>
                  </a:lnTo>
                  <a:lnTo>
                    <a:pt x="7146" y="64160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418"/>
            <p:cNvSpPr/>
            <p:nvPr>
              <p:custDataLst>
                <p:tags r:id="rId40"/>
              </p:custDataLst>
            </p:nvPr>
          </p:nvSpPr>
          <p:spPr>
            <a:xfrm>
              <a:off x="6450833" y="1350169"/>
              <a:ext cx="135706" cy="91716"/>
            </a:xfrm>
            <a:custGeom>
              <a:avLst/>
              <a:gdLst/>
              <a:ahLst/>
              <a:cxnLst/>
              <a:rect l="0" t="0" r="0" b="0"/>
              <a:pathLst>
                <a:path w="135706" h="91716">
                  <a:moveTo>
                    <a:pt x="7117" y="0"/>
                  </a:moveTo>
                  <a:lnTo>
                    <a:pt x="7117" y="0"/>
                  </a:lnTo>
                  <a:lnTo>
                    <a:pt x="6323" y="17888"/>
                  </a:lnTo>
                  <a:lnTo>
                    <a:pt x="966" y="40642"/>
                  </a:lnTo>
                  <a:lnTo>
                    <a:pt x="31" y="73034"/>
                  </a:lnTo>
                  <a:lnTo>
                    <a:pt x="0" y="79555"/>
                  </a:lnTo>
                  <a:lnTo>
                    <a:pt x="784" y="81612"/>
                  </a:lnTo>
                  <a:lnTo>
                    <a:pt x="2102" y="82983"/>
                  </a:lnTo>
                  <a:lnTo>
                    <a:pt x="3774" y="83897"/>
                  </a:lnTo>
                  <a:lnTo>
                    <a:pt x="4888" y="85300"/>
                  </a:lnTo>
                  <a:lnTo>
                    <a:pt x="6126" y="88975"/>
                  </a:lnTo>
                  <a:lnTo>
                    <a:pt x="7250" y="90273"/>
                  </a:lnTo>
                  <a:lnTo>
                    <a:pt x="10616" y="91715"/>
                  </a:lnTo>
                  <a:lnTo>
                    <a:pt x="20766" y="88734"/>
                  </a:lnTo>
                  <a:lnTo>
                    <a:pt x="41600" y="76046"/>
                  </a:lnTo>
                  <a:lnTo>
                    <a:pt x="48372" y="69252"/>
                  </a:lnTo>
                  <a:lnTo>
                    <a:pt x="72705" y="37972"/>
                  </a:lnTo>
                  <a:lnTo>
                    <a:pt x="85189" y="2301"/>
                  </a:lnTo>
                  <a:lnTo>
                    <a:pt x="85597" y="454"/>
                  </a:lnTo>
                  <a:lnTo>
                    <a:pt x="86486" y="13005"/>
                  </a:lnTo>
                  <a:lnTo>
                    <a:pt x="91351" y="29262"/>
                  </a:lnTo>
                  <a:lnTo>
                    <a:pt x="94517" y="43066"/>
                  </a:lnTo>
                  <a:lnTo>
                    <a:pt x="100482" y="55093"/>
                  </a:lnTo>
                  <a:lnTo>
                    <a:pt x="116684" y="73698"/>
                  </a:lnTo>
                  <a:lnTo>
                    <a:pt x="121430" y="76411"/>
                  </a:lnTo>
                  <a:lnTo>
                    <a:pt x="126186" y="78410"/>
                  </a:lnTo>
                  <a:lnTo>
                    <a:pt x="13570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419"/>
            <p:cNvSpPr/>
            <p:nvPr>
              <p:custDataLst>
                <p:tags r:id="rId41"/>
              </p:custDataLst>
            </p:nvPr>
          </p:nvSpPr>
          <p:spPr>
            <a:xfrm>
              <a:off x="6807994" y="1314450"/>
              <a:ext cx="107157" cy="107118"/>
            </a:xfrm>
            <a:custGeom>
              <a:avLst/>
              <a:gdLst/>
              <a:ahLst/>
              <a:cxnLst/>
              <a:rect l="0" t="0" r="0" b="0"/>
              <a:pathLst>
                <a:path w="107157" h="107118">
                  <a:moveTo>
                    <a:pt x="0" y="50006"/>
                  </a:moveTo>
                  <a:lnTo>
                    <a:pt x="0" y="50006"/>
                  </a:lnTo>
                  <a:lnTo>
                    <a:pt x="0" y="63742"/>
                  </a:lnTo>
                  <a:lnTo>
                    <a:pt x="2117" y="70134"/>
                  </a:lnTo>
                  <a:lnTo>
                    <a:pt x="11391" y="88082"/>
                  </a:lnTo>
                  <a:lnTo>
                    <a:pt x="14223" y="96918"/>
                  </a:lnTo>
                  <a:lnTo>
                    <a:pt x="17699" y="102077"/>
                  </a:lnTo>
                  <a:lnTo>
                    <a:pt x="21889" y="104899"/>
                  </a:lnTo>
                  <a:lnTo>
                    <a:pt x="28710" y="106487"/>
                  </a:lnTo>
                  <a:lnTo>
                    <a:pt x="39101" y="107117"/>
                  </a:lnTo>
                  <a:lnTo>
                    <a:pt x="43307" y="105022"/>
                  </a:lnTo>
                  <a:lnTo>
                    <a:pt x="45540" y="103352"/>
                  </a:lnTo>
                  <a:lnTo>
                    <a:pt x="48021" y="97264"/>
                  </a:lnTo>
                  <a:lnTo>
                    <a:pt x="48683" y="93417"/>
                  </a:lnTo>
                  <a:lnTo>
                    <a:pt x="68596" y="61012"/>
                  </a:lnTo>
                  <a:lnTo>
                    <a:pt x="83303" y="27640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420"/>
            <p:cNvSpPr/>
            <p:nvPr>
              <p:custDataLst>
                <p:tags r:id="rId42"/>
              </p:custDataLst>
            </p:nvPr>
          </p:nvSpPr>
          <p:spPr>
            <a:xfrm>
              <a:off x="6936581" y="1314876"/>
              <a:ext cx="135733" cy="99358"/>
            </a:xfrm>
            <a:custGeom>
              <a:avLst/>
              <a:gdLst/>
              <a:ahLst/>
              <a:cxnLst/>
              <a:rect l="0" t="0" r="0" b="0"/>
              <a:pathLst>
                <a:path w="135733" h="99358">
                  <a:moveTo>
                    <a:pt x="0" y="28149"/>
                  </a:moveTo>
                  <a:lnTo>
                    <a:pt x="0" y="28149"/>
                  </a:lnTo>
                  <a:lnTo>
                    <a:pt x="0" y="31941"/>
                  </a:lnTo>
                  <a:lnTo>
                    <a:pt x="2117" y="35920"/>
                  </a:lnTo>
                  <a:lnTo>
                    <a:pt x="9943" y="44942"/>
                  </a:lnTo>
                  <a:lnTo>
                    <a:pt x="14474" y="47519"/>
                  </a:lnTo>
                  <a:lnTo>
                    <a:pt x="19132" y="49458"/>
                  </a:lnTo>
                  <a:lnTo>
                    <a:pt x="23849" y="52965"/>
                  </a:lnTo>
                  <a:lnTo>
                    <a:pt x="30708" y="55053"/>
                  </a:lnTo>
                  <a:lnTo>
                    <a:pt x="58246" y="56626"/>
                  </a:lnTo>
                  <a:lnTo>
                    <a:pt x="70087" y="52903"/>
                  </a:lnTo>
                  <a:lnTo>
                    <a:pt x="82607" y="44533"/>
                  </a:lnTo>
                  <a:lnTo>
                    <a:pt x="90269" y="36796"/>
                  </a:lnTo>
                  <a:lnTo>
                    <a:pt x="96773" y="25596"/>
                  </a:lnTo>
                  <a:lnTo>
                    <a:pt x="99373" y="14298"/>
                  </a:lnTo>
                  <a:lnTo>
                    <a:pt x="99586" y="11771"/>
                  </a:lnTo>
                  <a:lnTo>
                    <a:pt x="97707" y="6847"/>
                  </a:lnTo>
                  <a:lnTo>
                    <a:pt x="96094" y="4423"/>
                  </a:lnTo>
                  <a:lnTo>
                    <a:pt x="94226" y="2807"/>
                  </a:lnTo>
                  <a:lnTo>
                    <a:pt x="90033" y="1011"/>
                  </a:lnTo>
                  <a:lnTo>
                    <a:pt x="79417" y="0"/>
                  </a:lnTo>
                  <a:lnTo>
                    <a:pt x="70750" y="3997"/>
                  </a:lnTo>
                  <a:lnTo>
                    <a:pt x="42802" y="25000"/>
                  </a:lnTo>
                  <a:lnTo>
                    <a:pt x="27593" y="46577"/>
                  </a:lnTo>
                  <a:lnTo>
                    <a:pt x="23258" y="61302"/>
                  </a:lnTo>
                  <a:lnTo>
                    <a:pt x="21973" y="71927"/>
                  </a:lnTo>
                  <a:lnTo>
                    <a:pt x="25384" y="83895"/>
                  </a:lnTo>
                  <a:lnTo>
                    <a:pt x="31391" y="90760"/>
                  </a:lnTo>
                  <a:lnTo>
                    <a:pt x="35215" y="93702"/>
                  </a:lnTo>
                  <a:lnTo>
                    <a:pt x="45814" y="96971"/>
                  </a:lnTo>
                  <a:lnTo>
                    <a:pt x="78213" y="99357"/>
                  </a:lnTo>
                  <a:lnTo>
                    <a:pt x="94877" y="97402"/>
                  </a:lnTo>
                  <a:lnTo>
                    <a:pt x="126020" y="90761"/>
                  </a:lnTo>
                  <a:lnTo>
                    <a:pt x="135732" y="85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3" name="SMARTInkShape-5421"/>
          <p:cNvSpPr/>
          <p:nvPr>
            <p:custDataLst>
              <p:tags r:id="rId9"/>
            </p:custDataLst>
          </p:nvPr>
        </p:nvSpPr>
        <p:spPr>
          <a:xfrm>
            <a:off x="7336631" y="1193006"/>
            <a:ext cx="57151" cy="92870"/>
          </a:xfrm>
          <a:custGeom>
            <a:avLst/>
            <a:gdLst/>
            <a:ahLst/>
            <a:cxnLst/>
            <a:rect l="0" t="0" r="0" b="0"/>
            <a:pathLst>
              <a:path w="57151" h="92870">
                <a:moveTo>
                  <a:pt x="57150" y="0"/>
                </a:moveTo>
                <a:lnTo>
                  <a:pt x="57150" y="0"/>
                </a:lnTo>
                <a:lnTo>
                  <a:pt x="57150" y="6151"/>
                </a:lnTo>
                <a:lnTo>
                  <a:pt x="38018" y="38444"/>
                </a:lnTo>
                <a:lnTo>
                  <a:pt x="21427" y="71458"/>
                </a:lnTo>
                <a:lnTo>
                  <a:pt x="7562" y="92327"/>
                </a:lnTo>
                <a:lnTo>
                  <a:pt x="0" y="928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SMARTInkShape-5422"/>
          <p:cNvSpPr/>
          <p:nvPr>
            <p:custDataLst>
              <p:tags r:id="rId10"/>
            </p:custDataLst>
          </p:nvPr>
        </p:nvSpPr>
        <p:spPr>
          <a:xfrm>
            <a:off x="6515100" y="1821657"/>
            <a:ext cx="1119994" cy="78582"/>
          </a:xfrm>
          <a:custGeom>
            <a:avLst/>
            <a:gdLst/>
            <a:ahLst/>
            <a:cxnLst/>
            <a:rect l="0" t="0" r="0" b="0"/>
            <a:pathLst>
              <a:path w="1119994" h="78582">
                <a:moveTo>
                  <a:pt x="42863" y="78581"/>
                </a:moveTo>
                <a:lnTo>
                  <a:pt x="42863" y="78581"/>
                </a:lnTo>
                <a:lnTo>
                  <a:pt x="77183" y="78581"/>
                </a:lnTo>
                <a:lnTo>
                  <a:pt x="107183" y="74788"/>
                </a:lnTo>
                <a:lnTo>
                  <a:pt x="141208" y="72430"/>
                </a:lnTo>
                <a:lnTo>
                  <a:pt x="166740" y="69761"/>
                </a:lnTo>
                <a:lnTo>
                  <a:pt x="193963" y="66723"/>
                </a:lnTo>
                <a:lnTo>
                  <a:pt x="221937" y="65373"/>
                </a:lnTo>
                <a:lnTo>
                  <a:pt x="252361" y="62656"/>
                </a:lnTo>
                <a:lnTo>
                  <a:pt x="283611" y="59597"/>
                </a:lnTo>
                <a:lnTo>
                  <a:pt x="313375" y="58237"/>
                </a:lnTo>
                <a:lnTo>
                  <a:pt x="344594" y="55516"/>
                </a:lnTo>
                <a:lnTo>
                  <a:pt x="376990" y="52455"/>
                </a:lnTo>
                <a:lnTo>
                  <a:pt x="409909" y="51094"/>
                </a:lnTo>
                <a:lnTo>
                  <a:pt x="440944" y="48373"/>
                </a:lnTo>
                <a:lnTo>
                  <a:pt x="471407" y="45311"/>
                </a:lnTo>
                <a:lnTo>
                  <a:pt x="503465" y="43950"/>
                </a:lnTo>
                <a:lnTo>
                  <a:pt x="536235" y="43346"/>
                </a:lnTo>
                <a:lnTo>
                  <a:pt x="568527" y="43077"/>
                </a:lnTo>
                <a:lnTo>
                  <a:pt x="598753" y="42957"/>
                </a:lnTo>
                <a:lnTo>
                  <a:pt x="630179" y="40788"/>
                </a:lnTo>
                <a:lnTo>
                  <a:pt x="662667" y="37971"/>
                </a:lnTo>
                <a:lnTo>
                  <a:pt x="695627" y="36719"/>
                </a:lnTo>
                <a:lnTo>
                  <a:pt x="726680" y="36163"/>
                </a:lnTo>
                <a:lnTo>
                  <a:pt x="757151" y="35916"/>
                </a:lnTo>
                <a:lnTo>
                  <a:pt x="789214" y="35806"/>
                </a:lnTo>
                <a:lnTo>
                  <a:pt x="819868" y="35757"/>
                </a:lnTo>
                <a:lnTo>
                  <a:pt x="849367" y="35735"/>
                </a:lnTo>
                <a:lnTo>
                  <a:pt x="878353" y="35726"/>
                </a:lnTo>
                <a:lnTo>
                  <a:pt x="907111" y="35721"/>
                </a:lnTo>
                <a:lnTo>
                  <a:pt x="934972" y="36513"/>
                </a:lnTo>
                <a:lnTo>
                  <a:pt x="960586" y="39511"/>
                </a:lnTo>
                <a:lnTo>
                  <a:pt x="985198" y="41372"/>
                </a:lnTo>
                <a:lnTo>
                  <a:pt x="1019250" y="42420"/>
                </a:lnTo>
                <a:lnTo>
                  <a:pt x="1047331" y="42731"/>
                </a:lnTo>
                <a:lnTo>
                  <a:pt x="1078154" y="42836"/>
                </a:lnTo>
                <a:lnTo>
                  <a:pt x="1113590" y="42861"/>
                </a:lnTo>
                <a:lnTo>
                  <a:pt x="1119993" y="42862"/>
                </a:lnTo>
                <a:lnTo>
                  <a:pt x="1103588" y="42068"/>
                </a:lnTo>
                <a:lnTo>
                  <a:pt x="1069713" y="35586"/>
                </a:lnTo>
                <a:lnTo>
                  <a:pt x="1043321" y="30211"/>
                </a:lnTo>
                <a:lnTo>
                  <a:pt x="1010719" y="24385"/>
                </a:lnTo>
                <a:lnTo>
                  <a:pt x="975130" y="21512"/>
                </a:lnTo>
                <a:lnTo>
                  <a:pt x="948535" y="18027"/>
                </a:lnTo>
                <a:lnTo>
                  <a:pt x="918723" y="15949"/>
                </a:lnTo>
                <a:lnTo>
                  <a:pt x="886953" y="14232"/>
                </a:lnTo>
                <a:lnTo>
                  <a:pt x="854312" y="10823"/>
                </a:lnTo>
                <a:lnTo>
                  <a:pt x="819167" y="8778"/>
                </a:lnTo>
                <a:lnTo>
                  <a:pt x="800905" y="8233"/>
                </a:lnTo>
                <a:lnTo>
                  <a:pt x="782381" y="7076"/>
                </a:lnTo>
                <a:lnTo>
                  <a:pt x="763681" y="5511"/>
                </a:lnTo>
                <a:lnTo>
                  <a:pt x="744865" y="3674"/>
                </a:lnTo>
                <a:lnTo>
                  <a:pt x="725970" y="2449"/>
                </a:lnTo>
                <a:lnTo>
                  <a:pt x="707024" y="1632"/>
                </a:lnTo>
                <a:lnTo>
                  <a:pt x="688043" y="1088"/>
                </a:lnTo>
                <a:lnTo>
                  <a:pt x="668245" y="725"/>
                </a:lnTo>
                <a:lnTo>
                  <a:pt x="647903" y="483"/>
                </a:lnTo>
                <a:lnTo>
                  <a:pt x="627197" y="322"/>
                </a:lnTo>
                <a:lnTo>
                  <a:pt x="606251" y="214"/>
                </a:lnTo>
                <a:lnTo>
                  <a:pt x="585142" y="143"/>
                </a:lnTo>
                <a:lnTo>
                  <a:pt x="563926" y="95"/>
                </a:lnTo>
                <a:lnTo>
                  <a:pt x="542638" y="63"/>
                </a:lnTo>
                <a:lnTo>
                  <a:pt x="521302" y="42"/>
                </a:lnTo>
                <a:lnTo>
                  <a:pt x="499935" y="28"/>
                </a:lnTo>
                <a:lnTo>
                  <a:pt x="478546" y="18"/>
                </a:lnTo>
                <a:lnTo>
                  <a:pt x="457143" y="12"/>
                </a:lnTo>
                <a:lnTo>
                  <a:pt x="435731" y="8"/>
                </a:lnTo>
                <a:lnTo>
                  <a:pt x="415106" y="5"/>
                </a:lnTo>
                <a:lnTo>
                  <a:pt x="395006" y="3"/>
                </a:lnTo>
                <a:lnTo>
                  <a:pt x="375256" y="2"/>
                </a:lnTo>
                <a:lnTo>
                  <a:pt x="354946" y="1"/>
                </a:lnTo>
                <a:lnTo>
                  <a:pt x="334262" y="0"/>
                </a:lnTo>
                <a:lnTo>
                  <a:pt x="313328" y="0"/>
                </a:lnTo>
                <a:lnTo>
                  <a:pt x="293817" y="794"/>
                </a:lnTo>
                <a:lnTo>
                  <a:pt x="275253" y="2116"/>
                </a:lnTo>
                <a:lnTo>
                  <a:pt x="239810" y="4909"/>
                </a:lnTo>
                <a:lnTo>
                  <a:pt x="205536" y="6150"/>
                </a:lnTo>
                <a:lnTo>
                  <a:pt x="173899" y="6702"/>
                </a:lnTo>
                <a:lnTo>
                  <a:pt x="144757" y="7741"/>
                </a:lnTo>
                <a:lnTo>
                  <a:pt x="118576" y="10848"/>
                </a:lnTo>
                <a:lnTo>
                  <a:pt x="85316" y="13268"/>
                </a:lnTo>
                <a:lnTo>
                  <a:pt x="51337" y="14085"/>
                </a:lnTo>
                <a:lnTo>
                  <a:pt x="15620" y="14275"/>
                </a:lnTo>
                <a:lnTo>
                  <a:pt x="5026" y="14284"/>
                </a:lnTo>
                <a:lnTo>
                  <a:pt x="3350" y="15079"/>
                </a:lnTo>
                <a:lnTo>
                  <a:pt x="2233" y="16402"/>
                </a:lnTo>
                <a:lnTo>
                  <a:pt x="0" y="214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6" name="SMARTInkShape-Group1779"/>
          <p:cNvGrpSpPr/>
          <p:nvPr/>
        </p:nvGrpSpPr>
        <p:grpSpPr>
          <a:xfrm>
            <a:off x="7687697" y="1628775"/>
            <a:ext cx="1370579" cy="1000126"/>
            <a:chOff x="7687697" y="1628775"/>
            <a:chExt cx="1370579" cy="1000126"/>
          </a:xfrm>
        </p:grpSpPr>
        <p:sp>
          <p:nvSpPr>
            <p:cNvPr id="445" name="SMARTInkShape-5423"/>
            <p:cNvSpPr/>
            <p:nvPr>
              <p:custDataLst>
                <p:tags r:id="rId11"/>
              </p:custDataLst>
            </p:nvPr>
          </p:nvSpPr>
          <p:spPr>
            <a:xfrm>
              <a:off x="8138695" y="2407444"/>
              <a:ext cx="212350" cy="128588"/>
            </a:xfrm>
            <a:custGeom>
              <a:avLst/>
              <a:gdLst/>
              <a:ahLst/>
              <a:cxnLst/>
              <a:rect l="0" t="0" r="0" b="0"/>
              <a:pathLst>
                <a:path w="212350" h="128588">
                  <a:moveTo>
                    <a:pt x="198061" y="0"/>
                  </a:moveTo>
                  <a:lnTo>
                    <a:pt x="198061" y="0"/>
                  </a:lnTo>
                  <a:lnTo>
                    <a:pt x="166998" y="0"/>
                  </a:lnTo>
                  <a:lnTo>
                    <a:pt x="136627" y="3792"/>
                  </a:lnTo>
                  <a:lnTo>
                    <a:pt x="109391" y="6151"/>
                  </a:lnTo>
                  <a:lnTo>
                    <a:pt x="81213" y="10642"/>
                  </a:lnTo>
                  <a:lnTo>
                    <a:pt x="48951" y="14361"/>
                  </a:lnTo>
                  <a:lnTo>
                    <a:pt x="16236" y="20343"/>
                  </a:lnTo>
                  <a:lnTo>
                    <a:pt x="4663" y="21109"/>
                  </a:lnTo>
                  <a:lnTo>
                    <a:pt x="2455" y="22010"/>
                  </a:lnTo>
                  <a:lnTo>
                    <a:pt x="982" y="23404"/>
                  </a:lnTo>
                  <a:lnTo>
                    <a:pt x="0" y="25128"/>
                  </a:lnTo>
                  <a:lnTo>
                    <a:pt x="139" y="27071"/>
                  </a:lnTo>
                  <a:lnTo>
                    <a:pt x="2411" y="31346"/>
                  </a:lnTo>
                  <a:lnTo>
                    <a:pt x="8152" y="38215"/>
                  </a:lnTo>
                  <a:lnTo>
                    <a:pt x="38037" y="59685"/>
                  </a:lnTo>
                  <a:lnTo>
                    <a:pt x="68673" y="73114"/>
                  </a:lnTo>
                  <a:lnTo>
                    <a:pt x="101683" y="87026"/>
                  </a:lnTo>
                  <a:lnTo>
                    <a:pt x="137191" y="98212"/>
                  </a:lnTo>
                  <a:lnTo>
                    <a:pt x="161137" y="110652"/>
                  </a:lnTo>
                  <a:lnTo>
                    <a:pt x="170538" y="113472"/>
                  </a:lnTo>
                  <a:lnTo>
                    <a:pt x="181087" y="118729"/>
                  </a:lnTo>
                  <a:lnTo>
                    <a:pt x="193120" y="121433"/>
                  </a:lnTo>
                  <a:lnTo>
                    <a:pt x="204687" y="128262"/>
                  </a:lnTo>
                  <a:lnTo>
                    <a:pt x="212349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424"/>
            <p:cNvSpPr/>
            <p:nvPr>
              <p:custDataLst>
                <p:tags r:id="rId12"/>
              </p:custDataLst>
            </p:nvPr>
          </p:nvSpPr>
          <p:spPr>
            <a:xfrm>
              <a:off x="8408623" y="2250281"/>
              <a:ext cx="183749" cy="378620"/>
            </a:xfrm>
            <a:custGeom>
              <a:avLst/>
              <a:gdLst/>
              <a:ahLst/>
              <a:cxnLst/>
              <a:rect l="0" t="0" r="0" b="0"/>
              <a:pathLst>
                <a:path w="183749" h="378620">
                  <a:moveTo>
                    <a:pt x="85296" y="0"/>
                  </a:moveTo>
                  <a:lnTo>
                    <a:pt x="85296" y="0"/>
                  </a:lnTo>
                  <a:lnTo>
                    <a:pt x="86090" y="18354"/>
                  </a:lnTo>
                  <a:lnTo>
                    <a:pt x="89089" y="26943"/>
                  </a:lnTo>
                  <a:lnTo>
                    <a:pt x="112032" y="58627"/>
                  </a:lnTo>
                  <a:lnTo>
                    <a:pt x="125938" y="86604"/>
                  </a:lnTo>
                  <a:lnTo>
                    <a:pt x="143905" y="116236"/>
                  </a:lnTo>
                  <a:lnTo>
                    <a:pt x="160518" y="148917"/>
                  </a:lnTo>
                  <a:lnTo>
                    <a:pt x="171701" y="179943"/>
                  </a:lnTo>
                  <a:lnTo>
                    <a:pt x="180042" y="213037"/>
                  </a:lnTo>
                  <a:lnTo>
                    <a:pt x="183748" y="244185"/>
                  </a:lnTo>
                  <a:lnTo>
                    <a:pt x="181054" y="273523"/>
                  </a:lnTo>
                  <a:lnTo>
                    <a:pt x="171436" y="298531"/>
                  </a:lnTo>
                  <a:lnTo>
                    <a:pt x="154536" y="311539"/>
                  </a:lnTo>
                  <a:lnTo>
                    <a:pt x="120051" y="332825"/>
                  </a:lnTo>
                  <a:lnTo>
                    <a:pt x="85169" y="354999"/>
                  </a:lnTo>
                  <a:lnTo>
                    <a:pt x="50193" y="371283"/>
                  </a:lnTo>
                  <a:lnTo>
                    <a:pt x="40326" y="375358"/>
                  </a:lnTo>
                  <a:lnTo>
                    <a:pt x="6905" y="378562"/>
                  </a:lnTo>
                  <a:lnTo>
                    <a:pt x="0" y="378616"/>
                  </a:lnTo>
                  <a:lnTo>
                    <a:pt x="6715" y="378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425"/>
            <p:cNvSpPr/>
            <p:nvPr>
              <p:custDataLst>
                <p:tags r:id="rId13"/>
              </p:custDataLst>
            </p:nvPr>
          </p:nvSpPr>
          <p:spPr>
            <a:xfrm>
              <a:off x="7855535" y="1978819"/>
              <a:ext cx="138322" cy="199447"/>
            </a:xfrm>
            <a:custGeom>
              <a:avLst/>
              <a:gdLst/>
              <a:ahLst/>
              <a:cxnLst/>
              <a:rect l="0" t="0" r="0" b="0"/>
              <a:pathLst>
                <a:path w="138322" h="199447">
                  <a:moveTo>
                    <a:pt x="138321" y="0"/>
                  </a:moveTo>
                  <a:lnTo>
                    <a:pt x="138321" y="0"/>
                  </a:lnTo>
                  <a:lnTo>
                    <a:pt x="134529" y="3792"/>
                  </a:lnTo>
                  <a:lnTo>
                    <a:pt x="128433" y="5654"/>
                  </a:lnTo>
                  <a:lnTo>
                    <a:pt x="116077" y="8819"/>
                  </a:lnTo>
                  <a:lnTo>
                    <a:pt x="80473" y="23695"/>
                  </a:lnTo>
                  <a:lnTo>
                    <a:pt x="56250" y="40928"/>
                  </a:lnTo>
                  <a:lnTo>
                    <a:pt x="22722" y="75246"/>
                  </a:lnTo>
                  <a:lnTo>
                    <a:pt x="13389" y="89534"/>
                  </a:lnTo>
                  <a:lnTo>
                    <a:pt x="931" y="120785"/>
                  </a:lnTo>
                  <a:lnTo>
                    <a:pt x="0" y="135438"/>
                  </a:lnTo>
                  <a:lnTo>
                    <a:pt x="5871" y="164248"/>
                  </a:lnTo>
                  <a:lnTo>
                    <a:pt x="16174" y="181928"/>
                  </a:lnTo>
                  <a:lnTo>
                    <a:pt x="29281" y="193428"/>
                  </a:lnTo>
                  <a:lnTo>
                    <a:pt x="40647" y="197093"/>
                  </a:lnTo>
                  <a:lnTo>
                    <a:pt x="67346" y="199446"/>
                  </a:lnTo>
                  <a:lnTo>
                    <a:pt x="94756" y="194207"/>
                  </a:lnTo>
                  <a:lnTo>
                    <a:pt x="131178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426"/>
            <p:cNvSpPr/>
            <p:nvPr>
              <p:custDataLst>
                <p:tags r:id="rId14"/>
              </p:custDataLst>
            </p:nvPr>
          </p:nvSpPr>
          <p:spPr>
            <a:xfrm>
              <a:off x="7980077" y="2057495"/>
              <a:ext cx="135224" cy="99919"/>
            </a:xfrm>
            <a:custGeom>
              <a:avLst/>
              <a:gdLst/>
              <a:ahLst/>
              <a:cxnLst/>
              <a:rect l="0" t="0" r="0" b="0"/>
              <a:pathLst>
                <a:path w="135224" h="99919">
                  <a:moveTo>
                    <a:pt x="85217" y="14193"/>
                  </a:moveTo>
                  <a:lnTo>
                    <a:pt x="85217" y="14193"/>
                  </a:lnTo>
                  <a:lnTo>
                    <a:pt x="85217" y="8042"/>
                  </a:lnTo>
                  <a:lnTo>
                    <a:pt x="81425" y="3551"/>
                  </a:lnTo>
                  <a:lnTo>
                    <a:pt x="77446" y="1525"/>
                  </a:lnTo>
                  <a:lnTo>
                    <a:pt x="65291" y="118"/>
                  </a:lnTo>
                  <a:lnTo>
                    <a:pt x="57575" y="0"/>
                  </a:lnTo>
                  <a:lnTo>
                    <a:pt x="48855" y="4181"/>
                  </a:lnTo>
                  <a:lnTo>
                    <a:pt x="40481" y="11330"/>
                  </a:lnTo>
                  <a:lnTo>
                    <a:pt x="18975" y="44995"/>
                  </a:lnTo>
                  <a:lnTo>
                    <a:pt x="3350" y="72283"/>
                  </a:lnTo>
                  <a:lnTo>
                    <a:pt x="254" y="84875"/>
                  </a:lnTo>
                  <a:lnTo>
                    <a:pt x="0" y="87508"/>
                  </a:lnTo>
                  <a:lnTo>
                    <a:pt x="1418" y="89263"/>
                  </a:lnTo>
                  <a:lnTo>
                    <a:pt x="7228" y="91214"/>
                  </a:lnTo>
                  <a:lnTo>
                    <a:pt x="15630" y="92312"/>
                  </a:lnTo>
                  <a:lnTo>
                    <a:pt x="31284" y="86979"/>
                  </a:lnTo>
                  <a:lnTo>
                    <a:pt x="44984" y="79768"/>
                  </a:lnTo>
                  <a:lnTo>
                    <a:pt x="72538" y="54368"/>
                  </a:lnTo>
                  <a:lnTo>
                    <a:pt x="94619" y="20354"/>
                  </a:lnTo>
                  <a:lnTo>
                    <a:pt x="97333" y="14814"/>
                  </a:lnTo>
                  <a:lnTo>
                    <a:pt x="99218" y="3956"/>
                  </a:lnTo>
                  <a:lnTo>
                    <a:pt x="99314" y="4193"/>
                  </a:lnTo>
                  <a:lnTo>
                    <a:pt x="99466" y="6484"/>
                  </a:lnTo>
                  <a:lnTo>
                    <a:pt x="95701" y="10674"/>
                  </a:lnTo>
                  <a:lnTo>
                    <a:pt x="93845" y="16862"/>
                  </a:lnTo>
                  <a:lnTo>
                    <a:pt x="92491" y="48656"/>
                  </a:lnTo>
                  <a:lnTo>
                    <a:pt x="93212" y="58879"/>
                  </a:lnTo>
                  <a:lnTo>
                    <a:pt x="102312" y="83175"/>
                  </a:lnTo>
                  <a:lnTo>
                    <a:pt x="109156" y="93722"/>
                  </a:lnTo>
                  <a:lnTo>
                    <a:pt x="113848" y="97164"/>
                  </a:lnTo>
                  <a:lnTo>
                    <a:pt x="120952" y="99102"/>
                  </a:lnTo>
                  <a:lnTo>
                    <a:pt x="135223" y="999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427"/>
            <p:cNvSpPr/>
            <p:nvPr>
              <p:custDataLst>
                <p:tags r:id="rId15"/>
              </p:custDataLst>
            </p:nvPr>
          </p:nvSpPr>
          <p:spPr>
            <a:xfrm>
              <a:off x="8372475" y="1635919"/>
              <a:ext cx="50007" cy="148544"/>
            </a:xfrm>
            <a:custGeom>
              <a:avLst/>
              <a:gdLst/>
              <a:ahLst/>
              <a:cxnLst/>
              <a:rect l="0" t="0" r="0" b="0"/>
              <a:pathLst>
                <a:path w="50007" h="148544">
                  <a:moveTo>
                    <a:pt x="7144" y="21431"/>
                  </a:moveTo>
                  <a:lnTo>
                    <a:pt x="7144" y="21431"/>
                  </a:lnTo>
                  <a:lnTo>
                    <a:pt x="7144" y="52748"/>
                  </a:lnTo>
                  <a:lnTo>
                    <a:pt x="6350" y="85903"/>
                  </a:lnTo>
                  <a:lnTo>
                    <a:pt x="662" y="120603"/>
                  </a:lnTo>
                  <a:lnTo>
                    <a:pt x="8" y="148543"/>
                  </a:lnTo>
                  <a:lnTo>
                    <a:pt x="0" y="117882"/>
                  </a:lnTo>
                  <a:lnTo>
                    <a:pt x="2117" y="92165"/>
                  </a:lnTo>
                  <a:lnTo>
                    <a:pt x="8069" y="57057"/>
                  </a:lnTo>
                  <a:lnTo>
                    <a:pt x="21637" y="24892"/>
                  </a:lnTo>
                  <a:lnTo>
                    <a:pt x="37343" y="6002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428"/>
            <p:cNvSpPr/>
            <p:nvPr>
              <p:custDataLst>
                <p:tags r:id="rId16"/>
              </p:custDataLst>
            </p:nvPr>
          </p:nvSpPr>
          <p:spPr>
            <a:xfrm>
              <a:off x="8030118" y="1628775"/>
              <a:ext cx="113758" cy="184070"/>
            </a:xfrm>
            <a:custGeom>
              <a:avLst/>
              <a:gdLst/>
              <a:ahLst/>
              <a:cxnLst/>
              <a:rect l="0" t="0" r="0" b="0"/>
              <a:pathLst>
                <a:path w="113758" h="184070">
                  <a:moveTo>
                    <a:pt x="113757" y="0"/>
                  </a:moveTo>
                  <a:lnTo>
                    <a:pt x="113757" y="0"/>
                  </a:lnTo>
                  <a:lnTo>
                    <a:pt x="86814" y="0"/>
                  </a:lnTo>
                  <a:lnTo>
                    <a:pt x="83095" y="1588"/>
                  </a:lnTo>
                  <a:lnTo>
                    <a:pt x="50482" y="31063"/>
                  </a:lnTo>
                  <a:lnTo>
                    <a:pt x="25785" y="65415"/>
                  </a:lnTo>
                  <a:lnTo>
                    <a:pt x="8744" y="100704"/>
                  </a:lnTo>
                  <a:lnTo>
                    <a:pt x="1292" y="134457"/>
                  </a:lnTo>
                  <a:lnTo>
                    <a:pt x="0" y="156785"/>
                  </a:lnTo>
                  <a:lnTo>
                    <a:pt x="1407" y="162467"/>
                  </a:lnTo>
                  <a:lnTo>
                    <a:pt x="7203" y="170897"/>
                  </a:lnTo>
                  <a:lnTo>
                    <a:pt x="19391" y="180106"/>
                  </a:lnTo>
                  <a:lnTo>
                    <a:pt x="36849" y="184069"/>
                  </a:lnTo>
                  <a:lnTo>
                    <a:pt x="64081" y="179705"/>
                  </a:lnTo>
                  <a:lnTo>
                    <a:pt x="99352" y="167370"/>
                  </a:lnTo>
                  <a:lnTo>
                    <a:pt x="106613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429"/>
            <p:cNvSpPr/>
            <p:nvPr>
              <p:custDataLst>
                <p:tags r:id="rId17"/>
              </p:custDataLst>
            </p:nvPr>
          </p:nvSpPr>
          <p:spPr>
            <a:xfrm>
              <a:off x="7687697" y="1714500"/>
              <a:ext cx="299017" cy="121445"/>
            </a:xfrm>
            <a:custGeom>
              <a:avLst/>
              <a:gdLst/>
              <a:ahLst/>
              <a:cxnLst/>
              <a:rect l="0" t="0" r="0" b="0"/>
              <a:pathLst>
                <a:path w="299017" h="121445">
                  <a:moveTo>
                    <a:pt x="299016" y="0"/>
                  </a:moveTo>
                  <a:lnTo>
                    <a:pt x="299016" y="0"/>
                  </a:lnTo>
                  <a:lnTo>
                    <a:pt x="295223" y="3792"/>
                  </a:lnTo>
                  <a:lnTo>
                    <a:pt x="291245" y="5654"/>
                  </a:lnTo>
                  <a:lnTo>
                    <a:pt x="274180" y="12651"/>
                  </a:lnTo>
                  <a:lnTo>
                    <a:pt x="240041" y="26259"/>
                  </a:lnTo>
                  <a:lnTo>
                    <a:pt x="205316" y="35732"/>
                  </a:lnTo>
                  <a:lnTo>
                    <a:pt x="177325" y="42866"/>
                  </a:lnTo>
                  <a:lnTo>
                    <a:pt x="148924" y="52124"/>
                  </a:lnTo>
                  <a:lnTo>
                    <a:pt x="120400" y="62805"/>
                  </a:lnTo>
                  <a:lnTo>
                    <a:pt x="91841" y="70996"/>
                  </a:lnTo>
                  <a:lnTo>
                    <a:pt x="57538" y="80875"/>
                  </a:lnTo>
                  <a:lnTo>
                    <a:pt x="24093" y="85441"/>
                  </a:lnTo>
                  <a:lnTo>
                    <a:pt x="13307" y="85724"/>
                  </a:lnTo>
                  <a:lnTo>
                    <a:pt x="17070" y="81932"/>
                  </a:lnTo>
                  <a:lnTo>
                    <a:pt x="18925" y="77954"/>
                  </a:lnTo>
                  <a:lnTo>
                    <a:pt x="19420" y="75782"/>
                  </a:lnTo>
                  <a:lnTo>
                    <a:pt x="25933" y="64239"/>
                  </a:lnTo>
                  <a:lnTo>
                    <a:pt x="31026" y="50965"/>
                  </a:lnTo>
                  <a:lnTo>
                    <a:pt x="46910" y="28705"/>
                  </a:lnTo>
                  <a:lnTo>
                    <a:pt x="47601" y="26281"/>
                  </a:lnTo>
                  <a:lnTo>
                    <a:pt x="48856" y="24664"/>
                  </a:lnTo>
                  <a:lnTo>
                    <a:pt x="55014" y="21857"/>
                  </a:lnTo>
                  <a:lnTo>
                    <a:pt x="54592" y="20921"/>
                  </a:lnTo>
                  <a:lnTo>
                    <a:pt x="52006" y="17765"/>
                  </a:lnTo>
                  <a:lnTo>
                    <a:pt x="51792" y="16606"/>
                  </a:lnTo>
                  <a:lnTo>
                    <a:pt x="52444" y="15833"/>
                  </a:lnTo>
                  <a:lnTo>
                    <a:pt x="53672" y="15318"/>
                  </a:lnTo>
                  <a:lnTo>
                    <a:pt x="53697" y="15768"/>
                  </a:lnTo>
                  <a:lnTo>
                    <a:pt x="49762" y="20529"/>
                  </a:lnTo>
                  <a:lnTo>
                    <a:pt x="46898" y="41524"/>
                  </a:lnTo>
                  <a:lnTo>
                    <a:pt x="27499" y="73078"/>
                  </a:lnTo>
                  <a:lnTo>
                    <a:pt x="14673" y="91136"/>
                  </a:lnTo>
                  <a:lnTo>
                    <a:pt x="0" y="106133"/>
                  </a:lnTo>
                  <a:lnTo>
                    <a:pt x="454" y="106474"/>
                  </a:lnTo>
                  <a:lnTo>
                    <a:pt x="31831" y="107155"/>
                  </a:lnTo>
                  <a:lnTo>
                    <a:pt x="57339" y="107950"/>
                  </a:lnTo>
                  <a:lnTo>
                    <a:pt x="71830" y="112810"/>
                  </a:lnTo>
                  <a:lnTo>
                    <a:pt x="93620" y="114897"/>
                  </a:lnTo>
                  <a:lnTo>
                    <a:pt x="111751" y="121142"/>
                  </a:lnTo>
                  <a:lnTo>
                    <a:pt x="120422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430"/>
            <p:cNvSpPr/>
            <p:nvPr>
              <p:custDataLst>
                <p:tags r:id="rId18"/>
              </p:custDataLst>
            </p:nvPr>
          </p:nvSpPr>
          <p:spPr>
            <a:xfrm>
              <a:off x="8786813" y="1803253"/>
              <a:ext cx="271463" cy="268436"/>
            </a:xfrm>
            <a:custGeom>
              <a:avLst/>
              <a:gdLst/>
              <a:ahLst/>
              <a:cxnLst/>
              <a:rect l="0" t="0" r="0" b="0"/>
              <a:pathLst>
                <a:path w="271463" h="268436">
                  <a:moveTo>
                    <a:pt x="271462" y="4116"/>
                  </a:moveTo>
                  <a:lnTo>
                    <a:pt x="271462" y="4116"/>
                  </a:lnTo>
                  <a:lnTo>
                    <a:pt x="267670" y="323"/>
                  </a:lnTo>
                  <a:lnTo>
                    <a:pt x="265758" y="0"/>
                  </a:lnTo>
                  <a:lnTo>
                    <a:pt x="263691" y="578"/>
                  </a:lnTo>
                  <a:lnTo>
                    <a:pt x="259277" y="2543"/>
                  </a:lnTo>
                  <a:lnTo>
                    <a:pt x="254669" y="3417"/>
                  </a:lnTo>
                  <a:lnTo>
                    <a:pt x="249976" y="8039"/>
                  </a:lnTo>
                  <a:lnTo>
                    <a:pt x="244450" y="14590"/>
                  </a:lnTo>
                  <a:lnTo>
                    <a:pt x="223416" y="31532"/>
                  </a:lnTo>
                  <a:lnTo>
                    <a:pt x="205168" y="61350"/>
                  </a:lnTo>
                  <a:lnTo>
                    <a:pt x="202310" y="69505"/>
                  </a:lnTo>
                  <a:lnTo>
                    <a:pt x="200476" y="83884"/>
                  </a:lnTo>
                  <a:lnTo>
                    <a:pt x="202342" y="89310"/>
                  </a:lnTo>
                  <a:lnTo>
                    <a:pt x="203951" y="91868"/>
                  </a:lnTo>
                  <a:lnTo>
                    <a:pt x="205817" y="93573"/>
                  </a:lnTo>
                  <a:lnTo>
                    <a:pt x="210008" y="95469"/>
                  </a:lnTo>
                  <a:lnTo>
                    <a:pt x="216830" y="96535"/>
                  </a:lnTo>
                  <a:lnTo>
                    <a:pt x="221516" y="94668"/>
                  </a:lnTo>
                  <a:lnTo>
                    <a:pt x="238128" y="80180"/>
                  </a:lnTo>
                  <a:lnTo>
                    <a:pt x="261143" y="49553"/>
                  </a:lnTo>
                  <a:lnTo>
                    <a:pt x="264194" y="40260"/>
                  </a:lnTo>
                  <a:lnTo>
                    <a:pt x="264307" y="49815"/>
                  </a:lnTo>
                  <a:lnTo>
                    <a:pt x="251339" y="83943"/>
                  </a:lnTo>
                  <a:lnTo>
                    <a:pt x="230527" y="118580"/>
                  </a:lnTo>
                  <a:lnTo>
                    <a:pt x="211047" y="151933"/>
                  </a:lnTo>
                  <a:lnTo>
                    <a:pt x="182975" y="182275"/>
                  </a:lnTo>
                  <a:lnTo>
                    <a:pt x="150884" y="211199"/>
                  </a:lnTo>
                  <a:lnTo>
                    <a:pt x="115911" y="234139"/>
                  </a:lnTo>
                  <a:lnTo>
                    <a:pt x="87084" y="248307"/>
                  </a:lnTo>
                  <a:lnTo>
                    <a:pt x="55347" y="257091"/>
                  </a:lnTo>
                  <a:lnTo>
                    <a:pt x="22486" y="262578"/>
                  </a:lnTo>
                  <a:lnTo>
                    <a:pt x="0" y="268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431"/>
            <p:cNvSpPr/>
            <p:nvPr>
              <p:custDataLst>
                <p:tags r:id="rId19"/>
              </p:custDataLst>
            </p:nvPr>
          </p:nvSpPr>
          <p:spPr>
            <a:xfrm>
              <a:off x="8472488" y="1650206"/>
              <a:ext cx="50007" cy="118114"/>
            </a:xfrm>
            <a:custGeom>
              <a:avLst/>
              <a:gdLst/>
              <a:ahLst/>
              <a:cxnLst/>
              <a:rect l="0" t="0" r="0" b="0"/>
              <a:pathLst>
                <a:path w="50007" h="118114">
                  <a:moveTo>
                    <a:pt x="7143" y="7144"/>
                  </a:moveTo>
                  <a:lnTo>
                    <a:pt x="7143" y="7144"/>
                  </a:lnTo>
                  <a:lnTo>
                    <a:pt x="7143" y="10936"/>
                  </a:lnTo>
                  <a:lnTo>
                    <a:pt x="5026" y="14915"/>
                  </a:lnTo>
                  <a:lnTo>
                    <a:pt x="2233" y="19329"/>
                  </a:lnTo>
                  <a:lnTo>
                    <a:pt x="661" y="27070"/>
                  </a:lnTo>
                  <a:lnTo>
                    <a:pt x="26" y="62040"/>
                  </a:lnTo>
                  <a:lnTo>
                    <a:pt x="1" y="94464"/>
                  </a:lnTo>
                  <a:lnTo>
                    <a:pt x="0" y="100986"/>
                  </a:lnTo>
                  <a:lnTo>
                    <a:pt x="2116" y="106531"/>
                  </a:lnTo>
                  <a:lnTo>
                    <a:pt x="6151" y="112766"/>
                  </a:lnTo>
                  <a:lnTo>
                    <a:pt x="6947" y="118113"/>
                  </a:lnTo>
                  <a:lnTo>
                    <a:pt x="7118" y="111167"/>
                  </a:lnTo>
                  <a:lnTo>
                    <a:pt x="5015" y="106822"/>
                  </a:lnTo>
                  <a:lnTo>
                    <a:pt x="3343" y="104552"/>
                  </a:lnTo>
                  <a:lnTo>
                    <a:pt x="990" y="93773"/>
                  </a:lnTo>
                  <a:lnTo>
                    <a:pt x="6238" y="60395"/>
                  </a:lnTo>
                  <a:lnTo>
                    <a:pt x="17006" y="31032"/>
                  </a:lnTo>
                  <a:lnTo>
                    <a:pt x="23698" y="23582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432"/>
            <p:cNvSpPr/>
            <p:nvPr>
              <p:custDataLst>
                <p:tags r:id="rId20"/>
              </p:custDataLst>
            </p:nvPr>
          </p:nvSpPr>
          <p:spPr>
            <a:xfrm>
              <a:off x="8151884" y="1650206"/>
              <a:ext cx="170586" cy="128338"/>
            </a:xfrm>
            <a:custGeom>
              <a:avLst/>
              <a:gdLst/>
              <a:ahLst/>
              <a:cxnLst/>
              <a:rect l="0" t="0" r="0" b="0"/>
              <a:pathLst>
                <a:path w="170586" h="128338">
                  <a:moveTo>
                    <a:pt x="134866" y="0"/>
                  </a:moveTo>
                  <a:lnTo>
                    <a:pt x="134866" y="0"/>
                  </a:lnTo>
                  <a:lnTo>
                    <a:pt x="109237" y="794"/>
                  </a:lnTo>
                  <a:lnTo>
                    <a:pt x="90759" y="6497"/>
                  </a:lnTo>
                  <a:lnTo>
                    <a:pt x="70997" y="18682"/>
                  </a:lnTo>
                  <a:lnTo>
                    <a:pt x="40956" y="50585"/>
                  </a:lnTo>
                  <a:lnTo>
                    <a:pt x="13912" y="83685"/>
                  </a:lnTo>
                  <a:lnTo>
                    <a:pt x="5703" y="94344"/>
                  </a:lnTo>
                  <a:lnTo>
                    <a:pt x="1081" y="109269"/>
                  </a:lnTo>
                  <a:lnTo>
                    <a:pt x="0" y="118943"/>
                  </a:lnTo>
                  <a:lnTo>
                    <a:pt x="505" y="122158"/>
                  </a:lnTo>
                  <a:lnTo>
                    <a:pt x="1636" y="124301"/>
                  </a:lnTo>
                  <a:lnTo>
                    <a:pt x="3184" y="125730"/>
                  </a:lnTo>
                  <a:lnTo>
                    <a:pt x="21983" y="128023"/>
                  </a:lnTo>
                  <a:lnTo>
                    <a:pt x="32044" y="128337"/>
                  </a:lnTo>
                  <a:lnTo>
                    <a:pt x="50425" y="120929"/>
                  </a:lnTo>
                  <a:lnTo>
                    <a:pt x="85965" y="91204"/>
                  </a:lnTo>
                  <a:lnTo>
                    <a:pt x="117876" y="56011"/>
                  </a:lnTo>
                  <a:lnTo>
                    <a:pt x="130686" y="29938"/>
                  </a:lnTo>
                  <a:lnTo>
                    <a:pt x="134818" y="7633"/>
                  </a:lnTo>
                  <a:lnTo>
                    <a:pt x="134865" y="39264"/>
                  </a:lnTo>
                  <a:lnTo>
                    <a:pt x="135660" y="73983"/>
                  </a:lnTo>
                  <a:lnTo>
                    <a:pt x="144809" y="103699"/>
                  </a:lnTo>
                  <a:lnTo>
                    <a:pt x="153998" y="117910"/>
                  </a:lnTo>
                  <a:lnTo>
                    <a:pt x="158715" y="123313"/>
                  </a:lnTo>
                  <a:lnTo>
                    <a:pt x="163457" y="126243"/>
                  </a:lnTo>
                  <a:lnTo>
                    <a:pt x="165833" y="127025"/>
                  </a:lnTo>
                  <a:lnTo>
                    <a:pt x="167417" y="126752"/>
                  </a:lnTo>
                  <a:lnTo>
                    <a:pt x="168473" y="125776"/>
                  </a:lnTo>
                  <a:lnTo>
                    <a:pt x="170585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433"/>
            <p:cNvSpPr/>
            <p:nvPr>
              <p:custDataLst>
                <p:tags r:id="rId21"/>
              </p:custDataLst>
            </p:nvPr>
          </p:nvSpPr>
          <p:spPr>
            <a:xfrm>
              <a:off x="8622506" y="1664494"/>
              <a:ext cx="114169" cy="207170"/>
            </a:xfrm>
            <a:custGeom>
              <a:avLst/>
              <a:gdLst/>
              <a:ahLst/>
              <a:cxnLst/>
              <a:rect l="0" t="0" r="0" b="0"/>
              <a:pathLst>
                <a:path w="114169" h="207170">
                  <a:moveTo>
                    <a:pt x="0" y="0"/>
                  </a:moveTo>
                  <a:lnTo>
                    <a:pt x="0" y="0"/>
                  </a:lnTo>
                  <a:lnTo>
                    <a:pt x="0" y="34491"/>
                  </a:lnTo>
                  <a:lnTo>
                    <a:pt x="794" y="52615"/>
                  </a:lnTo>
                  <a:lnTo>
                    <a:pt x="5704" y="65948"/>
                  </a:lnTo>
                  <a:lnTo>
                    <a:pt x="16793" y="80553"/>
                  </a:lnTo>
                  <a:lnTo>
                    <a:pt x="21487" y="83426"/>
                  </a:lnTo>
                  <a:lnTo>
                    <a:pt x="23849" y="84192"/>
                  </a:lnTo>
                  <a:lnTo>
                    <a:pt x="30708" y="82927"/>
                  </a:lnTo>
                  <a:lnTo>
                    <a:pt x="47759" y="77566"/>
                  </a:lnTo>
                  <a:lnTo>
                    <a:pt x="69388" y="58770"/>
                  </a:lnTo>
                  <a:lnTo>
                    <a:pt x="95138" y="26149"/>
                  </a:lnTo>
                  <a:lnTo>
                    <a:pt x="113853" y="541"/>
                  </a:lnTo>
                  <a:lnTo>
                    <a:pt x="114168" y="3952"/>
                  </a:lnTo>
                  <a:lnTo>
                    <a:pt x="112124" y="7842"/>
                  </a:lnTo>
                  <a:lnTo>
                    <a:pt x="110469" y="9990"/>
                  </a:lnTo>
                  <a:lnTo>
                    <a:pt x="108629" y="16611"/>
                  </a:lnTo>
                  <a:lnTo>
                    <a:pt x="99515" y="50837"/>
                  </a:lnTo>
                  <a:lnTo>
                    <a:pt x="94838" y="73800"/>
                  </a:lnTo>
                  <a:lnTo>
                    <a:pt x="91336" y="100712"/>
                  </a:lnTo>
                  <a:lnTo>
                    <a:pt x="83041" y="134458"/>
                  </a:lnTo>
                  <a:lnTo>
                    <a:pt x="77052" y="169165"/>
                  </a:lnTo>
                  <a:lnTo>
                    <a:pt x="72177" y="189258"/>
                  </a:lnTo>
                  <a:lnTo>
                    <a:pt x="71438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434"/>
            <p:cNvSpPr/>
            <p:nvPr>
              <p:custDataLst>
                <p:tags r:id="rId22"/>
              </p:custDataLst>
            </p:nvPr>
          </p:nvSpPr>
          <p:spPr>
            <a:xfrm>
              <a:off x="8125687" y="2336006"/>
              <a:ext cx="68195" cy="232156"/>
            </a:xfrm>
            <a:custGeom>
              <a:avLst/>
              <a:gdLst/>
              <a:ahLst/>
              <a:cxnLst/>
              <a:rect l="0" t="0" r="0" b="0"/>
              <a:pathLst>
                <a:path w="68195" h="232156">
                  <a:moveTo>
                    <a:pt x="68194" y="0"/>
                  </a:moveTo>
                  <a:lnTo>
                    <a:pt x="68194" y="0"/>
                  </a:lnTo>
                  <a:lnTo>
                    <a:pt x="68194" y="3793"/>
                  </a:lnTo>
                  <a:lnTo>
                    <a:pt x="66077" y="7771"/>
                  </a:lnTo>
                  <a:lnTo>
                    <a:pt x="64402" y="9943"/>
                  </a:lnTo>
                  <a:lnTo>
                    <a:pt x="62540" y="16590"/>
                  </a:lnTo>
                  <a:lnTo>
                    <a:pt x="59375" y="29257"/>
                  </a:lnTo>
                  <a:lnTo>
                    <a:pt x="48924" y="58975"/>
                  </a:lnTo>
                  <a:lnTo>
                    <a:pt x="39576" y="93700"/>
                  </a:lnTo>
                  <a:lnTo>
                    <a:pt x="30086" y="127341"/>
                  </a:lnTo>
                  <a:lnTo>
                    <a:pt x="21361" y="161032"/>
                  </a:lnTo>
                  <a:lnTo>
                    <a:pt x="13557" y="194766"/>
                  </a:lnTo>
                  <a:lnTo>
                    <a:pt x="4992" y="225759"/>
                  </a:lnTo>
                  <a:lnTo>
                    <a:pt x="0" y="232155"/>
                  </a:lnTo>
                  <a:lnTo>
                    <a:pt x="3230" y="229225"/>
                  </a:lnTo>
                  <a:lnTo>
                    <a:pt x="3901" y="221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435"/>
            <p:cNvSpPr/>
            <p:nvPr>
              <p:custDataLst>
                <p:tags r:id="rId23"/>
              </p:custDataLst>
            </p:nvPr>
          </p:nvSpPr>
          <p:spPr>
            <a:xfrm>
              <a:off x="8844090" y="1721644"/>
              <a:ext cx="120162" cy="142876"/>
            </a:xfrm>
            <a:custGeom>
              <a:avLst/>
              <a:gdLst/>
              <a:ahLst/>
              <a:cxnLst/>
              <a:rect l="0" t="0" r="0" b="0"/>
              <a:pathLst>
                <a:path w="120162" h="142876">
                  <a:moveTo>
                    <a:pt x="71310" y="0"/>
                  </a:moveTo>
                  <a:lnTo>
                    <a:pt x="71310" y="0"/>
                  </a:lnTo>
                  <a:lnTo>
                    <a:pt x="61367" y="9943"/>
                  </a:lnTo>
                  <a:lnTo>
                    <a:pt x="43668" y="43735"/>
                  </a:lnTo>
                  <a:lnTo>
                    <a:pt x="20207" y="75858"/>
                  </a:lnTo>
                  <a:lnTo>
                    <a:pt x="9651" y="93595"/>
                  </a:lnTo>
                  <a:lnTo>
                    <a:pt x="3123" y="98905"/>
                  </a:lnTo>
                  <a:lnTo>
                    <a:pt x="300" y="105912"/>
                  </a:lnTo>
                  <a:lnTo>
                    <a:pt x="158" y="105533"/>
                  </a:lnTo>
                  <a:lnTo>
                    <a:pt x="0" y="102995"/>
                  </a:lnTo>
                  <a:lnTo>
                    <a:pt x="14351" y="69065"/>
                  </a:lnTo>
                  <a:lnTo>
                    <a:pt x="19801" y="56889"/>
                  </a:lnTo>
                  <a:lnTo>
                    <a:pt x="32588" y="41109"/>
                  </a:lnTo>
                  <a:lnTo>
                    <a:pt x="65970" y="17664"/>
                  </a:lnTo>
                  <a:lnTo>
                    <a:pt x="80664" y="10614"/>
                  </a:lnTo>
                  <a:lnTo>
                    <a:pt x="90284" y="8686"/>
                  </a:lnTo>
                  <a:lnTo>
                    <a:pt x="99851" y="9946"/>
                  </a:lnTo>
                  <a:lnTo>
                    <a:pt x="108602" y="13151"/>
                  </a:lnTo>
                  <a:lnTo>
                    <a:pt x="115136" y="17222"/>
                  </a:lnTo>
                  <a:lnTo>
                    <a:pt x="117196" y="20212"/>
                  </a:lnTo>
                  <a:lnTo>
                    <a:pt x="120095" y="32006"/>
                  </a:lnTo>
                  <a:lnTo>
                    <a:pt x="120161" y="46348"/>
                  </a:lnTo>
                  <a:lnTo>
                    <a:pt x="111325" y="79040"/>
                  </a:lnTo>
                  <a:lnTo>
                    <a:pt x="99824" y="108706"/>
                  </a:lnTo>
                  <a:lnTo>
                    <a:pt x="94140" y="128452"/>
                  </a:lnTo>
                  <a:lnTo>
                    <a:pt x="94468" y="131672"/>
                  </a:lnTo>
                  <a:lnTo>
                    <a:pt x="9988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436"/>
            <p:cNvSpPr/>
            <p:nvPr>
              <p:custDataLst>
                <p:tags r:id="rId24"/>
              </p:custDataLst>
            </p:nvPr>
          </p:nvSpPr>
          <p:spPr>
            <a:xfrm>
              <a:off x="8530171" y="2071688"/>
              <a:ext cx="148875" cy="121444"/>
            </a:xfrm>
            <a:custGeom>
              <a:avLst/>
              <a:gdLst/>
              <a:ahLst/>
              <a:cxnLst/>
              <a:rect l="0" t="0" r="0" b="0"/>
              <a:pathLst>
                <a:path w="148875" h="121444">
                  <a:moveTo>
                    <a:pt x="63760" y="0"/>
                  </a:moveTo>
                  <a:lnTo>
                    <a:pt x="63760" y="0"/>
                  </a:lnTo>
                  <a:lnTo>
                    <a:pt x="63760" y="3792"/>
                  </a:lnTo>
                  <a:lnTo>
                    <a:pt x="62967" y="4909"/>
                  </a:lnTo>
                  <a:lnTo>
                    <a:pt x="61643" y="5654"/>
                  </a:lnTo>
                  <a:lnTo>
                    <a:pt x="59968" y="6150"/>
                  </a:lnTo>
                  <a:lnTo>
                    <a:pt x="24891" y="38910"/>
                  </a:lnTo>
                  <a:lnTo>
                    <a:pt x="5539" y="62019"/>
                  </a:lnTo>
                  <a:lnTo>
                    <a:pt x="1266" y="80023"/>
                  </a:lnTo>
                  <a:lnTo>
                    <a:pt x="0" y="92855"/>
                  </a:lnTo>
                  <a:lnTo>
                    <a:pt x="1820" y="98948"/>
                  </a:lnTo>
                  <a:lnTo>
                    <a:pt x="9457" y="109327"/>
                  </a:lnTo>
                  <a:lnTo>
                    <a:pt x="13961" y="112089"/>
                  </a:lnTo>
                  <a:lnTo>
                    <a:pt x="16273" y="112826"/>
                  </a:lnTo>
                  <a:lnTo>
                    <a:pt x="30905" y="110070"/>
                  </a:lnTo>
                  <a:lnTo>
                    <a:pt x="65005" y="97469"/>
                  </a:lnTo>
                  <a:lnTo>
                    <a:pt x="100581" y="73386"/>
                  </a:lnTo>
                  <a:lnTo>
                    <a:pt x="124035" y="52066"/>
                  </a:lnTo>
                  <a:lnTo>
                    <a:pt x="148874" y="36172"/>
                  </a:lnTo>
                  <a:lnTo>
                    <a:pt x="132676" y="56315"/>
                  </a:lnTo>
                  <a:lnTo>
                    <a:pt x="124057" y="74124"/>
                  </a:lnTo>
                  <a:lnTo>
                    <a:pt x="117532" y="97671"/>
                  </a:lnTo>
                  <a:lnTo>
                    <a:pt x="108608" y="113678"/>
                  </a:lnTo>
                  <a:lnTo>
                    <a:pt x="106623" y="121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437"/>
            <p:cNvSpPr/>
            <p:nvPr>
              <p:custDataLst>
                <p:tags r:id="rId25"/>
              </p:custDataLst>
            </p:nvPr>
          </p:nvSpPr>
          <p:spPr>
            <a:xfrm>
              <a:off x="7880427" y="2278882"/>
              <a:ext cx="149149" cy="314300"/>
            </a:xfrm>
            <a:custGeom>
              <a:avLst/>
              <a:gdLst/>
              <a:ahLst/>
              <a:cxnLst/>
              <a:rect l="0" t="0" r="0" b="0"/>
              <a:pathLst>
                <a:path w="149149" h="314300">
                  <a:moveTo>
                    <a:pt x="149148" y="7118"/>
                  </a:moveTo>
                  <a:lnTo>
                    <a:pt x="149148" y="7118"/>
                  </a:lnTo>
                  <a:lnTo>
                    <a:pt x="149148" y="3326"/>
                  </a:lnTo>
                  <a:lnTo>
                    <a:pt x="148354" y="2208"/>
                  </a:lnTo>
                  <a:lnTo>
                    <a:pt x="147031" y="1464"/>
                  </a:lnTo>
                  <a:lnTo>
                    <a:pt x="142299" y="61"/>
                  </a:lnTo>
                  <a:lnTo>
                    <a:pt x="138299" y="0"/>
                  </a:lnTo>
                  <a:lnTo>
                    <a:pt x="134272" y="2102"/>
                  </a:lnTo>
                  <a:lnTo>
                    <a:pt x="103527" y="29232"/>
                  </a:lnTo>
                  <a:lnTo>
                    <a:pt x="86153" y="45156"/>
                  </a:lnTo>
                  <a:lnTo>
                    <a:pt x="55510" y="78861"/>
                  </a:lnTo>
                  <a:lnTo>
                    <a:pt x="29669" y="109307"/>
                  </a:lnTo>
                  <a:lnTo>
                    <a:pt x="13999" y="136351"/>
                  </a:lnTo>
                  <a:lnTo>
                    <a:pt x="3535" y="162355"/>
                  </a:lnTo>
                  <a:lnTo>
                    <a:pt x="0" y="192475"/>
                  </a:lnTo>
                  <a:lnTo>
                    <a:pt x="3179" y="214174"/>
                  </a:lnTo>
                  <a:lnTo>
                    <a:pt x="12941" y="235685"/>
                  </a:lnTo>
                  <a:lnTo>
                    <a:pt x="39778" y="268635"/>
                  </a:lnTo>
                  <a:lnTo>
                    <a:pt x="42103" y="273537"/>
                  </a:lnTo>
                  <a:lnTo>
                    <a:pt x="43965" y="287228"/>
                  </a:lnTo>
                  <a:lnTo>
                    <a:pt x="49748" y="293801"/>
                  </a:lnTo>
                  <a:lnTo>
                    <a:pt x="61929" y="301964"/>
                  </a:lnTo>
                  <a:lnTo>
                    <a:pt x="75592" y="305617"/>
                  </a:lnTo>
                  <a:lnTo>
                    <a:pt x="95255" y="307115"/>
                  </a:lnTo>
                  <a:lnTo>
                    <a:pt x="96550" y="307923"/>
                  </a:lnTo>
                  <a:lnTo>
                    <a:pt x="97415" y="309255"/>
                  </a:lnTo>
                  <a:lnTo>
                    <a:pt x="97991" y="310936"/>
                  </a:lnTo>
                  <a:lnTo>
                    <a:pt x="98374" y="311263"/>
                  </a:lnTo>
                  <a:lnTo>
                    <a:pt x="98630" y="310688"/>
                  </a:lnTo>
                  <a:lnTo>
                    <a:pt x="99142" y="307156"/>
                  </a:lnTo>
                  <a:lnTo>
                    <a:pt x="99142" y="314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438"/>
            <p:cNvSpPr/>
            <p:nvPr>
              <p:custDataLst>
                <p:tags r:id="rId26"/>
              </p:custDataLst>
            </p:nvPr>
          </p:nvSpPr>
          <p:spPr>
            <a:xfrm>
              <a:off x="8179602" y="2032881"/>
              <a:ext cx="117133" cy="245413"/>
            </a:xfrm>
            <a:custGeom>
              <a:avLst/>
              <a:gdLst/>
              <a:ahLst/>
              <a:cxnLst/>
              <a:rect l="0" t="0" r="0" b="0"/>
              <a:pathLst>
                <a:path w="117133" h="245413">
                  <a:moveTo>
                    <a:pt x="14279" y="45950"/>
                  </a:moveTo>
                  <a:lnTo>
                    <a:pt x="14279" y="45950"/>
                  </a:lnTo>
                  <a:lnTo>
                    <a:pt x="10487" y="45950"/>
                  </a:lnTo>
                  <a:lnTo>
                    <a:pt x="9369" y="47538"/>
                  </a:lnTo>
                  <a:lnTo>
                    <a:pt x="7577" y="61492"/>
                  </a:lnTo>
                  <a:lnTo>
                    <a:pt x="7194" y="90712"/>
                  </a:lnTo>
                  <a:lnTo>
                    <a:pt x="7147" y="125377"/>
                  </a:lnTo>
                  <a:lnTo>
                    <a:pt x="5022" y="153357"/>
                  </a:lnTo>
                  <a:lnTo>
                    <a:pt x="1482" y="181756"/>
                  </a:lnTo>
                  <a:lnTo>
                    <a:pt x="286" y="212211"/>
                  </a:lnTo>
                  <a:lnTo>
                    <a:pt x="0" y="244073"/>
                  </a:lnTo>
                  <a:lnTo>
                    <a:pt x="790" y="244707"/>
                  </a:lnTo>
                  <a:lnTo>
                    <a:pt x="3786" y="245412"/>
                  </a:lnTo>
                  <a:lnTo>
                    <a:pt x="4109" y="244806"/>
                  </a:lnTo>
                  <a:lnTo>
                    <a:pt x="1565" y="239367"/>
                  </a:lnTo>
                  <a:lnTo>
                    <a:pt x="130" y="208151"/>
                  </a:lnTo>
                  <a:lnTo>
                    <a:pt x="19" y="173651"/>
                  </a:lnTo>
                  <a:lnTo>
                    <a:pt x="0" y="145700"/>
                  </a:lnTo>
                  <a:lnTo>
                    <a:pt x="2111" y="117310"/>
                  </a:lnTo>
                  <a:lnTo>
                    <a:pt x="5646" y="88790"/>
                  </a:lnTo>
                  <a:lnTo>
                    <a:pt x="8811" y="64464"/>
                  </a:lnTo>
                  <a:lnTo>
                    <a:pt x="21570" y="32034"/>
                  </a:lnTo>
                  <a:lnTo>
                    <a:pt x="30977" y="16478"/>
                  </a:lnTo>
                  <a:lnTo>
                    <a:pt x="41273" y="5762"/>
                  </a:lnTo>
                  <a:lnTo>
                    <a:pt x="49031" y="837"/>
                  </a:lnTo>
                  <a:lnTo>
                    <a:pt x="53322" y="0"/>
                  </a:lnTo>
                  <a:lnTo>
                    <a:pt x="80109" y="2524"/>
                  </a:lnTo>
                  <a:lnTo>
                    <a:pt x="91426" y="7071"/>
                  </a:lnTo>
                  <a:lnTo>
                    <a:pt x="100955" y="14383"/>
                  </a:lnTo>
                  <a:lnTo>
                    <a:pt x="116171" y="36658"/>
                  </a:lnTo>
                  <a:lnTo>
                    <a:pt x="117132" y="41343"/>
                  </a:lnTo>
                  <a:lnTo>
                    <a:pt x="116084" y="50782"/>
                  </a:lnTo>
                  <a:lnTo>
                    <a:pt x="104506" y="79294"/>
                  </a:lnTo>
                  <a:lnTo>
                    <a:pt x="93753" y="93577"/>
                  </a:lnTo>
                  <a:lnTo>
                    <a:pt x="75898" y="106922"/>
                  </a:lnTo>
                  <a:lnTo>
                    <a:pt x="61817" y="113934"/>
                  </a:lnTo>
                  <a:lnTo>
                    <a:pt x="52340" y="115853"/>
                  </a:lnTo>
                  <a:lnTo>
                    <a:pt x="42837" y="114589"/>
                  </a:lnTo>
                  <a:lnTo>
                    <a:pt x="23949" y="109229"/>
                  </a:lnTo>
                  <a:lnTo>
                    <a:pt x="7136" y="95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439"/>
            <p:cNvSpPr/>
            <p:nvPr>
              <p:custDataLst>
                <p:tags r:id="rId27"/>
              </p:custDataLst>
            </p:nvPr>
          </p:nvSpPr>
          <p:spPr>
            <a:xfrm>
              <a:off x="8715375" y="2115543"/>
              <a:ext cx="227482" cy="237598"/>
            </a:xfrm>
            <a:custGeom>
              <a:avLst/>
              <a:gdLst/>
              <a:ahLst/>
              <a:cxnLst/>
              <a:rect l="0" t="0" r="0" b="0"/>
              <a:pathLst>
                <a:path w="227482" h="237598">
                  <a:moveTo>
                    <a:pt x="0" y="6151"/>
                  </a:moveTo>
                  <a:lnTo>
                    <a:pt x="0" y="6151"/>
                  </a:lnTo>
                  <a:lnTo>
                    <a:pt x="9943" y="6151"/>
                  </a:lnTo>
                  <a:lnTo>
                    <a:pt x="14474" y="4034"/>
                  </a:lnTo>
                  <a:lnTo>
                    <a:pt x="16793" y="2358"/>
                  </a:lnTo>
                  <a:lnTo>
                    <a:pt x="27642" y="0"/>
                  </a:lnTo>
                  <a:lnTo>
                    <a:pt x="61046" y="5245"/>
                  </a:lnTo>
                  <a:lnTo>
                    <a:pt x="94204" y="6071"/>
                  </a:lnTo>
                  <a:lnTo>
                    <a:pt x="115210" y="6929"/>
                  </a:lnTo>
                  <a:lnTo>
                    <a:pt x="122113" y="9936"/>
                  </a:lnTo>
                  <a:lnTo>
                    <a:pt x="130461" y="16092"/>
                  </a:lnTo>
                  <a:lnTo>
                    <a:pt x="137962" y="26735"/>
                  </a:lnTo>
                  <a:lnTo>
                    <a:pt x="138806" y="30986"/>
                  </a:lnTo>
                  <a:lnTo>
                    <a:pt x="135312" y="58628"/>
                  </a:lnTo>
                  <a:lnTo>
                    <a:pt x="129282" y="86327"/>
                  </a:lnTo>
                  <a:lnTo>
                    <a:pt x="128897" y="92850"/>
                  </a:lnTo>
                  <a:lnTo>
                    <a:pt x="129587" y="94906"/>
                  </a:lnTo>
                  <a:lnTo>
                    <a:pt x="130842" y="96277"/>
                  </a:lnTo>
                  <a:lnTo>
                    <a:pt x="134351" y="97801"/>
                  </a:lnTo>
                  <a:lnTo>
                    <a:pt x="150081" y="98972"/>
                  </a:lnTo>
                  <a:lnTo>
                    <a:pt x="156132" y="96882"/>
                  </a:lnTo>
                  <a:lnTo>
                    <a:pt x="170276" y="85280"/>
                  </a:lnTo>
                  <a:lnTo>
                    <a:pt x="195201" y="53668"/>
                  </a:lnTo>
                  <a:lnTo>
                    <a:pt x="209228" y="33742"/>
                  </a:lnTo>
                  <a:lnTo>
                    <a:pt x="211717" y="32482"/>
                  </a:lnTo>
                  <a:lnTo>
                    <a:pt x="214170" y="32436"/>
                  </a:lnTo>
                  <a:lnTo>
                    <a:pt x="220018" y="34273"/>
                  </a:lnTo>
                  <a:lnTo>
                    <a:pt x="224822" y="42176"/>
                  </a:lnTo>
                  <a:lnTo>
                    <a:pt x="227481" y="54572"/>
                  </a:lnTo>
                  <a:lnTo>
                    <a:pt x="226336" y="87581"/>
                  </a:lnTo>
                  <a:lnTo>
                    <a:pt x="220786" y="114151"/>
                  </a:lnTo>
                  <a:lnTo>
                    <a:pt x="211799" y="147781"/>
                  </a:lnTo>
                  <a:lnTo>
                    <a:pt x="196677" y="181471"/>
                  </a:lnTo>
                  <a:lnTo>
                    <a:pt x="173704" y="210194"/>
                  </a:lnTo>
                  <a:lnTo>
                    <a:pt x="159506" y="221213"/>
                  </a:lnTo>
                  <a:lnTo>
                    <a:pt x="124814" y="236989"/>
                  </a:lnTo>
                  <a:lnTo>
                    <a:pt x="112623" y="237597"/>
                  </a:lnTo>
                  <a:lnTo>
                    <a:pt x="89187" y="231521"/>
                  </a:lnTo>
                  <a:lnTo>
                    <a:pt x="55626" y="215651"/>
                  </a:lnTo>
                  <a:lnTo>
                    <a:pt x="37257" y="200441"/>
                  </a:lnTo>
                  <a:lnTo>
                    <a:pt x="36402" y="197542"/>
                  </a:lnTo>
                  <a:lnTo>
                    <a:pt x="35854" y="193005"/>
                  </a:lnTo>
                  <a:lnTo>
                    <a:pt x="36602" y="192633"/>
                  </a:lnTo>
                  <a:lnTo>
                    <a:pt x="39551" y="192219"/>
                  </a:lnTo>
                  <a:lnTo>
                    <a:pt x="43507" y="189919"/>
                  </a:lnTo>
                  <a:lnTo>
                    <a:pt x="47912" y="187044"/>
                  </a:lnTo>
                  <a:lnTo>
                    <a:pt x="54854" y="185426"/>
                  </a:lnTo>
                  <a:lnTo>
                    <a:pt x="59569" y="185047"/>
                  </a:lnTo>
                  <a:lnTo>
                    <a:pt x="61144" y="185740"/>
                  </a:lnTo>
                  <a:lnTo>
                    <a:pt x="62194" y="186996"/>
                  </a:lnTo>
                  <a:lnTo>
                    <a:pt x="64294" y="191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440"/>
            <p:cNvSpPr/>
            <p:nvPr>
              <p:custDataLst>
                <p:tags r:id="rId28"/>
              </p:custDataLst>
            </p:nvPr>
          </p:nvSpPr>
          <p:spPr>
            <a:xfrm>
              <a:off x="8348205" y="2065537"/>
              <a:ext cx="117140" cy="99020"/>
            </a:xfrm>
            <a:custGeom>
              <a:avLst/>
              <a:gdLst/>
              <a:ahLst/>
              <a:cxnLst/>
              <a:rect l="0" t="0" r="0" b="0"/>
              <a:pathLst>
                <a:path w="117140" h="99020">
                  <a:moveTo>
                    <a:pt x="117139" y="6151"/>
                  </a:moveTo>
                  <a:lnTo>
                    <a:pt x="117139" y="6151"/>
                  </a:lnTo>
                  <a:lnTo>
                    <a:pt x="113347" y="2358"/>
                  </a:lnTo>
                  <a:lnTo>
                    <a:pt x="109368" y="496"/>
                  </a:lnTo>
                  <a:lnTo>
                    <a:pt x="107196" y="0"/>
                  </a:lnTo>
                  <a:lnTo>
                    <a:pt x="96554" y="3093"/>
                  </a:lnTo>
                  <a:lnTo>
                    <a:pt x="64661" y="18950"/>
                  </a:lnTo>
                  <a:lnTo>
                    <a:pt x="31259" y="45332"/>
                  </a:lnTo>
                  <a:lnTo>
                    <a:pt x="963" y="79268"/>
                  </a:lnTo>
                  <a:lnTo>
                    <a:pt x="0" y="81883"/>
                  </a:lnTo>
                  <a:lnTo>
                    <a:pt x="153" y="84420"/>
                  </a:lnTo>
                  <a:lnTo>
                    <a:pt x="1048" y="86905"/>
                  </a:lnTo>
                  <a:lnTo>
                    <a:pt x="2439" y="88562"/>
                  </a:lnTo>
                  <a:lnTo>
                    <a:pt x="6101" y="90403"/>
                  </a:lnTo>
                  <a:lnTo>
                    <a:pt x="12491" y="89104"/>
                  </a:lnTo>
                  <a:lnTo>
                    <a:pt x="44432" y="77345"/>
                  </a:lnTo>
                  <a:lnTo>
                    <a:pt x="74256" y="59946"/>
                  </a:lnTo>
                  <a:lnTo>
                    <a:pt x="104228" y="32259"/>
                  </a:lnTo>
                  <a:lnTo>
                    <a:pt x="112961" y="18825"/>
                  </a:lnTo>
                  <a:lnTo>
                    <a:pt x="115901" y="9465"/>
                  </a:lnTo>
                  <a:lnTo>
                    <a:pt x="116588" y="4184"/>
                  </a:lnTo>
                  <a:lnTo>
                    <a:pt x="115978" y="3252"/>
                  </a:lnTo>
                  <a:lnTo>
                    <a:pt x="114778" y="3425"/>
                  </a:lnTo>
                  <a:lnTo>
                    <a:pt x="113184" y="4333"/>
                  </a:lnTo>
                  <a:lnTo>
                    <a:pt x="112120" y="5733"/>
                  </a:lnTo>
                  <a:lnTo>
                    <a:pt x="108298" y="13682"/>
                  </a:lnTo>
                  <a:lnTo>
                    <a:pt x="93749" y="30955"/>
                  </a:lnTo>
                  <a:lnTo>
                    <a:pt x="81097" y="63359"/>
                  </a:lnTo>
                  <a:lnTo>
                    <a:pt x="76297" y="75489"/>
                  </a:lnTo>
                  <a:lnTo>
                    <a:pt x="75623" y="78570"/>
                  </a:lnTo>
                  <a:lnTo>
                    <a:pt x="76992" y="86226"/>
                  </a:lnTo>
                  <a:lnTo>
                    <a:pt x="78468" y="90491"/>
                  </a:lnTo>
                  <a:lnTo>
                    <a:pt x="80246" y="93334"/>
                  </a:lnTo>
                  <a:lnTo>
                    <a:pt x="82225" y="95229"/>
                  </a:lnTo>
                  <a:lnTo>
                    <a:pt x="86540" y="97335"/>
                  </a:lnTo>
                  <a:lnTo>
                    <a:pt x="102851" y="99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441"/>
            <p:cNvSpPr/>
            <p:nvPr>
              <p:custDataLst>
                <p:tags r:id="rId29"/>
              </p:custDataLst>
            </p:nvPr>
          </p:nvSpPr>
          <p:spPr>
            <a:xfrm>
              <a:off x="8736806" y="2014538"/>
              <a:ext cx="14289" cy="7144"/>
            </a:xfrm>
            <a:custGeom>
              <a:avLst/>
              <a:gdLst/>
              <a:ahLst/>
              <a:cxnLst/>
              <a:rect l="0" t="0" r="0" b="0"/>
              <a:pathLst>
                <a:path w="14289" h="7144">
                  <a:moveTo>
                    <a:pt x="0" y="7143"/>
                  </a:moveTo>
                  <a:lnTo>
                    <a:pt x="0" y="7143"/>
                  </a:lnTo>
                  <a:lnTo>
                    <a:pt x="6152" y="7143"/>
                  </a:lnTo>
                  <a:lnTo>
                    <a:pt x="142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442"/>
            <p:cNvSpPr/>
            <p:nvPr>
              <p:custDataLst>
                <p:tags r:id="rId30"/>
              </p:custDataLst>
            </p:nvPr>
          </p:nvSpPr>
          <p:spPr>
            <a:xfrm>
              <a:off x="8751094" y="2064544"/>
              <a:ext cx="42863" cy="142876"/>
            </a:xfrm>
            <a:custGeom>
              <a:avLst/>
              <a:gdLst/>
              <a:ahLst/>
              <a:cxnLst/>
              <a:rect l="0" t="0" r="0" b="0"/>
              <a:pathLst>
                <a:path w="42863" h="142876">
                  <a:moveTo>
                    <a:pt x="42862" y="0"/>
                  </a:moveTo>
                  <a:lnTo>
                    <a:pt x="42862" y="0"/>
                  </a:lnTo>
                  <a:lnTo>
                    <a:pt x="42069" y="11406"/>
                  </a:lnTo>
                  <a:lnTo>
                    <a:pt x="37208" y="31063"/>
                  </a:lnTo>
                  <a:lnTo>
                    <a:pt x="30212" y="64621"/>
                  </a:lnTo>
                  <a:lnTo>
                    <a:pt x="18951" y="96263"/>
                  </a:lnTo>
                  <a:lnTo>
                    <a:pt x="7285" y="13166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443"/>
            <p:cNvSpPr/>
            <p:nvPr>
              <p:custDataLst>
                <p:tags r:id="rId31"/>
              </p:custDataLst>
            </p:nvPr>
          </p:nvSpPr>
          <p:spPr>
            <a:xfrm>
              <a:off x="8795277" y="1685925"/>
              <a:ext cx="27255" cy="98479"/>
            </a:xfrm>
            <a:custGeom>
              <a:avLst/>
              <a:gdLst/>
              <a:ahLst/>
              <a:cxnLst/>
              <a:rect l="0" t="0" r="0" b="0"/>
              <a:pathLst>
                <a:path w="27255" h="98479">
                  <a:moveTo>
                    <a:pt x="27254" y="0"/>
                  </a:moveTo>
                  <a:lnTo>
                    <a:pt x="27254" y="0"/>
                  </a:lnTo>
                  <a:lnTo>
                    <a:pt x="27254" y="33792"/>
                  </a:lnTo>
                  <a:lnTo>
                    <a:pt x="21551" y="52477"/>
                  </a:lnTo>
                  <a:lnTo>
                    <a:pt x="14898" y="71455"/>
                  </a:lnTo>
                  <a:lnTo>
                    <a:pt x="13031" y="80177"/>
                  </a:lnTo>
                  <a:lnTo>
                    <a:pt x="7517" y="89549"/>
                  </a:lnTo>
                  <a:lnTo>
                    <a:pt x="0" y="98478"/>
                  </a:lnTo>
                  <a:lnTo>
                    <a:pt x="5823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88400" y="851425"/>
            <a:ext cx="4971600" cy="281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 for the logistic growth curve shown to the right, how does the birth rate compare to the death rate at points A, B, and C?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C: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67">
            <a:alphaModFix/>
          </a:blip>
          <a:stretch>
            <a:fillRect/>
          </a:stretch>
        </p:blipFill>
        <p:spPr>
          <a:xfrm>
            <a:off x="5713725" y="1041825"/>
            <a:ext cx="3060274" cy="274120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MARTInkShape-5444"/>
          <p:cNvSpPr/>
          <p:nvPr>
            <p:custDataLst>
              <p:tags r:id="rId1"/>
            </p:custDataLst>
          </p:nvPr>
        </p:nvSpPr>
        <p:spPr>
          <a:xfrm>
            <a:off x="3021806" y="1485900"/>
            <a:ext cx="882683" cy="21432"/>
          </a:xfrm>
          <a:custGeom>
            <a:avLst/>
            <a:gdLst/>
            <a:ahLst/>
            <a:cxnLst/>
            <a:rect l="0" t="0" r="0" b="0"/>
            <a:pathLst>
              <a:path w="882683" h="21432">
                <a:moveTo>
                  <a:pt x="0" y="14288"/>
                </a:moveTo>
                <a:lnTo>
                  <a:pt x="0" y="14288"/>
                </a:lnTo>
                <a:lnTo>
                  <a:pt x="33854" y="14288"/>
                </a:lnTo>
                <a:lnTo>
                  <a:pt x="64989" y="14288"/>
                </a:lnTo>
                <a:lnTo>
                  <a:pt x="93007" y="14288"/>
                </a:lnTo>
                <a:lnTo>
                  <a:pt x="127968" y="14288"/>
                </a:lnTo>
                <a:lnTo>
                  <a:pt x="160771" y="14288"/>
                </a:lnTo>
                <a:lnTo>
                  <a:pt x="183902" y="14288"/>
                </a:lnTo>
                <a:lnTo>
                  <a:pt x="211645" y="14288"/>
                </a:lnTo>
                <a:lnTo>
                  <a:pt x="241702" y="14288"/>
                </a:lnTo>
                <a:lnTo>
                  <a:pt x="270936" y="14288"/>
                </a:lnTo>
                <a:lnTo>
                  <a:pt x="304037" y="14288"/>
                </a:lnTo>
                <a:lnTo>
                  <a:pt x="321754" y="14288"/>
                </a:lnTo>
                <a:lnTo>
                  <a:pt x="339915" y="14288"/>
                </a:lnTo>
                <a:lnTo>
                  <a:pt x="358373" y="14288"/>
                </a:lnTo>
                <a:lnTo>
                  <a:pt x="377028" y="14288"/>
                </a:lnTo>
                <a:lnTo>
                  <a:pt x="395814" y="14288"/>
                </a:lnTo>
                <a:lnTo>
                  <a:pt x="414689" y="14288"/>
                </a:lnTo>
                <a:lnTo>
                  <a:pt x="433622" y="14288"/>
                </a:lnTo>
                <a:lnTo>
                  <a:pt x="451800" y="14288"/>
                </a:lnTo>
                <a:lnTo>
                  <a:pt x="486815" y="14288"/>
                </a:lnTo>
                <a:lnTo>
                  <a:pt x="504724" y="14288"/>
                </a:lnTo>
                <a:lnTo>
                  <a:pt x="523014" y="14288"/>
                </a:lnTo>
                <a:lnTo>
                  <a:pt x="541558" y="14288"/>
                </a:lnTo>
                <a:lnTo>
                  <a:pt x="576978" y="14288"/>
                </a:lnTo>
                <a:lnTo>
                  <a:pt x="610447" y="14288"/>
                </a:lnTo>
                <a:lnTo>
                  <a:pt x="641198" y="14288"/>
                </a:lnTo>
                <a:lnTo>
                  <a:pt x="670739" y="14288"/>
                </a:lnTo>
                <a:lnTo>
                  <a:pt x="699744" y="14288"/>
                </a:lnTo>
                <a:lnTo>
                  <a:pt x="728510" y="14288"/>
                </a:lnTo>
                <a:lnTo>
                  <a:pt x="763895" y="14288"/>
                </a:lnTo>
                <a:lnTo>
                  <a:pt x="794488" y="14288"/>
                </a:lnTo>
                <a:lnTo>
                  <a:pt x="827567" y="14288"/>
                </a:lnTo>
                <a:lnTo>
                  <a:pt x="860456" y="14288"/>
                </a:lnTo>
                <a:lnTo>
                  <a:pt x="882301" y="14288"/>
                </a:lnTo>
                <a:lnTo>
                  <a:pt x="882682" y="15081"/>
                </a:lnTo>
                <a:lnTo>
                  <a:pt x="879365" y="20438"/>
                </a:lnTo>
                <a:lnTo>
                  <a:pt x="876869" y="20990"/>
                </a:lnTo>
                <a:lnTo>
                  <a:pt x="842950" y="21431"/>
                </a:lnTo>
                <a:lnTo>
                  <a:pt x="807685" y="21431"/>
                </a:lnTo>
                <a:lnTo>
                  <a:pt x="790486" y="20638"/>
                </a:lnTo>
                <a:lnTo>
                  <a:pt x="777005" y="15777"/>
                </a:lnTo>
                <a:lnTo>
                  <a:pt x="745234" y="14375"/>
                </a:lnTo>
                <a:lnTo>
                  <a:pt x="712956" y="8144"/>
                </a:lnTo>
                <a:lnTo>
                  <a:pt x="677539" y="3439"/>
                </a:lnTo>
                <a:lnTo>
                  <a:pt x="641846" y="302"/>
                </a:lnTo>
                <a:lnTo>
                  <a:pt x="607075" y="40"/>
                </a:lnTo>
                <a:lnTo>
                  <a:pt x="576391" y="5"/>
                </a:lnTo>
                <a:lnTo>
                  <a:pt x="546421" y="1"/>
                </a:lnTo>
                <a:lnTo>
                  <a:pt x="515987" y="0"/>
                </a:lnTo>
                <a:lnTo>
                  <a:pt x="498431" y="2117"/>
                </a:lnTo>
                <a:lnTo>
                  <a:pt x="467373" y="6151"/>
                </a:lnTo>
                <a:lnTo>
                  <a:pt x="436367" y="6948"/>
                </a:lnTo>
                <a:lnTo>
                  <a:pt x="400050" y="71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5445"/>
          <p:cNvSpPr/>
          <p:nvPr>
            <p:custDataLst>
              <p:tags r:id="rId2"/>
            </p:custDataLst>
          </p:nvPr>
        </p:nvSpPr>
        <p:spPr>
          <a:xfrm>
            <a:off x="771525" y="1757363"/>
            <a:ext cx="1114298" cy="21432"/>
          </a:xfrm>
          <a:custGeom>
            <a:avLst/>
            <a:gdLst/>
            <a:ahLst/>
            <a:cxnLst/>
            <a:rect l="0" t="0" r="0" b="0"/>
            <a:pathLst>
              <a:path w="1114298" h="21432">
                <a:moveTo>
                  <a:pt x="71438" y="21431"/>
                </a:moveTo>
                <a:lnTo>
                  <a:pt x="71438" y="21431"/>
                </a:lnTo>
                <a:lnTo>
                  <a:pt x="102811" y="21431"/>
                </a:lnTo>
                <a:lnTo>
                  <a:pt x="136100" y="21431"/>
                </a:lnTo>
                <a:lnTo>
                  <a:pt x="166496" y="21431"/>
                </a:lnTo>
                <a:lnTo>
                  <a:pt x="195647" y="21431"/>
                </a:lnTo>
                <a:lnTo>
                  <a:pt x="227303" y="21431"/>
                </a:lnTo>
                <a:lnTo>
                  <a:pt x="258907" y="21431"/>
                </a:lnTo>
                <a:lnTo>
                  <a:pt x="293407" y="19314"/>
                </a:lnTo>
                <a:lnTo>
                  <a:pt x="326648" y="15776"/>
                </a:lnTo>
                <a:lnTo>
                  <a:pt x="360839" y="14728"/>
                </a:lnTo>
                <a:lnTo>
                  <a:pt x="386592" y="14483"/>
                </a:lnTo>
                <a:lnTo>
                  <a:pt x="411266" y="14374"/>
                </a:lnTo>
                <a:lnTo>
                  <a:pt x="435462" y="14326"/>
                </a:lnTo>
                <a:lnTo>
                  <a:pt x="459445" y="14304"/>
                </a:lnTo>
                <a:lnTo>
                  <a:pt x="483333" y="14295"/>
                </a:lnTo>
                <a:lnTo>
                  <a:pt x="507179" y="14290"/>
                </a:lnTo>
                <a:lnTo>
                  <a:pt x="531800" y="13495"/>
                </a:lnTo>
                <a:lnTo>
                  <a:pt x="558618" y="10495"/>
                </a:lnTo>
                <a:lnTo>
                  <a:pt x="584296" y="8633"/>
                </a:lnTo>
                <a:lnTo>
                  <a:pt x="608937" y="7805"/>
                </a:lnTo>
                <a:lnTo>
                  <a:pt x="633118" y="7438"/>
                </a:lnTo>
                <a:lnTo>
                  <a:pt x="657094" y="7274"/>
                </a:lnTo>
                <a:lnTo>
                  <a:pt x="680979" y="7201"/>
                </a:lnTo>
                <a:lnTo>
                  <a:pt x="704824" y="7169"/>
                </a:lnTo>
                <a:lnTo>
                  <a:pt x="728651" y="7155"/>
                </a:lnTo>
                <a:lnTo>
                  <a:pt x="752470" y="7148"/>
                </a:lnTo>
                <a:lnTo>
                  <a:pt x="776285" y="7145"/>
                </a:lnTo>
                <a:lnTo>
                  <a:pt x="800099" y="7144"/>
                </a:lnTo>
                <a:lnTo>
                  <a:pt x="823912" y="7937"/>
                </a:lnTo>
                <a:lnTo>
                  <a:pt x="858838" y="12053"/>
                </a:lnTo>
                <a:lnTo>
                  <a:pt x="889647" y="13625"/>
                </a:lnTo>
                <a:lnTo>
                  <a:pt x="918884" y="14091"/>
                </a:lnTo>
                <a:lnTo>
                  <a:pt x="946861" y="14229"/>
                </a:lnTo>
                <a:lnTo>
                  <a:pt x="978050" y="14276"/>
                </a:lnTo>
                <a:lnTo>
                  <a:pt x="1007142" y="14285"/>
                </a:lnTo>
                <a:lnTo>
                  <a:pt x="1040854" y="16403"/>
                </a:lnTo>
                <a:lnTo>
                  <a:pt x="1065409" y="20438"/>
                </a:lnTo>
                <a:lnTo>
                  <a:pt x="1099363" y="21392"/>
                </a:lnTo>
                <a:lnTo>
                  <a:pt x="1114297" y="21431"/>
                </a:lnTo>
                <a:lnTo>
                  <a:pt x="1082969" y="21431"/>
                </a:lnTo>
                <a:lnTo>
                  <a:pt x="1049147" y="20637"/>
                </a:lnTo>
                <a:lnTo>
                  <a:pt x="1019245" y="15776"/>
                </a:lnTo>
                <a:lnTo>
                  <a:pt x="986792" y="14581"/>
                </a:lnTo>
                <a:lnTo>
                  <a:pt x="951748" y="13551"/>
                </a:lnTo>
                <a:lnTo>
                  <a:pt x="922908" y="9395"/>
                </a:lnTo>
                <a:lnTo>
                  <a:pt x="890375" y="7810"/>
                </a:lnTo>
                <a:lnTo>
                  <a:pt x="859480" y="6547"/>
                </a:lnTo>
                <a:lnTo>
                  <a:pt x="825543" y="2292"/>
                </a:lnTo>
                <a:lnTo>
                  <a:pt x="790353" y="679"/>
                </a:lnTo>
                <a:lnTo>
                  <a:pt x="754790" y="201"/>
                </a:lnTo>
                <a:lnTo>
                  <a:pt x="719118" y="59"/>
                </a:lnTo>
                <a:lnTo>
                  <a:pt x="695316" y="26"/>
                </a:lnTo>
                <a:lnTo>
                  <a:pt x="669392" y="11"/>
                </a:lnTo>
                <a:lnTo>
                  <a:pt x="642789" y="5"/>
                </a:lnTo>
                <a:lnTo>
                  <a:pt x="617736" y="2"/>
                </a:lnTo>
                <a:lnTo>
                  <a:pt x="591256" y="0"/>
                </a:lnTo>
                <a:lnTo>
                  <a:pt x="564405" y="0"/>
                </a:lnTo>
                <a:lnTo>
                  <a:pt x="539243" y="0"/>
                </a:lnTo>
                <a:lnTo>
                  <a:pt x="512713" y="0"/>
                </a:lnTo>
                <a:lnTo>
                  <a:pt x="485841" y="0"/>
                </a:lnTo>
                <a:lnTo>
                  <a:pt x="460669" y="0"/>
                </a:lnTo>
                <a:lnTo>
                  <a:pt x="434136" y="0"/>
                </a:lnTo>
                <a:lnTo>
                  <a:pt x="406468" y="0"/>
                </a:lnTo>
                <a:lnTo>
                  <a:pt x="378296" y="0"/>
                </a:lnTo>
                <a:lnTo>
                  <a:pt x="352017" y="0"/>
                </a:lnTo>
                <a:lnTo>
                  <a:pt x="327108" y="0"/>
                </a:lnTo>
                <a:lnTo>
                  <a:pt x="302809" y="0"/>
                </a:lnTo>
                <a:lnTo>
                  <a:pt x="278779" y="0"/>
                </a:lnTo>
                <a:lnTo>
                  <a:pt x="254871" y="0"/>
                </a:lnTo>
                <a:lnTo>
                  <a:pt x="231015" y="0"/>
                </a:lnTo>
                <a:lnTo>
                  <a:pt x="207184" y="0"/>
                </a:lnTo>
                <a:lnTo>
                  <a:pt x="173571" y="0"/>
                </a:lnTo>
                <a:lnTo>
                  <a:pt x="143504" y="0"/>
                </a:lnTo>
                <a:lnTo>
                  <a:pt x="114486" y="0"/>
                </a:lnTo>
                <a:lnTo>
                  <a:pt x="80029" y="0"/>
                </a:lnTo>
                <a:lnTo>
                  <a:pt x="45170" y="0"/>
                </a:lnTo>
                <a:lnTo>
                  <a:pt x="1055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5446"/>
          <p:cNvSpPr/>
          <p:nvPr>
            <p:custDataLst>
              <p:tags r:id="rId3"/>
            </p:custDataLst>
          </p:nvPr>
        </p:nvSpPr>
        <p:spPr>
          <a:xfrm>
            <a:off x="6322219" y="2957516"/>
            <a:ext cx="492890" cy="328610"/>
          </a:xfrm>
          <a:custGeom>
            <a:avLst/>
            <a:gdLst/>
            <a:ahLst/>
            <a:cxnLst/>
            <a:rect l="0" t="0" r="0" b="0"/>
            <a:pathLst>
              <a:path w="492890" h="328610">
                <a:moveTo>
                  <a:pt x="14287" y="328609"/>
                </a:moveTo>
                <a:lnTo>
                  <a:pt x="14287" y="328609"/>
                </a:lnTo>
                <a:lnTo>
                  <a:pt x="24230" y="328609"/>
                </a:lnTo>
                <a:lnTo>
                  <a:pt x="28760" y="326492"/>
                </a:lnTo>
                <a:lnTo>
                  <a:pt x="31080" y="324817"/>
                </a:lnTo>
                <a:lnTo>
                  <a:pt x="61348" y="317967"/>
                </a:lnTo>
                <a:lnTo>
                  <a:pt x="93421" y="307030"/>
                </a:lnTo>
                <a:lnTo>
                  <a:pt x="128660" y="290343"/>
                </a:lnTo>
                <a:lnTo>
                  <a:pt x="164316" y="272721"/>
                </a:lnTo>
                <a:lnTo>
                  <a:pt x="197792" y="254569"/>
                </a:lnTo>
                <a:lnTo>
                  <a:pt x="230276" y="233580"/>
                </a:lnTo>
                <a:lnTo>
                  <a:pt x="257672" y="213669"/>
                </a:lnTo>
                <a:lnTo>
                  <a:pt x="291580" y="189400"/>
                </a:lnTo>
                <a:lnTo>
                  <a:pt x="321210" y="164409"/>
                </a:lnTo>
                <a:lnTo>
                  <a:pt x="349992" y="143363"/>
                </a:lnTo>
                <a:lnTo>
                  <a:pt x="384962" y="114214"/>
                </a:lnTo>
                <a:lnTo>
                  <a:pt x="416439" y="78633"/>
                </a:lnTo>
                <a:lnTo>
                  <a:pt x="444385" y="43002"/>
                </a:lnTo>
                <a:lnTo>
                  <a:pt x="476184" y="9606"/>
                </a:lnTo>
                <a:lnTo>
                  <a:pt x="484355" y="1419"/>
                </a:lnTo>
                <a:lnTo>
                  <a:pt x="487261" y="629"/>
                </a:lnTo>
                <a:lnTo>
                  <a:pt x="492889" y="0"/>
                </a:lnTo>
                <a:lnTo>
                  <a:pt x="487210" y="6494"/>
                </a:lnTo>
                <a:lnTo>
                  <a:pt x="481525" y="17091"/>
                </a:lnTo>
                <a:lnTo>
                  <a:pt x="479918" y="22940"/>
                </a:lnTo>
                <a:lnTo>
                  <a:pt x="474969" y="28185"/>
                </a:lnTo>
                <a:lnTo>
                  <a:pt x="468272" y="33956"/>
                </a:lnTo>
                <a:lnTo>
                  <a:pt x="437792" y="69170"/>
                </a:lnTo>
                <a:lnTo>
                  <a:pt x="403392" y="97638"/>
                </a:lnTo>
                <a:lnTo>
                  <a:pt x="370974" y="127096"/>
                </a:lnTo>
                <a:lnTo>
                  <a:pt x="342801" y="147340"/>
                </a:lnTo>
                <a:lnTo>
                  <a:pt x="309396" y="171535"/>
                </a:lnTo>
                <a:lnTo>
                  <a:pt x="276927" y="192425"/>
                </a:lnTo>
                <a:lnTo>
                  <a:pt x="249533" y="204915"/>
                </a:lnTo>
                <a:lnTo>
                  <a:pt x="215625" y="220038"/>
                </a:lnTo>
                <a:lnTo>
                  <a:pt x="185203" y="237519"/>
                </a:lnTo>
                <a:lnTo>
                  <a:pt x="151559" y="249438"/>
                </a:lnTo>
                <a:lnTo>
                  <a:pt x="121748" y="259436"/>
                </a:lnTo>
                <a:lnTo>
                  <a:pt x="87882" y="271443"/>
                </a:lnTo>
                <a:lnTo>
                  <a:pt x="72076" y="276482"/>
                </a:lnTo>
                <a:lnTo>
                  <a:pt x="57339" y="280091"/>
                </a:lnTo>
                <a:lnTo>
                  <a:pt x="45035" y="286188"/>
                </a:lnTo>
                <a:lnTo>
                  <a:pt x="39066" y="289911"/>
                </a:lnTo>
                <a:lnTo>
                  <a:pt x="30448" y="292008"/>
                </a:lnTo>
                <a:lnTo>
                  <a:pt x="12937" y="292774"/>
                </a:lnTo>
                <a:lnTo>
                  <a:pt x="11005" y="293606"/>
                </a:lnTo>
                <a:lnTo>
                  <a:pt x="9719" y="294955"/>
                </a:lnTo>
                <a:lnTo>
                  <a:pt x="8860" y="296648"/>
                </a:lnTo>
                <a:lnTo>
                  <a:pt x="7494" y="297777"/>
                </a:lnTo>
                <a:lnTo>
                  <a:pt x="0" y="300034"/>
                </a:lnTo>
                <a:lnTo>
                  <a:pt x="16793" y="300034"/>
                </a:lnTo>
                <a:lnTo>
                  <a:pt x="21486" y="297917"/>
                </a:lnTo>
                <a:lnTo>
                  <a:pt x="23849" y="296242"/>
                </a:lnTo>
                <a:lnTo>
                  <a:pt x="39048" y="291965"/>
                </a:lnTo>
                <a:lnTo>
                  <a:pt x="72462" y="274282"/>
                </a:lnTo>
                <a:lnTo>
                  <a:pt x="107291" y="258200"/>
                </a:lnTo>
                <a:lnTo>
                  <a:pt x="142893" y="241216"/>
                </a:lnTo>
                <a:lnTo>
                  <a:pt x="171453" y="223505"/>
                </a:lnTo>
                <a:lnTo>
                  <a:pt x="204142" y="209628"/>
                </a:lnTo>
                <a:lnTo>
                  <a:pt x="236443" y="184020"/>
                </a:lnTo>
                <a:lnTo>
                  <a:pt x="271554" y="157561"/>
                </a:lnTo>
                <a:lnTo>
                  <a:pt x="302284" y="133399"/>
                </a:lnTo>
                <a:lnTo>
                  <a:pt x="336052" y="109541"/>
                </a:lnTo>
                <a:lnTo>
                  <a:pt x="368701" y="80960"/>
                </a:lnTo>
                <a:lnTo>
                  <a:pt x="396705" y="48415"/>
                </a:lnTo>
                <a:lnTo>
                  <a:pt x="425908" y="16224"/>
                </a:lnTo>
                <a:lnTo>
                  <a:pt x="428594" y="7259"/>
                </a:lnTo>
                <a:lnTo>
                  <a:pt x="435474" y="7143"/>
                </a:lnTo>
                <a:lnTo>
                  <a:pt x="428912" y="7140"/>
                </a:lnTo>
                <a:lnTo>
                  <a:pt x="428633" y="20141"/>
                </a:lnTo>
                <a:lnTo>
                  <a:pt x="423717" y="27670"/>
                </a:lnTo>
                <a:lnTo>
                  <a:pt x="421349" y="38447"/>
                </a:lnTo>
                <a:lnTo>
                  <a:pt x="413841" y="49602"/>
                </a:lnTo>
                <a:lnTo>
                  <a:pt x="387992" y="81222"/>
                </a:lnTo>
                <a:lnTo>
                  <a:pt x="375487" y="94531"/>
                </a:lnTo>
                <a:lnTo>
                  <a:pt x="357039" y="110774"/>
                </a:lnTo>
                <a:lnTo>
                  <a:pt x="326482" y="142562"/>
                </a:lnTo>
                <a:lnTo>
                  <a:pt x="293407" y="166643"/>
                </a:lnTo>
                <a:lnTo>
                  <a:pt x="269917" y="183609"/>
                </a:lnTo>
                <a:lnTo>
                  <a:pt x="235540" y="203064"/>
                </a:lnTo>
                <a:lnTo>
                  <a:pt x="199998" y="222510"/>
                </a:lnTo>
                <a:lnTo>
                  <a:pt x="164303" y="237683"/>
                </a:lnTo>
                <a:lnTo>
                  <a:pt x="129381" y="254105"/>
                </a:lnTo>
                <a:lnTo>
                  <a:pt x="100012" y="27145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1788"/>
          <p:cNvGrpSpPr/>
          <p:nvPr/>
        </p:nvGrpSpPr>
        <p:grpSpPr>
          <a:xfrm>
            <a:off x="928688" y="2057400"/>
            <a:ext cx="850107" cy="257012"/>
            <a:chOff x="928688" y="2057400"/>
            <a:chExt cx="850107" cy="257012"/>
          </a:xfrm>
        </p:grpSpPr>
        <p:sp>
          <p:nvSpPr>
            <p:cNvPr id="154" name="SMARTInkShape-5447"/>
            <p:cNvSpPr/>
            <p:nvPr>
              <p:custDataLst>
                <p:tags r:id="rId59"/>
              </p:custDataLst>
            </p:nvPr>
          </p:nvSpPr>
          <p:spPr>
            <a:xfrm>
              <a:off x="1221581" y="21145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448"/>
            <p:cNvSpPr/>
            <p:nvPr>
              <p:custDataLst>
                <p:tags r:id="rId60"/>
              </p:custDataLst>
            </p:nvPr>
          </p:nvSpPr>
          <p:spPr>
            <a:xfrm>
              <a:off x="1435894" y="2150269"/>
              <a:ext cx="142876" cy="64295"/>
            </a:xfrm>
            <a:custGeom>
              <a:avLst/>
              <a:gdLst/>
              <a:ahLst/>
              <a:cxnLst/>
              <a:rect l="0" t="0" r="0" b="0"/>
              <a:pathLst>
                <a:path w="142876" h="64295">
                  <a:moveTo>
                    <a:pt x="0" y="64294"/>
                  </a:moveTo>
                  <a:lnTo>
                    <a:pt x="0" y="64294"/>
                  </a:lnTo>
                  <a:lnTo>
                    <a:pt x="3792" y="60501"/>
                  </a:lnTo>
                  <a:lnTo>
                    <a:pt x="7771" y="58639"/>
                  </a:lnTo>
                  <a:lnTo>
                    <a:pt x="37028" y="49510"/>
                  </a:lnTo>
                  <a:lnTo>
                    <a:pt x="68345" y="36591"/>
                  </a:lnTo>
                  <a:lnTo>
                    <a:pt x="95744" y="23365"/>
                  </a:lnTo>
                  <a:lnTo>
                    <a:pt x="130936" y="771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449"/>
            <p:cNvSpPr/>
            <p:nvPr>
              <p:custDataLst>
                <p:tags r:id="rId61"/>
              </p:custDataLst>
            </p:nvPr>
          </p:nvSpPr>
          <p:spPr>
            <a:xfrm>
              <a:off x="1214438" y="2207419"/>
              <a:ext cx="1" cy="100013"/>
            </a:xfrm>
            <a:custGeom>
              <a:avLst/>
              <a:gdLst/>
              <a:ahLst/>
              <a:cxnLst/>
              <a:rect l="0" t="0" r="0" b="0"/>
              <a:pathLst>
                <a:path w="1" h="100013">
                  <a:moveTo>
                    <a:pt x="0" y="0"/>
                  </a:moveTo>
                  <a:lnTo>
                    <a:pt x="0" y="0"/>
                  </a:lnTo>
                  <a:lnTo>
                    <a:pt x="0" y="31063"/>
                  </a:lnTo>
                  <a:lnTo>
                    <a:pt x="0" y="63827"/>
                  </a:lnTo>
                  <a:lnTo>
                    <a:pt x="0" y="99433"/>
                  </a:lnTo>
                  <a:lnTo>
                    <a:pt x="0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450"/>
            <p:cNvSpPr/>
            <p:nvPr>
              <p:custDataLst>
                <p:tags r:id="rId62"/>
              </p:custDataLst>
            </p:nvPr>
          </p:nvSpPr>
          <p:spPr>
            <a:xfrm>
              <a:off x="928688" y="2057400"/>
              <a:ext cx="169611" cy="257012"/>
            </a:xfrm>
            <a:custGeom>
              <a:avLst/>
              <a:gdLst/>
              <a:ahLst/>
              <a:cxnLst/>
              <a:rect l="0" t="0" r="0" b="0"/>
              <a:pathLst>
                <a:path w="169611" h="257012">
                  <a:moveTo>
                    <a:pt x="7143" y="0"/>
                  </a:moveTo>
                  <a:lnTo>
                    <a:pt x="7143" y="0"/>
                  </a:lnTo>
                  <a:lnTo>
                    <a:pt x="3351" y="0"/>
                  </a:lnTo>
                  <a:lnTo>
                    <a:pt x="2234" y="794"/>
                  </a:lnTo>
                  <a:lnTo>
                    <a:pt x="1489" y="2117"/>
                  </a:lnTo>
                  <a:lnTo>
                    <a:pt x="441" y="9888"/>
                  </a:lnTo>
                  <a:lnTo>
                    <a:pt x="38" y="40193"/>
                  </a:lnTo>
                  <a:lnTo>
                    <a:pt x="11" y="67736"/>
                  </a:lnTo>
                  <a:lnTo>
                    <a:pt x="3" y="101032"/>
                  </a:lnTo>
                  <a:lnTo>
                    <a:pt x="0" y="133917"/>
                  </a:lnTo>
                  <a:lnTo>
                    <a:pt x="0" y="161652"/>
                  </a:lnTo>
                  <a:lnTo>
                    <a:pt x="0" y="192357"/>
                  </a:lnTo>
                  <a:lnTo>
                    <a:pt x="2116" y="202702"/>
                  </a:lnTo>
                  <a:lnTo>
                    <a:pt x="5654" y="212989"/>
                  </a:lnTo>
                  <a:lnTo>
                    <a:pt x="7275" y="218487"/>
                  </a:lnTo>
                  <a:lnTo>
                    <a:pt x="13207" y="227111"/>
                  </a:lnTo>
                  <a:lnTo>
                    <a:pt x="14361" y="226814"/>
                  </a:lnTo>
                  <a:lnTo>
                    <a:pt x="17759" y="224367"/>
                  </a:lnTo>
                  <a:lnTo>
                    <a:pt x="19799" y="220633"/>
                  </a:lnTo>
                  <a:lnTo>
                    <a:pt x="31278" y="191004"/>
                  </a:lnTo>
                  <a:lnTo>
                    <a:pt x="39367" y="156915"/>
                  </a:lnTo>
                  <a:lnTo>
                    <a:pt x="60011" y="122999"/>
                  </a:lnTo>
                  <a:lnTo>
                    <a:pt x="69269" y="114726"/>
                  </a:lnTo>
                  <a:lnTo>
                    <a:pt x="80792" y="110521"/>
                  </a:lnTo>
                  <a:lnTo>
                    <a:pt x="107593" y="107821"/>
                  </a:lnTo>
                  <a:lnTo>
                    <a:pt x="124924" y="111146"/>
                  </a:lnTo>
                  <a:lnTo>
                    <a:pt x="145003" y="120174"/>
                  </a:lnTo>
                  <a:lnTo>
                    <a:pt x="154668" y="127758"/>
                  </a:lnTo>
                  <a:lnTo>
                    <a:pt x="165243" y="144746"/>
                  </a:lnTo>
                  <a:lnTo>
                    <a:pt x="169610" y="164860"/>
                  </a:lnTo>
                  <a:lnTo>
                    <a:pt x="167112" y="185902"/>
                  </a:lnTo>
                  <a:lnTo>
                    <a:pt x="157553" y="207217"/>
                  </a:lnTo>
                  <a:lnTo>
                    <a:pt x="139306" y="230050"/>
                  </a:lnTo>
                  <a:lnTo>
                    <a:pt x="120386" y="244199"/>
                  </a:lnTo>
                  <a:lnTo>
                    <a:pt x="99699" y="252977"/>
                  </a:lnTo>
                  <a:lnTo>
                    <a:pt x="68044" y="256622"/>
                  </a:lnTo>
                  <a:lnTo>
                    <a:pt x="52793" y="257011"/>
                  </a:lnTo>
                  <a:lnTo>
                    <a:pt x="48689" y="255478"/>
                  </a:lnTo>
                  <a:lnTo>
                    <a:pt x="28776" y="238109"/>
                  </a:lnTo>
                  <a:lnTo>
                    <a:pt x="21431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451"/>
            <p:cNvSpPr/>
            <p:nvPr>
              <p:custDataLst>
                <p:tags r:id="rId63"/>
              </p:custDataLst>
            </p:nvPr>
          </p:nvSpPr>
          <p:spPr>
            <a:xfrm>
              <a:off x="1607372" y="2064631"/>
              <a:ext cx="171423" cy="235658"/>
            </a:xfrm>
            <a:custGeom>
              <a:avLst/>
              <a:gdLst/>
              <a:ahLst/>
              <a:cxnLst/>
              <a:rect l="0" t="0" r="0" b="0"/>
              <a:pathLst>
                <a:path w="171423" h="235658">
                  <a:moveTo>
                    <a:pt x="42834" y="7057"/>
                  </a:moveTo>
                  <a:lnTo>
                    <a:pt x="42834" y="7057"/>
                  </a:lnTo>
                  <a:lnTo>
                    <a:pt x="35985" y="207"/>
                  </a:lnTo>
                  <a:lnTo>
                    <a:pt x="31985" y="0"/>
                  </a:lnTo>
                  <a:lnTo>
                    <a:pt x="30839" y="765"/>
                  </a:lnTo>
                  <a:lnTo>
                    <a:pt x="30075" y="2068"/>
                  </a:lnTo>
                  <a:lnTo>
                    <a:pt x="29566" y="3731"/>
                  </a:lnTo>
                  <a:lnTo>
                    <a:pt x="23839" y="12896"/>
                  </a:lnTo>
                  <a:lnTo>
                    <a:pt x="19429" y="47211"/>
                  </a:lnTo>
                  <a:lnTo>
                    <a:pt x="15280" y="77959"/>
                  </a:lnTo>
                  <a:lnTo>
                    <a:pt x="13667" y="112667"/>
                  </a:lnTo>
                  <a:lnTo>
                    <a:pt x="8645" y="147980"/>
                  </a:lnTo>
                  <a:lnTo>
                    <a:pt x="5452" y="168668"/>
                  </a:lnTo>
                  <a:lnTo>
                    <a:pt x="1054" y="189880"/>
                  </a:lnTo>
                  <a:lnTo>
                    <a:pt x="0" y="206526"/>
                  </a:lnTo>
                  <a:lnTo>
                    <a:pt x="771" y="195565"/>
                  </a:lnTo>
                  <a:lnTo>
                    <a:pt x="12951" y="162310"/>
                  </a:lnTo>
                  <a:lnTo>
                    <a:pt x="27112" y="129769"/>
                  </a:lnTo>
                  <a:lnTo>
                    <a:pt x="34259" y="115570"/>
                  </a:lnTo>
                  <a:lnTo>
                    <a:pt x="45373" y="103968"/>
                  </a:lnTo>
                  <a:lnTo>
                    <a:pt x="65018" y="92304"/>
                  </a:lnTo>
                  <a:lnTo>
                    <a:pt x="82127" y="87613"/>
                  </a:lnTo>
                  <a:lnTo>
                    <a:pt x="101043" y="86223"/>
                  </a:lnTo>
                  <a:lnTo>
                    <a:pt x="112626" y="90131"/>
                  </a:lnTo>
                  <a:lnTo>
                    <a:pt x="132997" y="105575"/>
                  </a:lnTo>
                  <a:lnTo>
                    <a:pt x="143721" y="123031"/>
                  </a:lnTo>
                  <a:lnTo>
                    <a:pt x="156936" y="157296"/>
                  </a:lnTo>
                  <a:lnTo>
                    <a:pt x="162103" y="178572"/>
                  </a:lnTo>
                  <a:lnTo>
                    <a:pt x="164087" y="213604"/>
                  </a:lnTo>
                  <a:lnTo>
                    <a:pt x="164987" y="222680"/>
                  </a:lnTo>
                  <a:lnTo>
                    <a:pt x="171422" y="235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452"/>
            <p:cNvSpPr/>
            <p:nvPr>
              <p:custDataLst>
                <p:tags r:id="rId64"/>
              </p:custDataLst>
            </p:nvPr>
          </p:nvSpPr>
          <p:spPr>
            <a:xfrm>
              <a:off x="1300293" y="2100379"/>
              <a:ext cx="199893" cy="205596"/>
            </a:xfrm>
            <a:custGeom>
              <a:avLst/>
              <a:gdLst/>
              <a:ahLst/>
              <a:cxnLst/>
              <a:rect l="0" t="0" r="0" b="0"/>
              <a:pathLst>
                <a:path w="199893" h="205596">
                  <a:moveTo>
                    <a:pt x="7013" y="92752"/>
                  </a:moveTo>
                  <a:lnTo>
                    <a:pt x="7013" y="92752"/>
                  </a:lnTo>
                  <a:lnTo>
                    <a:pt x="7013" y="124863"/>
                  </a:lnTo>
                  <a:lnTo>
                    <a:pt x="7013" y="157512"/>
                  </a:lnTo>
                  <a:lnTo>
                    <a:pt x="7013" y="191970"/>
                  </a:lnTo>
                  <a:lnTo>
                    <a:pt x="7013" y="205595"/>
                  </a:lnTo>
                  <a:lnTo>
                    <a:pt x="6220" y="205287"/>
                  </a:lnTo>
                  <a:lnTo>
                    <a:pt x="3221" y="202828"/>
                  </a:lnTo>
                  <a:lnTo>
                    <a:pt x="1359" y="199089"/>
                  </a:lnTo>
                  <a:lnTo>
                    <a:pt x="0" y="175662"/>
                  </a:lnTo>
                  <a:lnTo>
                    <a:pt x="680" y="143181"/>
                  </a:lnTo>
                  <a:lnTo>
                    <a:pt x="12056" y="112048"/>
                  </a:lnTo>
                  <a:lnTo>
                    <a:pt x="16663" y="102387"/>
                  </a:lnTo>
                  <a:lnTo>
                    <a:pt x="31304" y="88022"/>
                  </a:lnTo>
                  <a:lnTo>
                    <a:pt x="64540" y="66298"/>
                  </a:lnTo>
                  <a:lnTo>
                    <a:pt x="95750" y="50076"/>
                  </a:lnTo>
                  <a:lnTo>
                    <a:pt x="112945" y="44918"/>
                  </a:lnTo>
                  <a:lnTo>
                    <a:pt x="128094" y="41273"/>
                  </a:lnTo>
                  <a:lnTo>
                    <a:pt x="160538" y="28329"/>
                  </a:lnTo>
                  <a:lnTo>
                    <a:pt x="180512" y="17329"/>
                  </a:lnTo>
                  <a:lnTo>
                    <a:pt x="186782" y="15575"/>
                  </a:lnTo>
                  <a:lnTo>
                    <a:pt x="188772" y="14313"/>
                  </a:lnTo>
                  <a:lnTo>
                    <a:pt x="190098" y="12678"/>
                  </a:lnTo>
                  <a:lnTo>
                    <a:pt x="192366" y="8745"/>
                  </a:lnTo>
                  <a:lnTo>
                    <a:pt x="199794" y="0"/>
                  </a:lnTo>
                  <a:lnTo>
                    <a:pt x="199892" y="30415"/>
                  </a:lnTo>
                  <a:lnTo>
                    <a:pt x="194985" y="58214"/>
                  </a:lnTo>
                  <a:lnTo>
                    <a:pt x="193192" y="93456"/>
                  </a:lnTo>
                  <a:lnTo>
                    <a:pt x="192881" y="121536"/>
                  </a:lnTo>
                  <a:lnTo>
                    <a:pt x="192777" y="155676"/>
                  </a:lnTo>
                  <a:lnTo>
                    <a:pt x="192752" y="189084"/>
                  </a:lnTo>
                  <a:lnTo>
                    <a:pt x="192752" y="194569"/>
                  </a:lnTo>
                  <a:lnTo>
                    <a:pt x="191957" y="196348"/>
                  </a:lnTo>
                  <a:lnTo>
                    <a:pt x="190634" y="197535"/>
                  </a:lnTo>
                  <a:lnTo>
                    <a:pt x="188959" y="198326"/>
                  </a:lnTo>
                  <a:lnTo>
                    <a:pt x="187841" y="198060"/>
                  </a:lnTo>
                  <a:lnTo>
                    <a:pt x="187097" y="197089"/>
                  </a:lnTo>
                  <a:lnTo>
                    <a:pt x="185607" y="192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789"/>
          <p:cNvGrpSpPr/>
          <p:nvPr/>
        </p:nvGrpSpPr>
        <p:grpSpPr>
          <a:xfrm>
            <a:off x="2035969" y="2064544"/>
            <a:ext cx="607220" cy="207170"/>
            <a:chOff x="2035969" y="2064544"/>
            <a:chExt cx="607220" cy="207170"/>
          </a:xfrm>
        </p:grpSpPr>
        <p:sp>
          <p:nvSpPr>
            <p:cNvPr id="161" name="SMARTInkShape-5453"/>
            <p:cNvSpPr/>
            <p:nvPr>
              <p:custDataLst>
                <p:tags r:id="rId55"/>
              </p:custDataLst>
            </p:nvPr>
          </p:nvSpPr>
          <p:spPr>
            <a:xfrm>
              <a:off x="2421789" y="2064544"/>
              <a:ext cx="21364" cy="202873"/>
            </a:xfrm>
            <a:custGeom>
              <a:avLst/>
              <a:gdLst/>
              <a:ahLst/>
              <a:cxnLst/>
              <a:rect l="0" t="0" r="0" b="0"/>
              <a:pathLst>
                <a:path w="21364" h="202873">
                  <a:moveTo>
                    <a:pt x="7086" y="0"/>
                  </a:moveTo>
                  <a:lnTo>
                    <a:pt x="7086" y="0"/>
                  </a:lnTo>
                  <a:lnTo>
                    <a:pt x="3294" y="0"/>
                  </a:lnTo>
                  <a:lnTo>
                    <a:pt x="2177" y="1587"/>
                  </a:lnTo>
                  <a:lnTo>
                    <a:pt x="384" y="15542"/>
                  </a:lnTo>
                  <a:lnTo>
                    <a:pt x="0" y="44762"/>
                  </a:lnTo>
                  <a:lnTo>
                    <a:pt x="2070" y="79427"/>
                  </a:lnTo>
                  <a:lnTo>
                    <a:pt x="5600" y="107407"/>
                  </a:lnTo>
                  <a:lnTo>
                    <a:pt x="8762" y="135805"/>
                  </a:lnTo>
                  <a:lnTo>
                    <a:pt x="16942" y="166261"/>
                  </a:lnTo>
                  <a:lnTo>
                    <a:pt x="21201" y="199288"/>
                  </a:lnTo>
                  <a:lnTo>
                    <a:pt x="21297" y="202872"/>
                  </a:lnTo>
                  <a:lnTo>
                    <a:pt x="21363" y="196764"/>
                  </a:lnTo>
                  <a:lnTo>
                    <a:pt x="7944" y="161180"/>
                  </a:lnTo>
                  <a:lnTo>
                    <a:pt x="7086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454"/>
            <p:cNvSpPr/>
            <p:nvPr>
              <p:custDataLst>
                <p:tags r:id="rId56"/>
              </p:custDataLst>
            </p:nvPr>
          </p:nvSpPr>
          <p:spPr>
            <a:xfrm>
              <a:off x="2140416" y="2144144"/>
              <a:ext cx="252741" cy="126613"/>
            </a:xfrm>
            <a:custGeom>
              <a:avLst/>
              <a:gdLst/>
              <a:ahLst/>
              <a:cxnLst/>
              <a:rect l="0" t="0" r="0" b="0"/>
              <a:pathLst>
                <a:path w="252741" h="126613">
                  <a:moveTo>
                    <a:pt x="131297" y="13269"/>
                  </a:moveTo>
                  <a:lnTo>
                    <a:pt x="131297" y="13269"/>
                  </a:lnTo>
                  <a:lnTo>
                    <a:pt x="135089" y="13269"/>
                  </a:lnTo>
                  <a:lnTo>
                    <a:pt x="136206" y="12475"/>
                  </a:lnTo>
                  <a:lnTo>
                    <a:pt x="136951" y="11152"/>
                  </a:lnTo>
                  <a:lnTo>
                    <a:pt x="137447" y="9476"/>
                  </a:lnTo>
                  <a:lnTo>
                    <a:pt x="136985" y="8359"/>
                  </a:lnTo>
                  <a:lnTo>
                    <a:pt x="135882" y="7614"/>
                  </a:lnTo>
                  <a:lnTo>
                    <a:pt x="111490" y="0"/>
                  </a:lnTo>
                  <a:lnTo>
                    <a:pt x="80563" y="6886"/>
                  </a:lnTo>
                  <a:lnTo>
                    <a:pt x="52572" y="15800"/>
                  </a:lnTo>
                  <a:lnTo>
                    <a:pt x="40481" y="24712"/>
                  </a:lnTo>
                  <a:lnTo>
                    <a:pt x="15680" y="51788"/>
                  </a:lnTo>
                  <a:lnTo>
                    <a:pt x="782" y="81282"/>
                  </a:lnTo>
                  <a:lnTo>
                    <a:pt x="0" y="91386"/>
                  </a:lnTo>
                  <a:lnTo>
                    <a:pt x="2299" y="100375"/>
                  </a:lnTo>
                  <a:lnTo>
                    <a:pt x="5966" y="107016"/>
                  </a:lnTo>
                  <a:lnTo>
                    <a:pt x="8849" y="109104"/>
                  </a:lnTo>
                  <a:lnTo>
                    <a:pt x="16286" y="111425"/>
                  </a:lnTo>
                  <a:lnTo>
                    <a:pt x="29398" y="112731"/>
                  </a:lnTo>
                  <a:lnTo>
                    <a:pt x="47129" y="109326"/>
                  </a:lnTo>
                  <a:lnTo>
                    <a:pt x="63672" y="99497"/>
                  </a:lnTo>
                  <a:lnTo>
                    <a:pt x="97904" y="67134"/>
                  </a:lnTo>
                  <a:lnTo>
                    <a:pt x="125735" y="32971"/>
                  </a:lnTo>
                  <a:lnTo>
                    <a:pt x="134323" y="19018"/>
                  </a:lnTo>
                  <a:lnTo>
                    <a:pt x="137898" y="7979"/>
                  </a:lnTo>
                  <a:lnTo>
                    <a:pt x="138079" y="8155"/>
                  </a:lnTo>
                  <a:lnTo>
                    <a:pt x="138279" y="10467"/>
                  </a:lnTo>
                  <a:lnTo>
                    <a:pt x="140485" y="14140"/>
                  </a:lnTo>
                  <a:lnTo>
                    <a:pt x="142185" y="16231"/>
                  </a:lnTo>
                  <a:lnTo>
                    <a:pt x="144073" y="22787"/>
                  </a:lnTo>
                  <a:lnTo>
                    <a:pt x="145496" y="57681"/>
                  </a:lnTo>
                  <a:lnTo>
                    <a:pt x="153343" y="92054"/>
                  </a:lnTo>
                  <a:lnTo>
                    <a:pt x="158558" y="105434"/>
                  </a:lnTo>
                  <a:lnTo>
                    <a:pt x="169625" y="120305"/>
                  </a:lnTo>
                  <a:lnTo>
                    <a:pt x="175583" y="124340"/>
                  </a:lnTo>
                  <a:lnTo>
                    <a:pt x="187193" y="126612"/>
                  </a:lnTo>
                  <a:lnTo>
                    <a:pt x="200687" y="123493"/>
                  </a:lnTo>
                  <a:lnTo>
                    <a:pt x="214739" y="113749"/>
                  </a:lnTo>
                  <a:lnTo>
                    <a:pt x="238466" y="83827"/>
                  </a:lnTo>
                  <a:lnTo>
                    <a:pt x="246396" y="70822"/>
                  </a:lnTo>
                  <a:lnTo>
                    <a:pt x="252740" y="489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55"/>
            <p:cNvSpPr/>
            <p:nvPr>
              <p:custDataLst>
                <p:tags r:id="rId57"/>
              </p:custDataLst>
            </p:nvPr>
          </p:nvSpPr>
          <p:spPr>
            <a:xfrm>
              <a:off x="2394149" y="2122111"/>
              <a:ext cx="249040" cy="149603"/>
            </a:xfrm>
            <a:custGeom>
              <a:avLst/>
              <a:gdLst/>
              <a:ahLst/>
              <a:cxnLst/>
              <a:rect l="0" t="0" r="0" b="0"/>
              <a:pathLst>
                <a:path w="249040" h="149603">
                  <a:moveTo>
                    <a:pt x="6151" y="13870"/>
                  </a:moveTo>
                  <a:lnTo>
                    <a:pt x="6151" y="13870"/>
                  </a:lnTo>
                  <a:lnTo>
                    <a:pt x="0" y="13870"/>
                  </a:lnTo>
                  <a:lnTo>
                    <a:pt x="3094" y="10078"/>
                  </a:lnTo>
                  <a:lnTo>
                    <a:pt x="4907" y="9755"/>
                  </a:lnTo>
                  <a:lnTo>
                    <a:pt x="6909" y="10333"/>
                  </a:lnTo>
                  <a:lnTo>
                    <a:pt x="9038" y="11512"/>
                  </a:lnTo>
                  <a:lnTo>
                    <a:pt x="40618" y="17601"/>
                  </a:lnTo>
                  <a:lnTo>
                    <a:pt x="72892" y="25724"/>
                  </a:lnTo>
                  <a:lnTo>
                    <a:pt x="106167" y="33670"/>
                  </a:lnTo>
                  <a:lnTo>
                    <a:pt x="120452" y="36935"/>
                  </a:lnTo>
                  <a:lnTo>
                    <a:pt x="134739" y="40813"/>
                  </a:lnTo>
                  <a:lnTo>
                    <a:pt x="168076" y="42350"/>
                  </a:lnTo>
                  <a:lnTo>
                    <a:pt x="175484" y="40286"/>
                  </a:lnTo>
                  <a:lnTo>
                    <a:pt x="182216" y="37517"/>
                  </a:lnTo>
                  <a:lnTo>
                    <a:pt x="208226" y="35388"/>
                  </a:lnTo>
                  <a:lnTo>
                    <a:pt x="209924" y="34565"/>
                  </a:lnTo>
                  <a:lnTo>
                    <a:pt x="211056" y="33223"/>
                  </a:lnTo>
                  <a:lnTo>
                    <a:pt x="212314" y="29615"/>
                  </a:lnTo>
                  <a:lnTo>
                    <a:pt x="213281" y="11453"/>
                  </a:lnTo>
                  <a:lnTo>
                    <a:pt x="211706" y="9084"/>
                  </a:lnTo>
                  <a:lnTo>
                    <a:pt x="205723" y="4334"/>
                  </a:lnTo>
                  <a:lnTo>
                    <a:pt x="199890" y="1695"/>
                  </a:lnTo>
                  <a:lnTo>
                    <a:pt x="185884" y="0"/>
                  </a:lnTo>
                  <a:lnTo>
                    <a:pt x="172470" y="3499"/>
                  </a:lnTo>
                  <a:lnTo>
                    <a:pt x="165266" y="9525"/>
                  </a:lnTo>
                  <a:lnTo>
                    <a:pt x="151665" y="26792"/>
                  </a:lnTo>
                  <a:lnTo>
                    <a:pt x="145134" y="43363"/>
                  </a:lnTo>
                  <a:lnTo>
                    <a:pt x="142168" y="78976"/>
                  </a:lnTo>
                  <a:lnTo>
                    <a:pt x="142701" y="110485"/>
                  </a:lnTo>
                  <a:lnTo>
                    <a:pt x="145686" y="119252"/>
                  </a:lnTo>
                  <a:lnTo>
                    <a:pt x="151775" y="126323"/>
                  </a:lnTo>
                  <a:lnTo>
                    <a:pt x="182524" y="144731"/>
                  </a:lnTo>
                  <a:lnTo>
                    <a:pt x="196699" y="148158"/>
                  </a:lnTo>
                  <a:lnTo>
                    <a:pt x="206197" y="146843"/>
                  </a:lnTo>
                  <a:lnTo>
                    <a:pt x="225082" y="143035"/>
                  </a:lnTo>
                  <a:lnTo>
                    <a:pt x="248679" y="142460"/>
                  </a:lnTo>
                  <a:lnTo>
                    <a:pt x="249039" y="1496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456"/>
            <p:cNvSpPr/>
            <p:nvPr>
              <p:custDataLst>
                <p:tags r:id="rId58"/>
              </p:custDataLst>
            </p:nvPr>
          </p:nvSpPr>
          <p:spPr>
            <a:xfrm>
              <a:off x="2035969" y="2121694"/>
              <a:ext cx="107157" cy="141693"/>
            </a:xfrm>
            <a:custGeom>
              <a:avLst/>
              <a:gdLst/>
              <a:ahLst/>
              <a:cxnLst/>
              <a:rect l="0" t="0" r="0" b="0"/>
              <a:pathLst>
                <a:path w="107157" h="141693">
                  <a:moveTo>
                    <a:pt x="0" y="14287"/>
                  </a:moveTo>
                  <a:lnTo>
                    <a:pt x="0" y="14287"/>
                  </a:lnTo>
                  <a:lnTo>
                    <a:pt x="0" y="46537"/>
                  </a:lnTo>
                  <a:lnTo>
                    <a:pt x="0" y="79065"/>
                  </a:lnTo>
                  <a:lnTo>
                    <a:pt x="5654" y="108709"/>
                  </a:lnTo>
                  <a:lnTo>
                    <a:pt x="7056" y="133575"/>
                  </a:lnTo>
                  <a:lnTo>
                    <a:pt x="13287" y="141692"/>
                  </a:lnTo>
                  <a:lnTo>
                    <a:pt x="13620" y="141293"/>
                  </a:lnTo>
                  <a:lnTo>
                    <a:pt x="14276" y="105833"/>
                  </a:lnTo>
                  <a:lnTo>
                    <a:pt x="16400" y="85333"/>
                  </a:lnTo>
                  <a:lnTo>
                    <a:pt x="24174" y="64177"/>
                  </a:lnTo>
                  <a:lnTo>
                    <a:pt x="45605" y="34263"/>
                  </a:lnTo>
                  <a:lnTo>
                    <a:pt x="64365" y="16587"/>
                  </a:lnTo>
                  <a:lnTo>
                    <a:pt x="83358" y="5216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5457"/>
          <p:cNvSpPr/>
          <p:nvPr>
            <p:custDataLst>
              <p:tags r:id="rId4"/>
            </p:custDataLst>
          </p:nvPr>
        </p:nvSpPr>
        <p:spPr>
          <a:xfrm>
            <a:off x="3044230" y="2021681"/>
            <a:ext cx="213321" cy="250032"/>
          </a:xfrm>
          <a:custGeom>
            <a:avLst/>
            <a:gdLst/>
            <a:ahLst/>
            <a:cxnLst/>
            <a:rect l="0" t="0" r="0" b="0"/>
            <a:pathLst>
              <a:path w="213321" h="250032">
                <a:moveTo>
                  <a:pt x="6151" y="0"/>
                </a:moveTo>
                <a:lnTo>
                  <a:pt x="6151" y="0"/>
                </a:lnTo>
                <a:lnTo>
                  <a:pt x="0" y="6151"/>
                </a:lnTo>
                <a:lnTo>
                  <a:pt x="463" y="7276"/>
                </a:lnTo>
                <a:lnTo>
                  <a:pt x="9038" y="17000"/>
                </a:lnTo>
                <a:lnTo>
                  <a:pt x="44192" y="41386"/>
                </a:lnTo>
                <a:lnTo>
                  <a:pt x="61873" y="51686"/>
                </a:lnTo>
                <a:lnTo>
                  <a:pt x="79282" y="62675"/>
                </a:lnTo>
                <a:lnTo>
                  <a:pt x="110291" y="77291"/>
                </a:lnTo>
                <a:lnTo>
                  <a:pt x="142975" y="92386"/>
                </a:lnTo>
                <a:lnTo>
                  <a:pt x="177070" y="107114"/>
                </a:lnTo>
                <a:lnTo>
                  <a:pt x="212675" y="128091"/>
                </a:lnTo>
                <a:lnTo>
                  <a:pt x="212891" y="128257"/>
                </a:lnTo>
                <a:lnTo>
                  <a:pt x="213320" y="135731"/>
                </a:lnTo>
                <a:lnTo>
                  <a:pt x="209528" y="135731"/>
                </a:lnTo>
                <a:lnTo>
                  <a:pt x="208411" y="136525"/>
                </a:lnTo>
                <a:lnTo>
                  <a:pt x="207666" y="137848"/>
                </a:lnTo>
                <a:lnTo>
                  <a:pt x="206470" y="141882"/>
                </a:lnTo>
                <a:lnTo>
                  <a:pt x="189391" y="159642"/>
                </a:lnTo>
                <a:lnTo>
                  <a:pt x="153863" y="186369"/>
                </a:lnTo>
                <a:lnTo>
                  <a:pt x="120941" y="204724"/>
                </a:lnTo>
                <a:lnTo>
                  <a:pt x="90843" y="222732"/>
                </a:lnTo>
                <a:lnTo>
                  <a:pt x="63792" y="233482"/>
                </a:lnTo>
                <a:lnTo>
                  <a:pt x="33785" y="241762"/>
                </a:lnTo>
                <a:lnTo>
                  <a:pt x="31718" y="242931"/>
                </a:lnTo>
                <a:lnTo>
                  <a:pt x="30339" y="244504"/>
                </a:lnTo>
                <a:lnTo>
                  <a:pt x="29420" y="246347"/>
                </a:lnTo>
                <a:lnTo>
                  <a:pt x="28014" y="247575"/>
                </a:lnTo>
                <a:lnTo>
                  <a:pt x="20441" y="250031"/>
                </a:lnTo>
                <a:lnTo>
                  <a:pt x="20439" y="2428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1791"/>
          <p:cNvGrpSpPr/>
          <p:nvPr/>
        </p:nvGrpSpPr>
        <p:grpSpPr>
          <a:xfrm>
            <a:off x="3465678" y="2022230"/>
            <a:ext cx="1013454" cy="240466"/>
            <a:chOff x="3465678" y="2022230"/>
            <a:chExt cx="1013454" cy="240466"/>
          </a:xfrm>
        </p:grpSpPr>
        <p:sp>
          <p:nvSpPr>
            <p:cNvPr id="167" name="SMARTInkShape-5458"/>
            <p:cNvSpPr/>
            <p:nvPr>
              <p:custDataLst>
                <p:tags r:id="rId51"/>
              </p:custDataLst>
            </p:nvPr>
          </p:nvSpPr>
          <p:spPr>
            <a:xfrm>
              <a:off x="4129088" y="2022230"/>
              <a:ext cx="350044" cy="220909"/>
            </a:xfrm>
            <a:custGeom>
              <a:avLst/>
              <a:gdLst/>
              <a:ahLst/>
              <a:cxnLst/>
              <a:rect l="0" t="0" r="0" b="0"/>
              <a:pathLst>
                <a:path w="350044" h="220909">
                  <a:moveTo>
                    <a:pt x="0" y="106608"/>
                  </a:moveTo>
                  <a:lnTo>
                    <a:pt x="0" y="106608"/>
                  </a:lnTo>
                  <a:lnTo>
                    <a:pt x="0" y="112758"/>
                  </a:lnTo>
                  <a:lnTo>
                    <a:pt x="31063" y="113712"/>
                  </a:lnTo>
                  <a:lnTo>
                    <a:pt x="61434" y="109951"/>
                  </a:lnTo>
                  <a:lnTo>
                    <a:pt x="88670" y="103806"/>
                  </a:lnTo>
                  <a:lnTo>
                    <a:pt x="116848" y="96958"/>
                  </a:lnTo>
                  <a:lnTo>
                    <a:pt x="145305" y="86110"/>
                  </a:lnTo>
                  <a:lnTo>
                    <a:pt x="176869" y="73131"/>
                  </a:lnTo>
                  <a:lnTo>
                    <a:pt x="194045" y="59823"/>
                  </a:lnTo>
                  <a:lnTo>
                    <a:pt x="207602" y="41946"/>
                  </a:lnTo>
                  <a:lnTo>
                    <a:pt x="219573" y="8830"/>
                  </a:lnTo>
                  <a:lnTo>
                    <a:pt x="220201" y="5704"/>
                  </a:lnTo>
                  <a:lnTo>
                    <a:pt x="219825" y="3619"/>
                  </a:lnTo>
                  <a:lnTo>
                    <a:pt x="218781" y="2230"/>
                  </a:lnTo>
                  <a:lnTo>
                    <a:pt x="215195" y="0"/>
                  </a:lnTo>
                  <a:lnTo>
                    <a:pt x="210781" y="3406"/>
                  </a:lnTo>
                  <a:lnTo>
                    <a:pt x="208774" y="7294"/>
                  </a:lnTo>
                  <a:lnTo>
                    <a:pt x="203470" y="37040"/>
                  </a:lnTo>
                  <a:lnTo>
                    <a:pt x="200705" y="69024"/>
                  </a:lnTo>
                  <a:lnTo>
                    <a:pt x="200159" y="101212"/>
                  </a:lnTo>
                  <a:lnTo>
                    <a:pt x="200064" y="128557"/>
                  </a:lnTo>
                  <a:lnTo>
                    <a:pt x="200033" y="162449"/>
                  </a:lnTo>
                  <a:lnTo>
                    <a:pt x="202145" y="173230"/>
                  </a:lnTo>
                  <a:lnTo>
                    <a:pt x="204936" y="181461"/>
                  </a:lnTo>
                  <a:lnTo>
                    <a:pt x="207300" y="194227"/>
                  </a:lnTo>
                  <a:lnTo>
                    <a:pt x="213232" y="204831"/>
                  </a:lnTo>
                  <a:lnTo>
                    <a:pt x="214386" y="204634"/>
                  </a:lnTo>
                  <a:lnTo>
                    <a:pt x="217785" y="202298"/>
                  </a:lnTo>
                  <a:lnTo>
                    <a:pt x="219824" y="198614"/>
                  </a:lnTo>
                  <a:lnTo>
                    <a:pt x="227096" y="167414"/>
                  </a:lnTo>
                  <a:lnTo>
                    <a:pt x="238240" y="134723"/>
                  </a:lnTo>
                  <a:lnTo>
                    <a:pt x="247172" y="124924"/>
                  </a:lnTo>
                  <a:lnTo>
                    <a:pt x="268557" y="110313"/>
                  </a:lnTo>
                  <a:lnTo>
                    <a:pt x="286117" y="107339"/>
                  </a:lnTo>
                  <a:lnTo>
                    <a:pt x="290757" y="107095"/>
                  </a:lnTo>
                  <a:lnTo>
                    <a:pt x="300146" y="111058"/>
                  </a:lnTo>
                  <a:lnTo>
                    <a:pt x="323070" y="126096"/>
                  </a:lnTo>
                  <a:lnTo>
                    <a:pt x="337721" y="147460"/>
                  </a:lnTo>
                  <a:lnTo>
                    <a:pt x="346237" y="181847"/>
                  </a:lnTo>
                  <a:lnTo>
                    <a:pt x="349895" y="213099"/>
                  </a:lnTo>
                  <a:lnTo>
                    <a:pt x="350043" y="220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459"/>
            <p:cNvSpPr/>
            <p:nvPr>
              <p:custDataLst>
                <p:tags r:id="rId52"/>
              </p:custDataLst>
            </p:nvPr>
          </p:nvSpPr>
          <p:spPr>
            <a:xfrm>
              <a:off x="4164810" y="2028825"/>
              <a:ext cx="14285" cy="192882"/>
            </a:xfrm>
            <a:custGeom>
              <a:avLst/>
              <a:gdLst/>
              <a:ahLst/>
              <a:cxnLst/>
              <a:rect l="0" t="0" r="0" b="0"/>
              <a:pathLst>
                <a:path w="14285" h="192882">
                  <a:moveTo>
                    <a:pt x="7140" y="0"/>
                  </a:moveTo>
                  <a:lnTo>
                    <a:pt x="7140" y="0"/>
                  </a:lnTo>
                  <a:lnTo>
                    <a:pt x="3348" y="3792"/>
                  </a:lnTo>
                  <a:lnTo>
                    <a:pt x="1486" y="7771"/>
                  </a:lnTo>
                  <a:lnTo>
                    <a:pt x="83" y="39943"/>
                  </a:lnTo>
                  <a:lnTo>
                    <a:pt x="13" y="70038"/>
                  </a:lnTo>
                  <a:lnTo>
                    <a:pt x="0" y="101853"/>
                  </a:lnTo>
                  <a:lnTo>
                    <a:pt x="3789" y="134684"/>
                  </a:lnTo>
                  <a:lnTo>
                    <a:pt x="6699" y="167079"/>
                  </a:lnTo>
                  <a:lnTo>
                    <a:pt x="7132" y="192093"/>
                  </a:lnTo>
                  <a:lnTo>
                    <a:pt x="9253" y="192531"/>
                  </a:lnTo>
                  <a:lnTo>
                    <a:pt x="14284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460"/>
            <p:cNvSpPr/>
            <p:nvPr>
              <p:custDataLst>
                <p:tags r:id="rId53"/>
              </p:custDataLst>
            </p:nvPr>
          </p:nvSpPr>
          <p:spPr>
            <a:xfrm>
              <a:off x="3943778" y="2114550"/>
              <a:ext cx="178167" cy="102869"/>
            </a:xfrm>
            <a:custGeom>
              <a:avLst/>
              <a:gdLst/>
              <a:ahLst/>
              <a:cxnLst/>
              <a:rect l="0" t="0" r="0" b="0"/>
              <a:pathLst>
                <a:path w="178167" h="102869">
                  <a:moveTo>
                    <a:pt x="71010" y="0"/>
                  </a:moveTo>
                  <a:lnTo>
                    <a:pt x="71010" y="0"/>
                  </a:lnTo>
                  <a:lnTo>
                    <a:pt x="60368" y="0"/>
                  </a:lnTo>
                  <a:lnTo>
                    <a:pt x="56226" y="2117"/>
                  </a:lnTo>
                  <a:lnTo>
                    <a:pt x="22921" y="23603"/>
                  </a:lnTo>
                  <a:lnTo>
                    <a:pt x="4447" y="54896"/>
                  </a:lnTo>
                  <a:lnTo>
                    <a:pt x="535" y="73050"/>
                  </a:lnTo>
                  <a:lnTo>
                    <a:pt x="0" y="79563"/>
                  </a:lnTo>
                  <a:lnTo>
                    <a:pt x="1879" y="85103"/>
                  </a:lnTo>
                  <a:lnTo>
                    <a:pt x="3491" y="87692"/>
                  </a:lnTo>
                  <a:lnTo>
                    <a:pt x="5360" y="89417"/>
                  </a:lnTo>
                  <a:lnTo>
                    <a:pt x="9553" y="91335"/>
                  </a:lnTo>
                  <a:lnTo>
                    <a:pt x="27217" y="92734"/>
                  </a:lnTo>
                  <a:lnTo>
                    <a:pt x="40483" y="89037"/>
                  </a:lnTo>
                  <a:lnTo>
                    <a:pt x="47653" y="82964"/>
                  </a:lnTo>
                  <a:lnTo>
                    <a:pt x="54279" y="75766"/>
                  </a:lnTo>
                  <a:lnTo>
                    <a:pt x="66140" y="66458"/>
                  </a:lnTo>
                  <a:lnTo>
                    <a:pt x="80207" y="44902"/>
                  </a:lnTo>
                  <a:lnTo>
                    <a:pt x="83789" y="34647"/>
                  </a:lnTo>
                  <a:lnTo>
                    <a:pt x="84850" y="22790"/>
                  </a:lnTo>
                  <a:lnTo>
                    <a:pt x="84206" y="19955"/>
                  </a:lnTo>
                  <a:lnTo>
                    <a:pt x="82982" y="18066"/>
                  </a:lnTo>
                  <a:lnTo>
                    <a:pt x="79107" y="15034"/>
                  </a:lnTo>
                  <a:lnTo>
                    <a:pt x="78789" y="15579"/>
                  </a:lnTo>
                  <a:lnTo>
                    <a:pt x="78436" y="18301"/>
                  </a:lnTo>
                  <a:lnTo>
                    <a:pt x="76162" y="22157"/>
                  </a:lnTo>
                  <a:lnTo>
                    <a:pt x="74445" y="24296"/>
                  </a:lnTo>
                  <a:lnTo>
                    <a:pt x="72536" y="30907"/>
                  </a:lnTo>
                  <a:lnTo>
                    <a:pt x="71099" y="62049"/>
                  </a:lnTo>
                  <a:lnTo>
                    <a:pt x="74829" y="76240"/>
                  </a:lnTo>
                  <a:lnTo>
                    <a:pt x="80909" y="83626"/>
                  </a:lnTo>
                  <a:lnTo>
                    <a:pt x="98213" y="97355"/>
                  </a:lnTo>
                  <a:lnTo>
                    <a:pt x="109294" y="102271"/>
                  </a:lnTo>
                  <a:lnTo>
                    <a:pt x="120039" y="102868"/>
                  </a:lnTo>
                  <a:lnTo>
                    <a:pt x="148816" y="94685"/>
                  </a:lnTo>
                  <a:lnTo>
                    <a:pt x="178166" y="78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461"/>
            <p:cNvSpPr/>
            <p:nvPr>
              <p:custDataLst>
                <p:tags r:id="rId54"/>
              </p:custDataLst>
            </p:nvPr>
          </p:nvSpPr>
          <p:spPr>
            <a:xfrm>
              <a:off x="3465678" y="2036524"/>
              <a:ext cx="377661" cy="226172"/>
            </a:xfrm>
            <a:custGeom>
              <a:avLst/>
              <a:gdLst/>
              <a:ahLst/>
              <a:cxnLst/>
              <a:rect l="0" t="0" r="0" b="0"/>
              <a:pathLst>
                <a:path w="377661" h="226172">
                  <a:moveTo>
                    <a:pt x="177635" y="78026"/>
                  </a:moveTo>
                  <a:lnTo>
                    <a:pt x="177635" y="78026"/>
                  </a:lnTo>
                  <a:lnTo>
                    <a:pt x="173842" y="74234"/>
                  </a:lnTo>
                  <a:lnTo>
                    <a:pt x="169864" y="72372"/>
                  </a:lnTo>
                  <a:lnTo>
                    <a:pt x="167692" y="71875"/>
                  </a:lnTo>
                  <a:lnTo>
                    <a:pt x="166243" y="70750"/>
                  </a:lnTo>
                  <a:lnTo>
                    <a:pt x="164635" y="67384"/>
                  </a:lnTo>
                  <a:lnTo>
                    <a:pt x="163411" y="66169"/>
                  </a:lnTo>
                  <a:lnTo>
                    <a:pt x="159936" y="64819"/>
                  </a:lnTo>
                  <a:lnTo>
                    <a:pt x="142796" y="63833"/>
                  </a:lnTo>
                  <a:lnTo>
                    <a:pt x="111798" y="73690"/>
                  </a:lnTo>
                  <a:lnTo>
                    <a:pt x="77419" y="87342"/>
                  </a:lnTo>
                  <a:lnTo>
                    <a:pt x="41877" y="114972"/>
                  </a:lnTo>
                  <a:lnTo>
                    <a:pt x="15440" y="144679"/>
                  </a:lnTo>
                  <a:lnTo>
                    <a:pt x="6329" y="161624"/>
                  </a:lnTo>
                  <a:lnTo>
                    <a:pt x="0" y="195397"/>
                  </a:lnTo>
                  <a:lnTo>
                    <a:pt x="3118" y="210875"/>
                  </a:lnTo>
                  <a:lnTo>
                    <a:pt x="9068" y="221723"/>
                  </a:lnTo>
                  <a:lnTo>
                    <a:pt x="12869" y="223830"/>
                  </a:lnTo>
                  <a:lnTo>
                    <a:pt x="23443" y="226171"/>
                  </a:lnTo>
                  <a:lnTo>
                    <a:pt x="49634" y="221971"/>
                  </a:lnTo>
                  <a:lnTo>
                    <a:pt x="77738" y="211382"/>
                  </a:lnTo>
                  <a:lnTo>
                    <a:pt x="112563" y="188838"/>
                  </a:lnTo>
                  <a:lnTo>
                    <a:pt x="134148" y="160945"/>
                  </a:lnTo>
                  <a:lnTo>
                    <a:pt x="148875" y="134345"/>
                  </a:lnTo>
                  <a:lnTo>
                    <a:pt x="168073" y="100704"/>
                  </a:lnTo>
                  <a:lnTo>
                    <a:pt x="176540" y="66219"/>
                  </a:lnTo>
                  <a:lnTo>
                    <a:pt x="183536" y="32139"/>
                  </a:lnTo>
                  <a:lnTo>
                    <a:pt x="184769" y="0"/>
                  </a:lnTo>
                  <a:lnTo>
                    <a:pt x="180983" y="3402"/>
                  </a:lnTo>
                  <a:lnTo>
                    <a:pt x="179123" y="7289"/>
                  </a:lnTo>
                  <a:lnTo>
                    <a:pt x="177722" y="37034"/>
                  </a:lnTo>
                  <a:lnTo>
                    <a:pt x="178445" y="69811"/>
                  </a:lnTo>
                  <a:lnTo>
                    <a:pt x="185409" y="104743"/>
                  </a:lnTo>
                  <a:lnTo>
                    <a:pt x="194428" y="138601"/>
                  </a:lnTo>
                  <a:lnTo>
                    <a:pt x="209556" y="169367"/>
                  </a:lnTo>
                  <a:lnTo>
                    <a:pt x="223164" y="185611"/>
                  </a:lnTo>
                  <a:lnTo>
                    <a:pt x="246729" y="201280"/>
                  </a:lnTo>
                  <a:lnTo>
                    <a:pt x="260989" y="205033"/>
                  </a:lnTo>
                  <a:lnTo>
                    <a:pt x="270508" y="203794"/>
                  </a:lnTo>
                  <a:lnTo>
                    <a:pt x="289554" y="196532"/>
                  </a:lnTo>
                  <a:lnTo>
                    <a:pt x="303841" y="185987"/>
                  </a:lnTo>
                  <a:lnTo>
                    <a:pt x="332416" y="152699"/>
                  </a:lnTo>
                  <a:lnTo>
                    <a:pt x="351048" y="117194"/>
                  </a:lnTo>
                  <a:lnTo>
                    <a:pt x="360115" y="97287"/>
                  </a:lnTo>
                  <a:lnTo>
                    <a:pt x="361924" y="87645"/>
                  </a:lnTo>
                  <a:lnTo>
                    <a:pt x="360612" y="80184"/>
                  </a:lnTo>
                  <a:lnTo>
                    <a:pt x="359151" y="77084"/>
                  </a:lnTo>
                  <a:lnTo>
                    <a:pt x="357383" y="75016"/>
                  </a:lnTo>
                  <a:lnTo>
                    <a:pt x="353302" y="72720"/>
                  </a:lnTo>
                  <a:lnTo>
                    <a:pt x="346542" y="71427"/>
                  </a:lnTo>
                  <a:lnTo>
                    <a:pt x="331927" y="74836"/>
                  </a:lnTo>
                  <a:lnTo>
                    <a:pt x="320100" y="80873"/>
                  </a:lnTo>
                  <a:lnTo>
                    <a:pt x="304083" y="95728"/>
                  </a:lnTo>
                  <a:lnTo>
                    <a:pt x="292453" y="116065"/>
                  </a:lnTo>
                  <a:lnTo>
                    <a:pt x="287061" y="133747"/>
                  </a:lnTo>
                  <a:lnTo>
                    <a:pt x="286594" y="144066"/>
                  </a:lnTo>
                  <a:lnTo>
                    <a:pt x="289032" y="153944"/>
                  </a:lnTo>
                  <a:lnTo>
                    <a:pt x="298659" y="168430"/>
                  </a:lnTo>
                  <a:lnTo>
                    <a:pt x="311566" y="178984"/>
                  </a:lnTo>
                  <a:lnTo>
                    <a:pt x="339968" y="188867"/>
                  </a:lnTo>
                  <a:lnTo>
                    <a:pt x="377660" y="192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792"/>
          <p:cNvGrpSpPr/>
          <p:nvPr/>
        </p:nvGrpSpPr>
        <p:grpSpPr>
          <a:xfrm>
            <a:off x="4807857" y="2079003"/>
            <a:ext cx="835707" cy="185129"/>
            <a:chOff x="4807857" y="2079003"/>
            <a:chExt cx="835707" cy="185129"/>
          </a:xfrm>
        </p:grpSpPr>
        <p:sp>
          <p:nvSpPr>
            <p:cNvPr id="172" name="SMARTInkShape-5462"/>
            <p:cNvSpPr/>
            <p:nvPr>
              <p:custDataLst>
                <p:tags r:id="rId47"/>
              </p:custDataLst>
            </p:nvPr>
          </p:nvSpPr>
          <p:spPr>
            <a:xfrm>
              <a:off x="4954946" y="2079003"/>
              <a:ext cx="309999" cy="177867"/>
            </a:xfrm>
            <a:custGeom>
              <a:avLst/>
              <a:gdLst/>
              <a:ahLst/>
              <a:cxnLst/>
              <a:rect l="0" t="0" r="0" b="0"/>
              <a:pathLst>
                <a:path w="309999" h="177867">
                  <a:moveTo>
                    <a:pt x="138548" y="64122"/>
                  </a:moveTo>
                  <a:lnTo>
                    <a:pt x="138548" y="64122"/>
                  </a:lnTo>
                  <a:lnTo>
                    <a:pt x="106626" y="64122"/>
                  </a:lnTo>
                  <a:lnTo>
                    <a:pt x="97637" y="64122"/>
                  </a:lnTo>
                  <a:lnTo>
                    <a:pt x="79859" y="71707"/>
                  </a:lnTo>
                  <a:lnTo>
                    <a:pt x="45476" y="93069"/>
                  </a:lnTo>
                  <a:lnTo>
                    <a:pt x="20856" y="111820"/>
                  </a:lnTo>
                  <a:lnTo>
                    <a:pt x="974" y="136536"/>
                  </a:lnTo>
                  <a:lnTo>
                    <a:pt x="0" y="139386"/>
                  </a:lnTo>
                  <a:lnTo>
                    <a:pt x="145" y="142079"/>
                  </a:lnTo>
                  <a:lnTo>
                    <a:pt x="2423" y="147188"/>
                  </a:lnTo>
                  <a:lnTo>
                    <a:pt x="6081" y="152105"/>
                  </a:lnTo>
                  <a:lnTo>
                    <a:pt x="10352" y="154819"/>
                  </a:lnTo>
                  <a:lnTo>
                    <a:pt x="16485" y="156025"/>
                  </a:lnTo>
                  <a:lnTo>
                    <a:pt x="31737" y="155911"/>
                  </a:lnTo>
                  <a:lnTo>
                    <a:pt x="60666" y="143987"/>
                  </a:lnTo>
                  <a:lnTo>
                    <a:pt x="85939" y="123195"/>
                  </a:lnTo>
                  <a:lnTo>
                    <a:pt x="109778" y="87652"/>
                  </a:lnTo>
                  <a:lnTo>
                    <a:pt x="113855" y="81724"/>
                  </a:lnTo>
                  <a:lnTo>
                    <a:pt x="116989" y="71720"/>
                  </a:lnTo>
                  <a:lnTo>
                    <a:pt x="117115" y="107231"/>
                  </a:lnTo>
                  <a:lnTo>
                    <a:pt x="117910" y="130829"/>
                  </a:lnTo>
                  <a:lnTo>
                    <a:pt x="120909" y="140336"/>
                  </a:lnTo>
                  <a:lnTo>
                    <a:pt x="130852" y="154614"/>
                  </a:lnTo>
                  <a:lnTo>
                    <a:pt x="143852" y="165106"/>
                  </a:lnTo>
                  <a:lnTo>
                    <a:pt x="153076" y="168535"/>
                  </a:lnTo>
                  <a:lnTo>
                    <a:pt x="175725" y="170736"/>
                  </a:lnTo>
                  <a:lnTo>
                    <a:pt x="192337" y="167325"/>
                  </a:lnTo>
                  <a:lnTo>
                    <a:pt x="211107" y="157495"/>
                  </a:lnTo>
                  <a:lnTo>
                    <a:pt x="220537" y="146896"/>
                  </a:lnTo>
                  <a:lnTo>
                    <a:pt x="241390" y="117855"/>
                  </a:lnTo>
                  <a:lnTo>
                    <a:pt x="260081" y="86525"/>
                  </a:lnTo>
                  <a:lnTo>
                    <a:pt x="275267" y="57170"/>
                  </a:lnTo>
                  <a:lnTo>
                    <a:pt x="288384" y="23401"/>
                  </a:lnTo>
                  <a:lnTo>
                    <a:pt x="295672" y="0"/>
                  </a:lnTo>
                  <a:lnTo>
                    <a:pt x="295709" y="31059"/>
                  </a:lnTo>
                  <a:lnTo>
                    <a:pt x="295710" y="66589"/>
                  </a:lnTo>
                  <a:lnTo>
                    <a:pt x="295710" y="93428"/>
                  </a:lnTo>
                  <a:lnTo>
                    <a:pt x="295710" y="127149"/>
                  </a:lnTo>
                  <a:lnTo>
                    <a:pt x="296504" y="151037"/>
                  </a:lnTo>
                  <a:lnTo>
                    <a:pt x="301861" y="172092"/>
                  </a:lnTo>
                  <a:lnTo>
                    <a:pt x="302986" y="174202"/>
                  </a:lnTo>
                  <a:lnTo>
                    <a:pt x="304529" y="175608"/>
                  </a:lnTo>
                  <a:lnTo>
                    <a:pt x="308918" y="177866"/>
                  </a:lnTo>
                  <a:lnTo>
                    <a:pt x="309278" y="177258"/>
                  </a:lnTo>
                  <a:lnTo>
                    <a:pt x="309998" y="171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463"/>
            <p:cNvSpPr/>
            <p:nvPr>
              <p:custDataLst>
                <p:tags r:id="rId48"/>
              </p:custDataLst>
            </p:nvPr>
          </p:nvSpPr>
          <p:spPr>
            <a:xfrm>
              <a:off x="5186363" y="2121694"/>
              <a:ext cx="78582" cy="7145"/>
            </a:xfrm>
            <a:custGeom>
              <a:avLst/>
              <a:gdLst/>
              <a:ahLst/>
              <a:cxnLst/>
              <a:rect l="0" t="0" r="0" b="0"/>
              <a:pathLst>
                <a:path w="78582" h="7145">
                  <a:moveTo>
                    <a:pt x="0" y="0"/>
                  </a:moveTo>
                  <a:lnTo>
                    <a:pt x="0" y="0"/>
                  </a:lnTo>
                  <a:lnTo>
                    <a:pt x="9942" y="0"/>
                  </a:lnTo>
                  <a:lnTo>
                    <a:pt x="43312" y="6482"/>
                  </a:lnTo>
                  <a:lnTo>
                    <a:pt x="78581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464"/>
            <p:cNvSpPr/>
            <p:nvPr>
              <p:custDataLst>
                <p:tags r:id="rId49"/>
              </p:custDataLst>
            </p:nvPr>
          </p:nvSpPr>
          <p:spPr>
            <a:xfrm>
              <a:off x="4807857" y="2128838"/>
              <a:ext cx="135619" cy="135294"/>
            </a:xfrm>
            <a:custGeom>
              <a:avLst/>
              <a:gdLst/>
              <a:ahLst/>
              <a:cxnLst/>
              <a:rect l="0" t="0" r="0" b="0"/>
              <a:pathLst>
                <a:path w="135619" h="135294">
                  <a:moveTo>
                    <a:pt x="14174" y="7143"/>
                  </a:moveTo>
                  <a:lnTo>
                    <a:pt x="14174" y="7143"/>
                  </a:lnTo>
                  <a:lnTo>
                    <a:pt x="14174" y="38517"/>
                  </a:lnTo>
                  <a:lnTo>
                    <a:pt x="13381" y="71012"/>
                  </a:lnTo>
                  <a:lnTo>
                    <a:pt x="2783" y="106263"/>
                  </a:lnTo>
                  <a:lnTo>
                    <a:pt x="0" y="130748"/>
                  </a:lnTo>
                  <a:lnTo>
                    <a:pt x="756" y="132409"/>
                  </a:lnTo>
                  <a:lnTo>
                    <a:pt x="2054" y="133516"/>
                  </a:lnTo>
                  <a:lnTo>
                    <a:pt x="6048" y="135293"/>
                  </a:lnTo>
                  <a:lnTo>
                    <a:pt x="6375" y="134645"/>
                  </a:lnTo>
                  <a:lnTo>
                    <a:pt x="9136" y="100814"/>
                  </a:lnTo>
                  <a:lnTo>
                    <a:pt x="12681" y="83846"/>
                  </a:lnTo>
                  <a:lnTo>
                    <a:pt x="15849" y="65853"/>
                  </a:lnTo>
                  <a:lnTo>
                    <a:pt x="20475" y="55462"/>
                  </a:lnTo>
                  <a:lnTo>
                    <a:pt x="40565" y="27048"/>
                  </a:lnTo>
                  <a:lnTo>
                    <a:pt x="62139" y="12332"/>
                  </a:lnTo>
                  <a:lnTo>
                    <a:pt x="76188" y="8681"/>
                  </a:lnTo>
                  <a:lnTo>
                    <a:pt x="105567" y="5229"/>
                  </a:lnTo>
                  <a:lnTo>
                    <a:pt x="1356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465"/>
            <p:cNvSpPr/>
            <p:nvPr>
              <p:custDataLst>
                <p:tags r:id="rId50"/>
              </p:custDataLst>
            </p:nvPr>
          </p:nvSpPr>
          <p:spPr>
            <a:xfrm>
              <a:off x="5379244" y="2115762"/>
              <a:ext cx="264320" cy="127241"/>
            </a:xfrm>
            <a:custGeom>
              <a:avLst/>
              <a:gdLst/>
              <a:ahLst/>
              <a:cxnLst/>
              <a:rect l="0" t="0" r="0" b="0"/>
              <a:pathLst>
                <a:path w="264320" h="127241">
                  <a:moveTo>
                    <a:pt x="0" y="55938"/>
                  </a:moveTo>
                  <a:lnTo>
                    <a:pt x="0" y="55938"/>
                  </a:lnTo>
                  <a:lnTo>
                    <a:pt x="0" y="59730"/>
                  </a:lnTo>
                  <a:lnTo>
                    <a:pt x="794" y="60848"/>
                  </a:lnTo>
                  <a:lnTo>
                    <a:pt x="2117" y="61592"/>
                  </a:lnTo>
                  <a:lnTo>
                    <a:pt x="3792" y="62089"/>
                  </a:lnTo>
                  <a:lnTo>
                    <a:pt x="12979" y="67795"/>
                  </a:lnTo>
                  <a:lnTo>
                    <a:pt x="47760" y="70131"/>
                  </a:lnTo>
                  <a:lnTo>
                    <a:pt x="80004" y="60274"/>
                  </a:lnTo>
                  <a:lnTo>
                    <a:pt x="104600" y="48738"/>
                  </a:lnTo>
                  <a:lnTo>
                    <a:pt x="110783" y="43213"/>
                  </a:lnTo>
                  <a:lnTo>
                    <a:pt x="125312" y="22466"/>
                  </a:lnTo>
                  <a:lnTo>
                    <a:pt x="127132" y="14339"/>
                  </a:lnTo>
                  <a:lnTo>
                    <a:pt x="126823" y="11536"/>
                  </a:lnTo>
                  <a:lnTo>
                    <a:pt x="125824" y="9668"/>
                  </a:lnTo>
                  <a:lnTo>
                    <a:pt x="118517" y="2877"/>
                  </a:lnTo>
                  <a:lnTo>
                    <a:pt x="111941" y="606"/>
                  </a:lnTo>
                  <a:lnTo>
                    <a:pt x="107964" y="0"/>
                  </a:lnTo>
                  <a:lnTo>
                    <a:pt x="99313" y="1443"/>
                  </a:lnTo>
                  <a:lnTo>
                    <a:pt x="77031" y="12630"/>
                  </a:lnTo>
                  <a:lnTo>
                    <a:pt x="45526" y="39439"/>
                  </a:lnTo>
                  <a:lnTo>
                    <a:pt x="40077" y="50986"/>
                  </a:lnTo>
                  <a:lnTo>
                    <a:pt x="36580" y="74010"/>
                  </a:lnTo>
                  <a:lnTo>
                    <a:pt x="40334" y="84078"/>
                  </a:lnTo>
                  <a:lnTo>
                    <a:pt x="48089" y="93845"/>
                  </a:lnTo>
                  <a:lnTo>
                    <a:pt x="65842" y="107475"/>
                  </a:lnTo>
                  <a:lnTo>
                    <a:pt x="95291" y="119593"/>
                  </a:lnTo>
                  <a:lnTo>
                    <a:pt x="124277" y="125070"/>
                  </a:lnTo>
                  <a:lnTo>
                    <a:pt x="155885" y="126692"/>
                  </a:lnTo>
                  <a:lnTo>
                    <a:pt x="191218" y="127240"/>
                  </a:lnTo>
                  <a:lnTo>
                    <a:pt x="219540" y="126555"/>
                  </a:lnTo>
                  <a:lnTo>
                    <a:pt x="248150" y="120671"/>
                  </a:lnTo>
                  <a:lnTo>
                    <a:pt x="251159" y="120525"/>
                  </a:lnTo>
                  <a:lnTo>
                    <a:pt x="256617" y="118245"/>
                  </a:lnTo>
                  <a:lnTo>
                    <a:pt x="264319" y="113088"/>
                  </a:lnTo>
                  <a:lnTo>
                    <a:pt x="264319" y="120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5466"/>
          <p:cNvSpPr/>
          <p:nvPr>
            <p:custDataLst>
              <p:tags r:id="rId5"/>
            </p:custDataLst>
          </p:nvPr>
        </p:nvSpPr>
        <p:spPr>
          <a:xfrm>
            <a:off x="6858000" y="278606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1794"/>
          <p:cNvGrpSpPr/>
          <p:nvPr/>
        </p:nvGrpSpPr>
        <p:grpSpPr>
          <a:xfrm>
            <a:off x="842963" y="2621756"/>
            <a:ext cx="812627" cy="278608"/>
            <a:chOff x="842963" y="2621756"/>
            <a:chExt cx="812627" cy="278608"/>
          </a:xfrm>
        </p:grpSpPr>
        <p:sp>
          <p:nvSpPr>
            <p:cNvPr id="178" name="SMARTInkShape-5467"/>
            <p:cNvSpPr/>
            <p:nvPr>
              <p:custDataLst>
                <p:tags r:id="rId41"/>
              </p:custDataLst>
            </p:nvPr>
          </p:nvSpPr>
          <p:spPr>
            <a:xfrm>
              <a:off x="1385888" y="2664619"/>
              <a:ext cx="28576" cy="207031"/>
            </a:xfrm>
            <a:custGeom>
              <a:avLst/>
              <a:gdLst/>
              <a:ahLst/>
              <a:cxnLst/>
              <a:rect l="0" t="0" r="0" b="0"/>
              <a:pathLst>
                <a:path w="28576" h="207031">
                  <a:moveTo>
                    <a:pt x="28575" y="0"/>
                  </a:moveTo>
                  <a:lnTo>
                    <a:pt x="28575" y="0"/>
                  </a:lnTo>
                  <a:lnTo>
                    <a:pt x="28575" y="3792"/>
                  </a:lnTo>
                  <a:lnTo>
                    <a:pt x="26458" y="7771"/>
                  </a:lnTo>
                  <a:lnTo>
                    <a:pt x="24782" y="9943"/>
                  </a:lnTo>
                  <a:lnTo>
                    <a:pt x="22920" y="16590"/>
                  </a:lnTo>
                  <a:lnTo>
                    <a:pt x="21627" y="44900"/>
                  </a:lnTo>
                  <a:lnTo>
                    <a:pt x="19353" y="79454"/>
                  </a:lnTo>
                  <a:lnTo>
                    <a:pt x="15788" y="107415"/>
                  </a:lnTo>
                  <a:lnTo>
                    <a:pt x="14583" y="141515"/>
                  </a:lnTo>
                  <a:lnTo>
                    <a:pt x="14326" y="176298"/>
                  </a:lnTo>
                  <a:lnTo>
                    <a:pt x="14288" y="205594"/>
                  </a:lnTo>
                  <a:lnTo>
                    <a:pt x="13494" y="206119"/>
                  </a:lnTo>
                  <a:lnTo>
                    <a:pt x="8136" y="20703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468"/>
            <p:cNvSpPr/>
            <p:nvPr>
              <p:custDataLst>
                <p:tags r:id="rId42"/>
              </p:custDataLst>
            </p:nvPr>
          </p:nvSpPr>
          <p:spPr>
            <a:xfrm>
              <a:off x="842963" y="2621756"/>
              <a:ext cx="169792" cy="249480"/>
            </a:xfrm>
            <a:custGeom>
              <a:avLst/>
              <a:gdLst/>
              <a:ahLst/>
              <a:cxnLst/>
              <a:rect l="0" t="0" r="0" b="0"/>
              <a:pathLst>
                <a:path w="169792" h="249480">
                  <a:moveTo>
                    <a:pt x="21431" y="0"/>
                  </a:moveTo>
                  <a:lnTo>
                    <a:pt x="21431" y="0"/>
                  </a:lnTo>
                  <a:lnTo>
                    <a:pt x="21431" y="3793"/>
                  </a:lnTo>
                  <a:lnTo>
                    <a:pt x="19314" y="7771"/>
                  </a:lnTo>
                  <a:lnTo>
                    <a:pt x="17638" y="9943"/>
                  </a:lnTo>
                  <a:lnTo>
                    <a:pt x="15777" y="16590"/>
                  </a:lnTo>
                  <a:lnTo>
                    <a:pt x="14483" y="49810"/>
                  </a:lnTo>
                  <a:lnTo>
                    <a:pt x="14345" y="77641"/>
                  </a:lnTo>
                  <a:lnTo>
                    <a:pt x="14304" y="109877"/>
                  </a:lnTo>
                  <a:lnTo>
                    <a:pt x="13498" y="139889"/>
                  </a:lnTo>
                  <a:lnTo>
                    <a:pt x="9379" y="168890"/>
                  </a:lnTo>
                  <a:lnTo>
                    <a:pt x="7585" y="202900"/>
                  </a:lnTo>
                  <a:lnTo>
                    <a:pt x="7995" y="229625"/>
                  </a:lnTo>
                  <a:lnTo>
                    <a:pt x="13995" y="248475"/>
                  </a:lnTo>
                  <a:lnTo>
                    <a:pt x="14092" y="248200"/>
                  </a:lnTo>
                  <a:lnTo>
                    <a:pt x="15076" y="225169"/>
                  </a:lnTo>
                  <a:lnTo>
                    <a:pt x="24229" y="194683"/>
                  </a:lnTo>
                  <a:lnTo>
                    <a:pt x="34213" y="159753"/>
                  </a:lnTo>
                  <a:lnTo>
                    <a:pt x="47002" y="137293"/>
                  </a:lnTo>
                  <a:lnTo>
                    <a:pt x="79126" y="110057"/>
                  </a:lnTo>
                  <a:lnTo>
                    <a:pt x="100174" y="99197"/>
                  </a:lnTo>
                  <a:lnTo>
                    <a:pt x="121491" y="94744"/>
                  </a:lnTo>
                  <a:lnTo>
                    <a:pt x="142889" y="97217"/>
                  </a:lnTo>
                  <a:lnTo>
                    <a:pt x="152935" y="103004"/>
                  </a:lnTo>
                  <a:lnTo>
                    <a:pt x="163053" y="115187"/>
                  </a:lnTo>
                  <a:lnTo>
                    <a:pt x="165852" y="119653"/>
                  </a:lnTo>
                  <a:lnTo>
                    <a:pt x="169791" y="137318"/>
                  </a:lnTo>
                  <a:lnTo>
                    <a:pt x="167166" y="157633"/>
                  </a:lnTo>
                  <a:lnTo>
                    <a:pt x="157568" y="178733"/>
                  </a:lnTo>
                  <a:lnTo>
                    <a:pt x="134400" y="206403"/>
                  </a:lnTo>
                  <a:lnTo>
                    <a:pt x="99837" y="232948"/>
                  </a:lnTo>
                  <a:lnTo>
                    <a:pt x="72196" y="245834"/>
                  </a:lnTo>
                  <a:lnTo>
                    <a:pt x="41864" y="249479"/>
                  </a:lnTo>
                  <a:lnTo>
                    <a:pt x="24928" y="246075"/>
                  </a:lnTo>
                  <a:lnTo>
                    <a:pt x="13647" y="240040"/>
                  </a:lnTo>
                  <a:lnTo>
                    <a:pt x="5278" y="233224"/>
                  </a:lnTo>
                  <a:lnTo>
                    <a:pt x="2345" y="226422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469"/>
            <p:cNvSpPr/>
            <p:nvPr>
              <p:custDataLst>
                <p:tags r:id="rId43"/>
              </p:custDataLst>
            </p:nvPr>
          </p:nvSpPr>
          <p:spPr>
            <a:xfrm>
              <a:off x="1121569" y="2743200"/>
              <a:ext cx="7145" cy="128589"/>
            </a:xfrm>
            <a:custGeom>
              <a:avLst/>
              <a:gdLst/>
              <a:ahLst/>
              <a:cxnLst/>
              <a:rect l="0" t="0" r="0" b="0"/>
              <a:pathLst>
                <a:path w="7145" h="128589">
                  <a:moveTo>
                    <a:pt x="7144" y="0"/>
                  </a:moveTo>
                  <a:lnTo>
                    <a:pt x="7144" y="0"/>
                  </a:lnTo>
                  <a:lnTo>
                    <a:pt x="3351" y="3792"/>
                  </a:lnTo>
                  <a:lnTo>
                    <a:pt x="1489" y="9887"/>
                  </a:lnTo>
                  <a:lnTo>
                    <a:pt x="131" y="43730"/>
                  </a:lnTo>
                  <a:lnTo>
                    <a:pt x="26" y="75401"/>
                  </a:lnTo>
                  <a:lnTo>
                    <a:pt x="3" y="106110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470"/>
            <p:cNvSpPr/>
            <p:nvPr>
              <p:custDataLst>
                <p:tags r:id="rId44"/>
              </p:custDataLst>
            </p:nvPr>
          </p:nvSpPr>
          <p:spPr>
            <a:xfrm>
              <a:off x="1350169" y="2650786"/>
              <a:ext cx="305421" cy="249578"/>
            </a:xfrm>
            <a:custGeom>
              <a:avLst/>
              <a:gdLst/>
              <a:ahLst/>
              <a:cxnLst/>
              <a:rect l="0" t="0" r="0" b="0"/>
              <a:pathLst>
                <a:path w="305421" h="249578">
                  <a:moveTo>
                    <a:pt x="0" y="135277"/>
                  </a:moveTo>
                  <a:lnTo>
                    <a:pt x="0" y="135277"/>
                  </a:lnTo>
                  <a:lnTo>
                    <a:pt x="3792" y="135277"/>
                  </a:lnTo>
                  <a:lnTo>
                    <a:pt x="18682" y="128780"/>
                  </a:lnTo>
                  <a:lnTo>
                    <a:pt x="54377" y="112333"/>
                  </a:lnTo>
                  <a:lnTo>
                    <a:pt x="81552" y="104578"/>
                  </a:lnTo>
                  <a:lnTo>
                    <a:pt x="109712" y="93460"/>
                  </a:lnTo>
                  <a:lnTo>
                    <a:pt x="138164" y="80112"/>
                  </a:lnTo>
                  <a:lnTo>
                    <a:pt x="169725" y="61379"/>
                  </a:lnTo>
                  <a:lnTo>
                    <a:pt x="197103" y="37635"/>
                  </a:lnTo>
                  <a:lnTo>
                    <a:pt x="202695" y="28116"/>
                  </a:lnTo>
                  <a:lnTo>
                    <a:pt x="206579" y="10010"/>
                  </a:lnTo>
                  <a:lnTo>
                    <a:pt x="207091" y="1080"/>
                  </a:lnTo>
                  <a:lnTo>
                    <a:pt x="206323" y="568"/>
                  </a:lnTo>
                  <a:lnTo>
                    <a:pt x="203353" y="0"/>
                  </a:lnTo>
                  <a:lnTo>
                    <a:pt x="202244" y="642"/>
                  </a:lnTo>
                  <a:lnTo>
                    <a:pt x="201504" y="1864"/>
                  </a:lnTo>
                  <a:lnTo>
                    <a:pt x="193961" y="26293"/>
                  </a:lnTo>
                  <a:lnTo>
                    <a:pt x="192301" y="56305"/>
                  </a:lnTo>
                  <a:lnTo>
                    <a:pt x="188035" y="83479"/>
                  </a:lnTo>
                  <a:lnTo>
                    <a:pt x="185624" y="111639"/>
                  </a:lnTo>
                  <a:lnTo>
                    <a:pt x="181029" y="139297"/>
                  </a:lnTo>
                  <a:lnTo>
                    <a:pt x="175122" y="173935"/>
                  </a:lnTo>
                  <a:lnTo>
                    <a:pt x="171593" y="209553"/>
                  </a:lnTo>
                  <a:lnTo>
                    <a:pt x="171458" y="213606"/>
                  </a:lnTo>
                  <a:lnTo>
                    <a:pt x="176361" y="202401"/>
                  </a:lnTo>
                  <a:lnTo>
                    <a:pt x="184101" y="169885"/>
                  </a:lnTo>
                  <a:lnTo>
                    <a:pt x="199153" y="135130"/>
                  </a:lnTo>
                  <a:lnTo>
                    <a:pt x="212378" y="117594"/>
                  </a:lnTo>
                  <a:lnTo>
                    <a:pt x="221655" y="111543"/>
                  </a:lnTo>
                  <a:lnTo>
                    <a:pt x="250204" y="103223"/>
                  </a:lnTo>
                  <a:lnTo>
                    <a:pt x="266045" y="106112"/>
                  </a:lnTo>
                  <a:lnTo>
                    <a:pt x="275934" y="109879"/>
                  </a:lnTo>
                  <a:lnTo>
                    <a:pt x="283504" y="116316"/>
                  </a:lnTo>
                  <a:lnTo>
                    <a:pt x="294831" y="133383"/>
                  </a:lnTo>
                  <a:lnTo>
                    <a:pt x="303918" y="157745"/>
                  </a:lnTo>
                  <a:lnTo>
                    <a:pt x="305420" y="178446"/>
                  </a:lnTo>
                  <a:lnTo>
                    <a:pt x="300903" y="213898"/>
                  </a:lnTo>
                  <a:lnTo>
                    <a:pt x="300037" y="2495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471"/>
            <p:cNvSpPr/>
            <p:nvPr>
              <p:custDataLst>
                <p:tags r:id="rId45"/>
              </p:custDataLst>
            </p:nvPr>
          </p:nvSpPr>
          <p:spPr>
            <a:xfrm>
              <a:off x="1200214" y="2721769"/>
              <a:ext cx="85662" cy="149472"/>
            </a:xfrm>
            <a:custGeom>
              <a:avLst/>
              <a:gdLst/>
              <a:ahLst/>
              <a:cxnLst/>
              <a:rect l="0" t="0" r="0" b="0"/>
              <a:pathLst>
                <a:path w="85662" h="149472">
                  <a:moveTo>
                    <a:pt x="28511" y="14287"/>
                  </a:moveTo>
                  <a:lnTo>
                    <a:pt x="28511" y="14287"/>
                  </a:lnTo>
                  <a:lnTo>
                    <a:pt x="28511" y="18080"/>
                  </a:lnTo>
                  <a:lnTo>
                    <a:pt x="22029" y="46399"/>
                  </a:lnTo>
                  <a:lnTo>
                    <a:pt x="19381" y="74253"/>
                  </a:lnTo>
                  <a:lnTo>
                    <a:pt x="17310" y="90151"/>
                  </a:lnTo>
                  <a:lnTo>
                    <a:pt x="19018" y="108026"/>
                  </a:lnTo>
                  <a:lnTo>
                    <a:pt x="13955" y="137186"/>
                  </a:lnTo>
                  <a:lnTo>
                    <a:pt x="8142" y="148172"/>
                  </a:lnTo>
                  <a:lnTo>
                    <a:pt x="6994" y="148788"/>
                  </a:lnTo>
                  <a:lnTo>
                    <a:pt x="3602" y="149471"/>
                  </a:lnTo>
                  <a:lnTo>
                    <a:pt x="2380" y="148860"/>
                  </a:lnTo>
                  <a:lnTo>
                    <a:pt x="1565" y="147659"/>
                  </a:lnTo>
                  <a:lnTo>
                    <a:pt x="660" y="143413"/>
                  </a:lnTo>
                  <a:lnTo>
                    <a:pt x="0" y="112988"/>
                  </a:lnTo>
                  <a:lnTo>
                    <a:pt x="2065" y="85466"/>
                  </a:lnTo>
                  <a:lnTo>
                    <a:pt x="9882" y="60891"/>
                  </a:lnTo>
                  <a:lnTo>
                    <a:pt x="29194" y="35898"/>
                  </a:lnTo>
                  <a:lnTo>
                    <a:pt x="57323" y="12723"/>
                  </a:lnTo>
                  <a:lnTo>
                    <a:pt x="856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472"/>
            <p:cNvSpPr/>
            <p:nvPr>
              <p:custDataLst>
                <p:tags r:id="rId46"/>
              </p:custDataLst>
            </p:nvPr>
          </p:nvSpPr>
          <p:spPr>
            <a:xfrm>
              <a:off x="1143000" y="2671763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7143"/>
                  </a:moveTo>
                  <a:lnTo>
                    <a:pt x="0" y="71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795"/>
          <p:cNvGrpSpPr/>
          <p:nvPr/>
        </p:nvGrpSpPr>
        <p:grpSpPr>
          <a:xfrm>
            <a:off x="1914530" y="2664619"/>
            <a:ext cx="642934" cy="235745"/>
            <a:chOff x="1914530" y="2664619"/>
            <a:chExt cx="642934" cy="235745"/>
          </a:xfrm>
        </p:grpSpPr>
        <p:sp>
          <p:nvSpPr>
            <p:cNvPr id="185" name="SMARTInkShape-5473"/>
            <p:cNvSpPr/>
            <p:nvPr>
              <p:custDataLst>
                <p:tags r:id="rId36"/>
              </p:custDataLst>
            </p:nvPr>
          </p:nvSpPr>
          <p:spPr>
            <a:xfrm>
              <a:off x="2264569" y="2728913"/>
              <a:ext cx="107157" cy="14288"/>
            </a:xfrm>
            <a:custGeom>
              <a:avLst/>
              <a:gdLst/>
              <a:ahLst/>
              <a:cxnLst/>
              <a:rect l="0" t="0" r="0" b="0"/>
              <a:pathLst>
                <a:path w="107157" h="14288">
                  <a:moveTo>
                    <a:pt x="0" y="0"/>
                  </a:moveTo>
                  <a:lnTo>
                    <a:pt x="0" y="0"/>
                  </a:lnTo>
                  <a:lnTo>
                    <a:pt x="9943" y="0"/>
                  </a:lnTo>
                  <a:lnTo>
                    <a:pt x="44106" y="6481"/>
                  </a:lnTo>
                  <a:lnTo>
                    <a:pt x="78745" y="10848"/>
                  </a:lnTo>
                  <a:lnTo>
                    <a:pt x="107156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474"/>
            <p:cNvSpPr/>
            <p:nvPr>
              <p:custDataLst>
                <p:tags r:id="rId37"/>
              </p:custDataLst>
            </p:nvPr>
          </p:nvSpPr>
          <p:spPr>
            <a:xfrm>
              <a:off x="2433750" y="2729338"/>
              <a:ext cx="123714" cy="171026"/>
            </a:xfrm>
            <a:custGeom>
              <a:avLst/>
              <a:gdLst/>
              <a:ahLst/>
              <a:cxnLst/>
              <a:rect l="0" t="0" r="0" b="0"/>
              <a:pathLst>
                <a:path w="123714" h="171026">
                  <a:moveTo>
                    <a:pt x="16556" y="42437"/>
                  </a:moveTo>
                  <a:lnTo>
                    <a:pt x="16556" y="42437"/>
                  </a:lnTo>
                  <a:lnTo>
                    <a:pt x="16556" y="46229"/>
                  </a:lnTo>
                  <a:lnTo>
                    <a:pt x="17350" y="47347"/>
                  </a:lnTo>
                  <a:lnTo>
                    <a:pt x="18673" y="48091"/>
                  </a:lnTo>
                  <a:lnTo>
                    <a:pt x="20349" y="48588"/>
                  </a:lnTo>
                  <a:lnTo>
                    <a:pt x="31029" y="55104"/>
                  </a:lnTo>
                  <a:lnTo>
                    <a:pt x="51316" y="56630"/>
                  </a:lnTo>
                  <a:lnTo>
                    <a:pt x="64603" y="52904"/>
                  </a:lnTo>
                  <a:lnTo>
                    <a:pt x="95595" y="33121"/>
                  </a:lnTo>
                  <a:lnTo>
                    <a:pt x="112513" y="16898"/>
                  </a:lnTo>
                  <a:lnTo>
                    <a:pt x="114766" y="11772"/>
                  </a:lnTo>
                  <a:lnTo>
                    <a:pt x="114573" y="9293"/>
                  </a:lnTo>
                  <a:lnTo>
                    <a:pt x="112242" y="4423"/>
                  </a:lnTo>
                  <a:lnTo>
                    <a:pt x="110509" y="2807"/>
                  </a:lnTo>
                  <a:lnTo>
                    <a:pt x="106467" y="1011"/>
                  </a:lnTo>
                  <a:lnTo>
                    <a:pt x="95937" y="0"/>
                  </a:lnTo>
                  <a:lnTo>
                    <a:pt x="65727" y="7402"/>
                  </a:lnTo>
                  <a:lnTo>
                    <a:pt x="52697" y="12578"/>
                  </a:lnTo>
                  <a:lnTo>
                    <a:pt x="36437" y="25211"/>
                  </a:lnTo>
                  <a:lnTo>
                    <a:pt x="11903" y="57278"/>
                  </a:lnTo>
                  <a:lnTo>
                    <a:pt x="1331" y="78320"/>
                  </a:lnTo>
                  <a:lnTo>
                    <a:pt x="0" y="92516"/>
                  </a:lnTo>
                  <a:lnTo>
                    <a:pt x="3713" y="111780"/>
                  </a:lnTo>
                  <a:lnTo>
                    <a:pt x="5613" y="117240"/>
                  </a:lnTo>
                  <a:lnTo>
                    <a:pt x="14074" y="127541"/>
                  </a:lnTo>
                  <a:lnTo>
                    <a:pt x="38908" y="147089"/>
                  </a:lnTo>
                  <a:lnTo>
                    <a:pt x="71654" y="160534"/>
                  </a:lnTo>
                  <a:lnTo>
                    <a:pt x="101876" y="168717"/>
                  </a:lnTo>
                  <a:lnTo>
                    <a:pt x="123713" y="171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475"/>
            <p:cNvSpPr/>
            <p:nvPr>
              <p:custDataLst>
                <p:tags r:id="rId38"/>
              </p:custDataLst>
            </p:nvPr>
          </p:nvSpPr>
          <p:spPr>
            <a:xfrm>
              <a:off x="1914530" y="2721769"/>
              <a:ext cx="85721" cy="153767"/>
            </a:xfrm>
            <a:custGeom>
              <a:avLst/>
              <a:gdLst/>
              <a:ahLst/>
              <a:cxnLst/>
              <a:rect l="0" t="0" r="0" b="0"/>
              <a:pathLst>
                <a:path w="85721" h="153767">
                  <a:moveTo>
                    <a:pt x="21426" y="7144"/>
                  </a:moveTo>
                  <a:lnTo>
                    <a:pt x="21426" y="7144"/>
                  </a:lnTo>
                  <a:lnTo>
                    <a:pt x="21426" y="17086"/>
                  </a:lnTo>
                  <a:lnTo>
                    <a:pt x="19310" y="21617"/>
                  </a:lnTo>
                  <a:lnTo>
                    <a:pt x="17634" y="23936"/>
                  </a:lnTo>
                  <a:lnTo>
                    <a:pt x="14944" y="44768"/>
                  </a:lnTo>
                  <a:lnTo>
                    <a:pt x="10577" y="78832"/>
                  </a:lnTo>
                  <a:lnTo>
                    <a:pt x="11129" y="112216"/>
                  </a:lnTo>
                  <a:lnTo>
                    <a:pt x="6501" y="145821"/>
                  </a:lnTo>
                  <a:lnTo>
                    <a:pt x="5126" y="147220"/>
                  </a:lnTo>
                  <a:lnTo>
                    <a:pt x="3416" y="148153"/>
                  </a:lnTo>
                  <a:lnTo>
                    <a:pt x="2275" y="149569"/>
                  </a:lnTo>
                  <a:lnTo>
                    <a:pt x="671" y="153766"/>
                  </a:lnTo>
                  <a:lnTo>
                    <a:pt x="445" y="153311"/>
                  </a:lnTo>
                  <a:lnTo>
                    <a:pt x="0" y="117945"/>
                  </a:lnTo>
                  <a:lnTo>
                    <a:pt x="2113" y="92177"/>
                  </a:lnTo>
                  <a:lnTo>
                    <a:pt x="12974" y="57059"/>
                  </a:lnTo>
                  <a:lnTo>
                    <a:pt x="24831" y="37279"/>
                  </a:lnTo>
                  <a:lnTo>
                    <a:pt x="51547" y="16090"/>
                  </a:lnTo>
                  <a:lnTo>
                    <a:pt x="857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476"/>
            <p:cNvSpPr/>
            <p:nvPr>
              <p:custDataLst>
                <p:tags r:id="rId39"/>
              </p:custDataLst>
            </p:nvPr>
          </p:nvSpPr>
          <p:spPr>
            <a:xfrm>
              <a:off x="2314575" y="2664619"/>
              <a:ext cx="14289" cy="221188"/>
            </a:xfrm>
            <a:custGeom>
              <a:avLst/>
              <a:gdLst/>
              <a:ahLst/>
              <a:cxnLst/>
              <a:rect l="0" t="0" r="0" b="0"/>
              <a:pathLst>
                <a:path w="14289" h="221188">
                  <a:moveTo>
                    <a:pt x="14288" y="0"/>
                  </a:moveTo>
                  <a:lnTo>
                    <a:pt x="14288" y="0"/>
                  </a:lnTo>
                  <a:lnTo>
                    <a:pt x="14288" y="9943"/>
                  </a:lnTo>
                  <a:lnTo>
                    <a:pt x="7806" y="44900"/>
                  </a:lnTo>
                  <a:lnTo>
                    <a:pt x="5158" y="79454"/>
                  </a:lnTo>
                  <a:lnTo>
                    <a:pt x="1528" y="107415"/>
                  </a:lnTo>
                  <a:lnTo>
                    <a:pt x="453" y="135808"/>
                  </a:lnTo>
                  <a:lnTo>
                    <a:pt x="134" y="164329"/>
                  </a:lnTo>
                  <a:lnTo>
                    <a:pt x="26" y="194826"/>
                  </a:lnTo>
                  <a:lnTo>
                    <a:pt x="0" y="221187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477"/>
            <p:cNvSpPr/>
            <p:nvPr>
              <p:custDataLst>
                <p:tags r:id="rId40"/>
              </p:custDataLst>
            </p:nvPr>
          </p:nvSpPr>
          <p:spPr>
            <a:xfrm>
              <a:off x="2023607" y="2729007"/>
              <a:ext cx="183813" cy="139923"/>
            </a:xfrm>
            <a:custGeom>
              <a:avLst/>
              <a:gdLst/>
              <a:ahLst/>
              <a:cxnLst/>
              <a:rect l="0" t="0" r="0" b="0"/>
              <a:pathLst>
                <a:path w="183813" h="139923">
                  <a:moveTo>
                    <a:pt x="140949" y="14193"/>
                  </a:moveTo>
                  <a:lnTo>
                    <a:pt x="140949" y="14193"/>
                  </a:lnTo>
                  <a:lnTo>
                    <a:pt x="140949" y="10401"/>
                  </a:lnTo>
                  <a:lnTo>
                    <a:pt x="140156" y="9283"/>
                  </a:lnTo>
                  <a:lnTo>
                    <a:pt x="138833" y="8539"/>
                  </a:lnTo>
                  <a:lnTo>
                    <a:pt x="137157" y="8042"/>
                  </a:lnTo>
                  <a:lnTo>
                    <a:pt x="136040" y="6917"/>
                  </a:lnTo>
                  <a:lnTo>
                    <a:pt x="134798" y="3551"/>
                  </a:lnTo>
                  <a:lnTo>
                    <a:pt x="132880" y="2336"/>
                  </a:lnTo>
                  <a:lnTo>
                    <a:pt x="117799" y="226"/>
                  </a:lnTo>
                  <a:lnTo>
                    <a:pt x="106397" y="0"/>
                  </a:lnTo>
                  <a:lnTo>
                    <a:pt x="75868" y="13343"/>
                  </a:lnTo>
                  <a:lnTo>
                    <a:pt x="62812" y="20165"/>
                  </a:lnTo>
                  <a:lnTo>
                    <a:pt x="32754" y="50698"/>
                  </a:lnTo>
                  <a:lnTo>
                    <a:pt x="7825" y="83617"/>
                  </a:lnTo>
                  <a:lnTo>
                    <a:pt x="2408" y="94261"/>
                  </a:lnTo>
                  <a:lnTo>
                    <a:pt x="0" y="104283"/>
                  </a:lnTo>
                  <a:lnTo>
                    <a:pt x="1047" y="111912"/>
                  </a:lnTo>
                  <a:lnTo>
                    <a:pt x="2437" y="115058"/>
                  </a:lnTo>
                  <a:lnTo>
                    <a:pt x="4158" y="117155"/>
                  </a:lnTo>
                  <a:lnTo>
                    <a:pt x="8186" y="119485"/>
                  </a:lnTo>
                  <a:lnTo>
                    <a:pt x="14917" y="120797"/>
                  </a:lnTo>
                  <a:lnTo>
                    <a:pt x="25731" y="117393"/>
                  </a:lnTo>
                  <a:lnTo>
                    <a:pt x="52971" y="94599"/>
                  </a:lnTo>
                  <a:lnTo>
                    <a:pt x="76672" y="63499"/>
                  </a:lnTo>
                  <a:lnTo>
                    <a:pt x="105232" y="29046"/>
                  </a:lnTo>
                  <a:lnTo>
                    <a:pt x="113169" y="19207"/>
                  </a:lnTo>
                  <a:lnTo>
                    <a:pt x="118430" y="6330"/>
                  </a:lnTo>
                  <a:lnTo>
                    <a:pt x="120381" y="4189"/>
                  </a:lnTo>
                  <a:lnTo>
                    <a:pt x="125421" y="752"/>
                  </a:lnTo>
                  <a:lnTo>
                    <a:pt x="125835" y="1263"/>
                  </a:lnTo>
                  <a:lnTo>
                    <a:pt x="126553" y="9923"/>
                  </a:lnTo>
                  <a:lnTo>
                    <a:pt x="120501" y="43647"/>
                  </a:lnTo>
                  <a:lnTo>
                    <a:pt x="121764" y="78603"/>
                  </a:lnTo>
                  <a:lnTo>
                    <a:pt x="127604" y="108517"/>
                  </a:lnTo>
                  <a:lnTo>
                    <a:pt x="145272" y="136349"/>
                  </a:lnTo>
                  <a:lnTo>
                    <a:pt x="150279" y="139922"/>
                  </a:lnTo>
                  <a:lnTo>
                    <a:pt x="153519" y="139287"/>
                  </a:lnTo>
                  <a:lnTo>
                    <a:pt x="183812" y="121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796"/>
          <p:cNvGrpSpPr/>
          <p:nvPr/>
        </p:nvGrpSpPr>
        <p:grpSpPr>
          <a:xfrm>
            <a:off x="2843213" y="2543175"/>
            <a:ext cx="1857376" cy="621496"/>
            <a:chOff x="2843213" y="2543175"/>
            <a:chExt cx="1857376" cy="621496"/>
          </a:xfrm>
        </p:grpSpPr>
        <p:sp>
          <p:nvSpPr>
            <p:cNvPr id="191" name="SMARTInkShape-5478"/>
            <p:cNvSpPr/>
            <p:nvPr>
              <p:custDataLst>
                <p:tags r:id="rId31"/>
              </p:custDataLst>
            </p:nvPr>
          </p:nvSpPr>
          <p:spPr>
            <a:xfrm>
              <a:off x="3666847" y="2697490"/>
              <a:ext cx="374648" cy="265499"/>
            </a:xfrm>
            <a:custGeom>
              <a:avLst/>
              <a:gdLst/>
              <a:ahLst/>
              <a:cxnLst/>
              <a:rect l="0" t="0" r="0" b="0"/>
              <a:pathLst>
                <a:path w="374648" h="265499">
                  <a:moveTo>
                    <a:pt x="205066" y="131435"/>
                  </a:moveTo>
                  <a:lnTo>
                    <a:pt x="205066" y="131435"/>
                  </a:lnTo>
                  <a:lnTo>
                    <a:pt x="205066" y="127643"/>
                  </a:lnTo>
                  <a:lnTo>
                    <a:pt x="204272" y="126525"/>
                  </a:lnTo>
                  <a:lnTo>
                    <a:pt x="202949" y="125781"/>
                  </a:lnTo>
                  <a:lnTo>
                    <a:pt x="201273" y="125284"/>
                  </a:lnTo>
                  <a:lnTo>
                    <a:pt x="200156" y="123366"/>
                  </a:lnTo>
                  <a:lnTo>
                    <a:pt x="197790" y="113875"/>
                  </a:lnTo>
                  <a:lnTo>
                    <a:pt x="190282" y="103155"/>
                  </a:lnTo>
                  <a:lnTo>
                    <a:pt x="188066" y="100675"/>
                  </a:lnTo>
                  <a:lnTo>
                    <a:pt x="179254" y="97920"/>
                  </a:lnTo>
                  <a:lnTo>
                    <a:pt x="157986" y="96152"/>
                  </a:lnTo>
                  <a:lnTo>
                    <a:pt x="127092" y="102299"/>
                  </a:lnTo>
                  <a:lnTo>
                    <a:pt x="99765" y="113630"/>
                  </a:lnTo>
                  <a:lnTo>
                    <a:pt x="64203" y="133798"/>
                  </a:lnTo>
                  <a:lnTo>
                    <a:pt x="34013" y="164269"/>
                  </a:lnTo>
                  <a:lnTo>
                    <a:pt x="16094" y="191523"/>
                  </a:lnTo>
                  <a:lnTo>
                    <a:pt x="2314" y="223473"/>
                  </a:lnTo>
                  <a:lnTo>
                    <a:pt x="0" y="243901"/>
                  </a:lnTo>
                  <a:lnTo>
                    <a:pt x="2271" y="252328"/>
                  </a:lnTo>
                  <a:lnTo>
                    <a:pt x="8043" y="258719"/>
                  </a:lnTo>
                  <a:lnTo>
                    <a:pt x="15900" y="263412"/>
                  </a:lnTo>
                  <a:lnTo>
                    <a:pt x="24683" y="265498"/>
                  </a:lnTo>
                  <a:lnTo>
                    <a:pt x="48961" y="261133"/>
                  </a:lnTo>
                  <a:lnTo>
                    <a:pt x="76687" y="250511"/>
                  </a:lnTo>
                  <a:lnTo>
                    <a:pt x="105094" y="229569"/>
                  </a:lnTo>
                  <a:lnTo>
                    <a:pt x="127933" y="196004"/>
                  </a:lnTo>
                  <a:lnTo>
                    <a:pt x="142083" y="164237"/>
                  </a:lnTo>
                  <a:lnTo>
                    <a:pt x="151656" y="134363"/>
                  </a:lnTo>
                  <a:lnTo>
                    <a:pt x="160312" y="105403"/>
                  </a:lnTo>
                  <a:lnTo>
                    <a:pt x="171785" y="76714"/>
                  </a:lnTo>
                  <a:lnTo>
                    <a:pt x="183175" y="42809"/>
                  </a:lnTo>
                  <a:lnTo>
                    <a:pt x="188525" y="25536"/>
                  </a:lnTo>
                  <a:lnTo>
                    <a:pt x="190690" y="0"/>
                  </a:lnTo>
                  <a:lnTo>
                    <a:pt x="190766" y="2316"/>
                  </a:lnTo>
                  <a:lnTo>
                    <a:pt x="185866" y="14943"/>
                  </a:lnTo>
                  <a:lnTo>
                    <a:pt x="180136" y="50154"/>
                  </a:lnTo>
                  <a:lnTo>
                    <a:pt x="173778" y="77277"/>
                  </a:lnTo>
                  <a:lnTo>
                    <a:pt x="170660" y="105422"/>
                  </a:lnTo>
                  <a:lnTo>
                    <a:pt x="169736" y="133870"/>
                  </a:lnTo>
                  <a:lnTo>
                    <a:pt x="173255" y="158615"/>
                  </a:lnTo>
                  <a:lnTo>
                    <a:pt x="187258" y="188309"/>
                  </a:lnTo>
                  <a:lnTo>
                    <a:pt x="201465" y="208347"/>
                  </a:lnTo>
                  <a:lnTo>
                    <a:pt x="220403" y="220017"/>
                  </a:lnTo>
                  <a:lnTo>
                    <a:pt x="241095" y="227708"/>
                  </a:lnTo>
                  <a:lnTo>
                    <a:pt x="263101" y="229546"/>
                  </a:lnTo>
                  <a:lnTo>
                    <a:pt x="288584" y="224622"/>
                  </a:lnTo>
                  <a:lnTo>
                    <a:pt x="318929" y="209138"/>
                  </a:lnTo>
                  <a:lnTo>
                    <a:pt x="332665" y="199307"/>
                  </a:lnTo>
                  <a:lnTo>
                    <a:pt x="363520" y="164607"/>
                  </a:lnTo>
                  <a:lnTo>
                    <a:pt x="372312" y="145761"/>
                  </a:lnTo>
                  <a:lnTo>
                    <a:pt x="374647" y="134892"/>
                  </a:lnTo>
                  <a:lnTo>
                    <a:pt x="373568" y="124770"/>
                  </a:lnTo>
                  <a:lnTo>
                    <a:pt x="370201" y="109128"/>
                  </a:lnTo>
                  <a:lnTo>
                    <a:pt x="367543" y="107039"/>
                  </a:lnTo>
                  <a:lnTo>
                    <a:pt x="358241" y="104717"/>
                  </a:lnTo>
                  <a:lnTo>
                    <a:pt x="348285" y="105802"/>
                  </a:lnTo>
                  <a:lnTo>
                    <a:pt x="338569" y="109724"/>
                  </a:lnTo>
                  <a:lnTo>
                    <a:pt x="304945" y="135003"/>
                  </a:lnTo>
                  <a:lnTo>
                    <a:pt x="289869" y="154717"/>
                  </a:lnTo>
                  <a:lnTo>
                    <a:pt x="280816" y="179520"/>
                  </a:lnTo>
                  <a:lnTo>
                    <a:pt x="278575" y="202303"/>
                  </a:lnTo>
                  <a:lnTo>
                    <a:pt x="280864" y="216907"/>
                  </a:lnTo>
                  <a:lnTo>
                    <a:pt x="286643" y="227102"/>
                  </a:lnTo>
                  <a:lnTo>
                    <a:pt x="295297" y="234279"/>
                  </a:lnTo>
                  <a:lnTo>
                    <a:pt x="307081" y="240114"/>
                  </a:lnTo>
                  <a:lnTo>
                    <a:pt x="340365" y="244995"/>
                  </a:lnTo>
                  <a:lnTo>
                    <a:pt x="347941" y="245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479"/>
            <p:cNvSpPr/>
            <p:nvPr>
              <p:custDataLst>
                <p:tags r:id="rId32"/>
              </p:custDataLst>
            </p:nvPr>
          </p:nvSpPr>
          <p:spPr>
            <a:xfrm>
              <a:off x="4119050" y="2843507"/>
              <a:ext cx="202920" cy="112144"/>
            </a:xfrm>
            <a:custGeom>
              <a:avLst/>
              <a:gdLst/>
              <a:ahLst/>
              <a:cxnLst/>
              <a:rect l="0" t="0" r="0" b="0"/>
              <a:pathLst>
                <a:path w="202920" h="112144">
                  <a:moveTo>
                    <a:pt x="95763" y="6849"/>
                  </a:moveTo>
                  <a:lnTo>
                    <a:pt x="95763" y="6849"/>
                  </a:lnTo>
                  <a:lnTo>
                    <a:pt x="91970" y="3057"/>
                  </a:lnTo>
                  <a:lnTo>
                    <a:pt x="87992" y="1195"/>
                  </a:lnTo>
                  <a:lnTo>
                    <a:pt x="78970" y="0"/>
                  </a:lnTo>
                  <a:lnTo>
                    <a:pt x="53746" y="7515"/>
                  </a:lnTo>
                  <a:lnTo>
                    <a:pt x="43751" y="12702"/>
                  </a:lnTo>
                  <a:lnTo>
                    <a:pt x="29199" y="25340"/>
                  </a:lnTo>
                  <a:lnTo>
                    <a:pt x="6225" y="58665"/>
                  </a:lnTo>
                  <a:lnTo>
                    <a:pt x="935" y="68508"/>
                  </a:lnTo>
                  <a:lnTo>
                    <a:pt x="0" y="72561"/>
                  </a:lnTo>
                  <a:lnTo>
                    <a:pt x="171" y="76057"/>
                  </a:lnTo>
                  <a:lnTo>
                    <a:pt x="2477" y="82058"/>
                  </a:lnTo>
                  <a:lnTo>
                    <a:pt x="6149" y="87371"/>
                  </a:lnTo>
                  <a:lnTo>
                    <a:pt x="12542" y="90262"/>
                  </a:lnTo>
                  <a:lnTo>
                    <a:pt x="16470" y="91032"/>
                  </a:lnTo>
                  <a:lnTo>
                    <a:pt x="39883" y="86566"/>
                  </a:lnTo>
                  <a:lnTo>
                    <a:pt x="70706" y="75742"/>
                  </a:lnTo>
                  <a:lnTo>
                    <a:pt x="85869" y="64921"/>
                  </a:lnTo>
                  <a:lnTo>
                    <a:pt x="107885" y="36721"/>
                  </a:lnTo>
                  <a:lnTo>
                    <a:pt x="122800" y="9747"/>
                  </a:lnTo>
                  <a:lnTo>
                    <a:pt x="123882" y="3916"/>
                  </a:lnTo>
                  <a:lnTo>
                    <a:pt x="123240" y="3306"/>
                  </a:lnTo>
                  <a:lnTo>
                    <a:pt x="122018" y="3693"/>
                  </a:lnTo>
                  <a:lnTo>
                    <a:pt x="118146" y="6226"/>
                  </a:lnTo>
                  <a:lnTo>
                    <a:pt x="117277" y="26681"/>
                  </a:lnTo>
                  <a:lnTo>
                    <a:pt x="124976" y="57585"/>
                  </a:lnTo>
                  <a:lnTo>
                    <a:pt x="138681" y="92011"/>
                  </a:lnTo>
                  <a:lnTo>
                    <a:pt x="141044" y="96961"/>
                  </a:lnTo>
                  <a:lnTo>
                    <a:pt x="150019" y="104578"/>
                  </a:lnTo>
                  <a:lnTo>
                    <a:pt x="161152" y="109816"/>
                  </a:lnTo>
                  <a:lnTo>
                    <a:pt x="171391" y="112143"/>
                  </a:lnTo>
                  <a:lnTo>
                    <a:pt x="202919" y="106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480"/>
            <p:cNvSpPr/>
            <p:nvPr>
              <p:custDataLst>
                <p:tags r:id="rId33"/>
              </p:custDataLst>
            </p:nvPr>
          </p:nvSpPr>
          <p:spPr>
            <a:xfrm>
              <a:off x="2843213" y="2543175"/>
              <a:ext cx="684309" cy="621496"/>
            </a:xfrm>
            <a:custGeom>
              <a:avLst/>
              <a:gdLst/>
              <a:ahLst/>
              <a:cxnLst/>
              <a:rect l="0" t="0" r="0" b="0"/>
              <a:pathLst>
                <a:path w="684309" h="621496">
                  <a:moveTo>
                    <a:pt x="114300" y="0"/>
                  </a:moveTo>
                  <a:lnTo>
                    <a:pt x="114300" y="0"/>
                  </a:lnTo>
                  <a:lnTo>
                    <a:pt x="120003" y="6497"/>
                  </a:lnTo>
                  <a:lnTo>
                    <a:pt x="139929" y="37021"/>
                  </a:lnTo>
                  <a:lnTo>
                    <a:pt x="169369" y="64551"/>
                  </a:lnTo>
                  <a:lnTo>
                    <a:pt x="201525" y="87918"/>
                  </a:lnTo>
                  <a:lnTo>
                    <a:pt x="225297" y="105750"/>
                  </a:lnTo>
                  <a:lnTo>
                    <a:pt x="251738" y="124258"/>
                  </a:lnTo>
                  <a:lnTo>
                    <a:pt x="281482" y="143067"/>
                  </a:lnTo>
                  <a:lnTo>
                    <a:pt x="312428" y="162010"/>
                  </a:lnTo>
                  <a:lnTo>
                    <a:pt x="342057" y="181013"/>
                  </a:lnTo>
                  <a:lnTo>
                    <a:pt x="373217" y="200042"/>
                  </a:lnTo>
                  <a:lnTo>
                    <a:pt x="405586" y="219083"/>
                  </a:lnTo>
                  <a:lnTo>
                    <a:pt x="438494" y="238128"/>
                  </a:lnTo>
                  <a:lnTo>
                    <a:pt x="469523" y="257177"/>
                  </a:lnTo>
                  <a:lnTo>
                    <a:pt x="498395" y="276226"/>
                  </a:lnTo>
                  <a:lnTo>
                    <a:pt x="524457" y="295275"/>
                  </a:lnTo>
                  <a:lnTo>
                    <a:pt x="549269" y="312208"/>
                  </a:lnTo>
                  <a:lnTo>
                    <a:pt x="573526" y="327672"/>
                  </a:lnTo>
                  <a:lnTo>
                    <a:pt x="607907" y="348971"/>
                  </a:lnTo>
                  <a:lnTo>
                    <a:pt x="641662" y="370793"/>
                  </a:lnTo>
                  <a:lnTo>
                    <a:pt x="675667" y="396570"/>
                  </a:lnTo>
                  <a:lnTo>
                    <a:pt x="684308" y="399592"/>
                  </a:lnTo>
                  <a:lnTo>
                    <a:pt x="684012" y="399745"/>
                  </a:lnTo>
                  <a:lnTo>
                    <a:pt x="651996" y="400047"/>
                  </a:lnTo>
                  <a:lnTo>
                    <a:pt x="618700" y="407820"/>
                  </a:lnTo>
                  <a:lnTo>
                    <a:pt x="592099" y="414523"/>
                  </a:lnTo>
                  <a:lnTo>
                    <a:pt x="561993" y="423653"/>
                  </a:lnTo>
                  <a:lnTo>
                    <a:pt x="527937" y="438529"/>
                  </a:lnTo>
                  <a:lnTo>
                    <a:pt x="503720" y="450489"/>
                  </a:lnTo>
                  <a:lnTo>
                    <a:pt x="477081" y="461097"/>
                  </a:lnTo>
                  <a:lnTo>
                    <a:pt x="449367" y="473219"/>
                  </a:lnTo>
                  <a:lnTo>
                    <a:pt x="420381" y="486545"/>
                  </a:lnTo>
                  <a:lnTo>
                    <a:pt x="388977" y="500405"/>
                  </a:lnTo>
                  <a:lnTo>
                    <a:pt x="358616" y="512385"/>
                  </a:lnTo>
                  <a:lnTo>
                    <a:pt x="329247" y="523796"/>
                  </a:lnTo>
                  <a:lnTo>
                    <a:pt x="300319" y="536804"/>
                  </a:lnTo>
                  <a:lnTo>
                    <a:pt x="271587" y="548407"/>
                  </a:lnTo>
                  <a:lnTo>
                    <a:pt x="242943" y="558855"/>
                  </a:lnTo>
                  <a:lnTo>
                    <a:pt x="214337" y="568790"/>
                  </a:lnTo>
                  <a:lnTo>
                    <a:pt x="187865" y="576381"/>
                  </a:lnTo>
                  <a:lnTo>
                    <a:pt x="162870" y="583194"/>
                  </a:lnTo>
                  <a:lnTo>
                    <a:pt x="127280" y="595162"/>
                  </a:lnTo>
                  <a:lnTo>
                    <a:pt x="96273" y="604087"/>
                  </a:lnTo>
                  <a:lnTo>
                    <a:pt x="61585" y="614214"/>
                  </a:lnTo>
                  <a:lnTo>
                    <a:pt x="44176" y="619346"/>
                  </a:lnTo>
                  <a:lnTo>
                    <a:pt x="21995" y="621469"/>
                  </a:lnTo>
                  <a:lnTo>
                    <a:pt x="25390" y="621495"/>
                  </a:lnTo>
                  <a:lnTo>
                    <a:pt x="29276" y="619385"/>
                  </a:lnTo>
                  <a:lnTo>
                    <a:pt x="42030" y="611562"/>
                  </a:lnTo>
                  <a:lnTo>
                    <a:pt x="72268" y="597903"/>
                  </a:lnTo>
                  <a:lnTo>
                    <a:pt x="103968" y="584388"/>
                  </a:lnTo>
                  <a:lnTo>
                    <a:pt x="135227" y="572761"/>
                  </a:lnTo>
                  <a:lnTo>
                    <a:pt x="160113" y="563859"/>
                  </a:lnTo>
                  <a:lnTo>
                    <a:pt x="186255" y="554610"/>
                  </a:lnTo>
                  <a:lnTo>
                    <a:pt x="211103" y="545208"/>
                  </a:lnTo>
                  <a:lnTo>
                    <a:pt x="239609" y="533621"/>
                  </a:lnTo>
                  <a:lnTo>
                    <a:pt x="270799" y="521327"/>
                  </a:lnTo>
                  <a:lnTo>
                    <a:pt x="303182" y="510572"/>
                  </a:lnTo>
                  <a:lnTo>
                    <a:pt x="333978" y="498383"/>
                  </a:lnTo>
                  <a:lnTo>
                    <a:pt x="365128" y="485822"/>
                  </a:lnTo>
                  <a:lnTo>
                    <a:pt x="400139" y="474948"/>
                  </a:lnTo>
                  <a:lnTo>
                    <a:pt x="432633" y="462707"/>
                  </a:lnTo>
                  <a:lnTo>
                    <a:pt x="462950" y="450916"/>
                  </a:lnTo>
                  <a:lnTo>
                    <a:pt x="492299" y="443030"/>
                  </a:lnTo>
                  <a:lnTo>
                    <a:pt x="521218" y="432646"/>
                  </a:lnTo>
                  <a:lnTo>
                    <a:pt x="548358" y="421681"/>
                  </a:lnTo>
                  <a:lnTo>
                    <a:pt x="581488" y="410251"/>
                  </a:lnTo>
                  <a:lnTo>
                    <a:pt x="616894" y="392569"/>
                  </a:lnTo>
                  <a:lnTo>
                    <a:pt x="647559" y="369956"/>
                  </a:lnTo>
                  <a:lnTo>
                    <a:pt x="652929" y="361275"/>
                  </a:lnTo>
                  <a:lnTo>
                    <a:pt x="655315" y="352125"/>
                  </a:lnTo>
                  <a:lnTo>
                    <a:pt x="654259" y="342767"/>
                  </a:lnTo>
                  <a:lnTo>
                    <a:pt x="650350" y="333316"/>
                  </a:lnTo>
                  <a:lnTo>
                    <a:pt x="630439" y="309555"/>
                  </a:lnTo>
                  <a:lnTo>
                    <a:pt x="600457" y="290511"/>
                  </a:lnTo>
                  <a:lnTo>
                    <a:pt x="573289" y="275431"/>
                  </a:lnTo>
                  <a:lnTo>
                    <a:pt x="544337" y="257028"/>
                  </a:lnTo>
                  <a:lnTo>
                    <a:pt x="510182" y="240374"/>
                  </a:lnTo>
                  <a:lnTo>
                    <a:pt x="483922" y="227483"/>
                  </a:lnTo>
                  <a:lnTo>
                    <a:pt x="456376" y="215933"/>
                  </a:lnTo>
                  <a:lnTo>
                    <a:pt x="429052" y="204714"/>
                  </a:lnTo>
                  <a:lnTo>
                    <a:pt x="403679" y="191790"/>
                  </a:lnTo>
                  <a:lnTo>
                    <a:pt x="377056" y="178109"/>
                  </a:lnTo>
                  <a:lnTo>
                    <a:pt x="350143" y="164091"/>
                  </a:lnTo>
                  <a:lnTo>
                    <a:pt x="324952" y="149923"/>
                  </a:lnTo>
                  <a:lnTo>
                    <a:pt x="300527" y="135689"/>
                  </a:lnTo>
                  <a:lnTo>
                    <a:pt x="276442" y="121425"/>
                  </a:lnTo>
                  <a:lnTo>
                    <a:pt x="252509" y="107148"/>
                  </a:lnTo>
                  <a:lnTo>
                    <a:pt x="228643" y="92865"/>
                  </a:lnTo>
                  <a:lnTo>
                    <a:pt x="204806" y="79373"/>
                  </a:lnTo>
                  <a:lnTo>
                    <a:pt x="169868" y="62853"/>
                  </a:lnTo>
                  <a:lnTo>
                    <a:pt x="139848" y="47904"/>
                  </a:lnTo>
                  <a:lnTo>
                    <a:pt x="104347" y="27642"/>
                  </a:lnTo>
                  <a:lnTo>
                    <a:pt x="76446" y="10403"/>
                  </a:lnTo>
                  <a:lnTo>
                    <a:pt x="70224" y="8592"/>
                  </a:lnTo>
                  <a:lnTo>
                    <a:pt x="68247" y="8903"/>
                  </a:lnTo>
                  <a:lnTo>
                    <a:pt x="66929" y="9904"/>
                  </a:lnTo>
                  <a:lnTo>
                    <a:pt x="66051" y="11365"/>
                  </a:lnTo>
                  <a:lnTo>
                    <a:pt x="66259" y="13133"/>
                  </a:lnTo>
                  <a:lnTo>
                    <a:pt x="68606" y="17214"/>
                  </a:lnTo>
                  <a:lnTo>
                    <a:pt x="74391" y="23974"/>
                  </a:lnTo>
                  <a:lnTo>
                    <a:pt x="105684" y="41907"/>
                  </a:lnTo>
                  <a:lnTo>
                    <a:pt x="137028" y="65516"/>
                  </a:lnTo>
                  <a:lnTo>
                    <a:pt x="168482" y="86087"/>
                  </a:lnTo>
                  <a:lnTo>
                    <a:pt x="203732" y="107264"/>
                  </a:lnTo>
                  <a:lnTo>
                    <a:pt x="230247" y="121491"/>
                  </a:lnTo>
                  <a:lnTo>
                    <a:pt x="255790" y="137869"/>
                  </a:lnTo>
                  <a:lnTo>
                    <a:pt x="281165" y="155732"/>
                  </a:lnTo>
                  <a:lnTo>
                    <a:pt x="308318" y="174254"/>
                  </a:lnTo>
                  <a:lnTo>
                    <a:pt x="334145" y="193069"/>
                  </a:lnTo>
                  <a:lnTo>
                    <a:pt x="358852" y="211221"/>
                  </a:lnTo>
                  <a:lnTo>
                    <a:pt x="383063" y="227226"/>
                  </a:lnTo>
                  <a:lnTo>
                    <a:pt x="407052" y="244394"/>
                  </a:lnTo>
                  <a:lnTo>
                    <a:pt x="430943" y="261813"/>
                  </a:lnTo>
                  <a:lnTo>
                    <a:pt x="454790" y="277493"/>
                  </a:lnTo>
                  <a:lnTo>
                    <a:pt x="478618" y="292399"/>
                  </a:lnTo>
                  <a:lnTo>
                    <a:pt x="502438" y="306961"/>
                  </a:lnTo>
                  <a:lnTo>
                    <a:pt x="536573" y="328547"/>
                  </a:lnTo>
                  <a:lnTo>
                    <a:pt x="570245" y="355058"/>
                  </a:lnTo>
                  <a:lnTo>
                    <a:pt x="605466" y="384835"/>
                  </a:lnTo>
                  <a:lnTo>
                    <a:pt x="631806" y="406861"/>
                  </a:lnTo>
                  <a:lnTo>
                    <a:pt x="634021" y="411808"/>
                  </a:lnTo>
                  <a:lnTo>
                    <a:pt x="635560" y="423843"/>
                  </a:lnTo>
                  <a:lnTo>
                    <a:pt x="634050" y="426231"/>
                  </a:lnTo>
                  <a:lnTo>
                    <a:pt x="628139" y="431000"/>
                  </a:lnTo>
                  <a:lnTo>
                    <a:pt x="620221" y="433649"/>
                  </a:lnTo>
                  <a:lnTo>
                    <a:pt x="591027" y="441193"/>
                  </a:lnTo>
                  <a:lnTo>
                    <a:pt x="556366" y="450187"/>
                  </a:lnTo>
                  <a:lnTo>
                    <a:pt x="526270" y="459355"/>
                  </a:lnTo>
                  <a:lnTo>
                    <a:pt x="502979" y="467683"/>
                  </a:lnTo>
                  <a:lnTo>
                    <a:pt x="476752" y="476676"/>
                  </a:lnTo>
                  <a:lnTo>
                    <a:pt x="449221" y="485964"/>
                  </a:lnTo>
                  <a:lnTo>
                    <a:pt x="420316" y="495384"/>
                  </a:lnTo>
                  <a:lnTo>
                    <a:pt x="388948" y="504862"/>
                  </a:lnTo>
                  <a:lnTo>
                    <a:pt x="356486" y="514367"/>
                  </a:lnTo>
                  <a:lnTo>
                    <a:pt x="323538" y="523882"/>
                  </a:lnTo>
                  <a:lnTo>
                    <a:pt x="290374" y="533403"/>
                  </a:lnTo>
                  <a:lnTo>
                    <a:pt x="257113" y="542927"/>
                  </a:lnTo>
                  <a:lnTo>
                    <a:pt x="224604" y="552451"/>
                  </a:lnTo>
                  <a:lnTo>
                    <a:pt x="194280" y="561975"/>
                  </a:lnTo>
                  <a:lnTo>
                    <a:pt x="164927" y="569383"/>
                  </a:lnTo>
                  <a:lnTo>
                    <a:pt x="137595" y="575322"/>
                  </a:lnTo>
                  <a:lnTo>
                    <a:pt x="104357" y="583921"/>
                  </a:lnTo>
                  <a:lnTo>
                    <a:pt x="68914" y="598531"/>
                  </a:lnTo>
                  <a:lnTo>
                    <a:pt x="51375" y="604644"/>
                  </a:lnTo>
                  <a:lnTo>
                    <a:pt x="30484" y="607068"/>
                  </a:lnTo>
                  <a:lnTo>
                    <a:pt x="29847" y="606325"/>
                  </a:lnTo>
                  <a:lnTo>
                    <a:pt x="29140" y="603382"/>
                  </a:lnTo>
                  <a:lnTo>
                    <a:pt x="30539" y="601486"/>
                  </a:lnTo>
                  <a:lnTo>
                    <a:pt x="62174" y="579576"/>
                  </a:lnTo>
                  <a:lnTo>
                    <a:pt x="92420" y="566598"/>
                  </a:lnTo>
                  <a:lnTo>
                    <a:pt x="119635" y="554084"/>
                  </a:lnTo>
                  <a:lnTo>
                    <a:pt x="148601" y="539529"/>
                  </a:lnTo>
                  <a:lnTo>
                    <a:pt x="181966" y="521281"/>
                  </a:lnTo>
                  <a:lnTo>
                    <a:pt x="205227" y="510551"/>
                  </a:lnTo>
                  <a:lnTo>
                    <a:pt x="230912" y="498374"/>
                  </a:lnTo>
                  <a:lnTo>
                    <a:pt x="258202" y="485025"/>
                  </a:lnTo>
                  <a:lnTo>
                    <a:pt x="286206" y="471154"/>
                  </a:lnTo>
                  <a:lnTo>
                    <a:pt x="314528" y="457052"/>
                  </a:lnTo>
                  <a:lnTo>
                    <a:pt x="342990" y="442847"/>
                  </a:lnTo>
                  <a:lnTo>
                    <a:pt x="371515" y="428596"/>
                  </a:lnTo>
                  <a:lnTo>
                    <a:pt x="397950" y="416441"/>
                  </a:lnTo>
                  <a:lnTo>
                    <a:pt x="423723" y="405747"/>
                  </a:lnTo>
                  <a:lnTo>
                    <a:pt x="451053" y="395703"/>
                  </a:lnTo>
                  <a:lnTo>
                    <a:pt x="476957" y="385947"/>
                  </a:lnTo>
                  <a:lnTo>
                    <a:pt x="511737" y="371530"/>
                  </a:lnTo>
                  <a:lnTo>
                    <a:pt x="542151" y="357204"/>
                  </a:lnTo>
                  <a:lnTo>
                    <a:pt x="573287" y="341933"/>
                  </a:lnTo>
                  <a:lnTo>
                    <a:pt x="593930" y="330479"/>
                  </a:lnTo>
                  <a:lnTo>
                    <a:pt x="610857" y="310249"/>
                  </a:lnTo>
                  <a:lnTo>
                    <a:pt x="612804" y="305105"/>
                  </a:lnTo>
                  <a:lnTo>
                    <a:pt x="611553" y="298057"/>
                  </a:lnTo>
                  <a:lnTo>
                    <a:pt x="606386" y="287280"/>
                  </a:lnTo>
                  <a:lnTo>
                    <a:pt x="580558" y="259228"/>
                  </a:lnTo>
                  <a:lnTo>
                    <a:pt x="547263" y="239238"/>
                  </a:lnTo>
                  <a:lnTo>
                    <a:pt x="518545" y="222492"/>
                  </a:lnTo>
                  <a:lnTo>
                    <a:pt x="484901" y="207475"/>
                  </a:lnTo>
                  <a:lnTo>
                    <a:pt x="460780" y="196986"/>
                  </a:lnTo>
                  <a:lnTo>
                    <a:pt x="434185" y="184387"/>
                  </a:lnTo>
                  <a:lnTo>
                    <a:pt x="406489" y="172967"/>
                  </a:lnTo>
                  <a:lnTo>
                    <a:pt x="378305" y="161805"/>
                  </a:lnTo>
                  <a:lnTo>
                    <a:pt x="349904" y="148907"/>
                  </a:lnTo>
                  <a:lnTo>
                    <a:pt x="321406" y="137354"/>
                  </a:lnTo>
                  <a:lnTo>
                    <a:pt x="292866" y="126134"/>
                  </a:lnTo>
                  <a:lnTo>
                    <a:pt x="264306" y="113209"/>
                  </a:lnTo>
                  <a:lnTo>
                    <a:pt x="235738" y="101644"/>
                  </a:lnTo>
                  <a:lnTo>
                    <a:pt x="207959" y="91213"/>
                  </a:lnTo>
                  <a:lnTo>
                    <a:pt x="182384" y="81285"/>
                  </a:lnTo>
                  <a:lnTo>
                    <a:pt x="157789" y="73697"/>
                  </a:lnTo>
                  <a:lnTo>
                    <a:pt x="125862" y="62847"/>
                  </a:lnTo>
                  <a:lnTo>
                    <a:pt x="101322" y="53811"/>
                  </a:lnTo>
                  <a:lnTo>
                    <a:pt x="66053" y="45598"/>
                  </a:lnTo>
                  <a:lnTo>
                    <a:pt x="57667" y="44078"/>
                  </a:lnTo>
                  <a:lnTo>
                    <a:pt x="55113" y="44467"/>
                  </a:lnTo>
                  <a:lnTo>
                    <a:pt x="53411" y="45520"/>
                  </a:lnTo>
                  <a:lnTo>
                    <a:pt x="52276" y="47015"/>
                  </a:lnTo>
                  <a:lnTo>
                    <a:pt x="52313" y="48806"/>
                  </a:lnTo>
                  <a:lnTo>
                    <a:pt x="54471" y="52912"/>
                  </a:lnTo>
                  <a:lnTo>
                    <a:pt x="86744" y="70514"/>
                  </a:lnTo>
                  <a:lnTo>
                    <a:pt x="120998" y="88394"/>
                  </a:lnTo>
                  <a:lnTo>
                    <a:pt x="154472" y="103273"/>
                  </a:lnTo>
                  <a:lnTo>
                    <a:pt x="180573" y="115749"/>
                  </a:lnTo>
                  <a:lnTo>
                    <a:pt x="208048" y="129231"/>
                  </a:lnTo>
                  <a:lnTo>
                    <a:pt x="236928" y="143161"/>
                  </a:lnTo>
                  <a:lnTo>
                    <a:pt x="268285" y="157290"/>
                  </a:lnTo>
                  <a:lnTo>
                    <a:pt x="298625" y="171507"/>
                  </a:lnTo>
                  <a:lnTo>
                    <a:pt x="328778" y="186556"/>
                  </a:lnTo>
                  <a:lnTo>
                    <a:pt x="360700" y="203829"/>
                  </a:lnTo>
                  <a:lnTo>
                    <a:pt x="391292" y="219972"/>
                  </a:lnTo>
                  <a:lnTo>
                    <a:pt x="419970" y="235084"/>
                  </a:lnTo>
                  <a:lnTo>
                    <a:pt x="445945" y="249738"/>
                  </a:lnTo>
                  <a:lnTo>
                    <a:pt x="472835" y="266305"/>
                  </a:lnTo>
                  <a:lnTo>
                    <a:pt x="499074" y="284252"/>
                  </a:lnTo>
                  <a:lnTo>
                    <a:pt x="530902" y="311412"/>
                  </a:lnTo>
                  <a:lnTo>
                    <a:pt x="563392" y="340208"/>
                  </a:lnTo>
                  <a:lnTo>
                    <a:pt x="581268" y="356390"/>
                  </a:lnTo>
                  <a:lnTo>
                    <a:pt x="594419" y="376080"/>
                  </a:lnTo>
                  <a:lnTo>
                    <a:pt x="595510" y="380895"/>
                  </a:lnTo>
                  <a:lnTo>
                    <a:pt x="594607" y="390478"/>
                  </a:lnTo>
                  <a:lnTo>
                    <a:pt x="591559" y="397913"/>
                  </a:lnTo>
                  <a:lnTo>
                    <a:pt x="589635" y="401006"/>
                  </a:lnTo>
                  <a:lnTo>
                    <a:pt x="562446" y="420386"/>
                  </a:lnTo>
                  <a:lnTo>
                    <a:pt x="528906" y="432701"/>
                  </a:lnTo>
                  <a:lnTo>
                    <a:pt x="495556" y="440328"/>
                  </a:lnTo>
                  <a:lnTo>
                    <a:pt x="469484" y="445203"/>
                  </a:lnTo>
                  <a:lnTo>
                    <a:pt x="442022" y="452132"/>
                  </a:lnTo>
                  <a:lnTo>
                    <a:pt x="413148" y="460504"/>
                  </a:lnTo>
                  <a:lnTo>
                    <a:pt x="381794" y="469516"/>
                  </a:lnTo>
                  <a:lnTo>
                    <a:pt x="349338" y="476697"/>
                  </a:lnTo>
                  <a:lnTo>
                    <a:pt x="316392" y="484122"/>
                  </a:lnTo>
                  <a:lnTo>
                    <a:pt x="283229" y="495359"/>
                  </a:lnTo>
                  <a:lnTo>
                    <a:pt x="249969" y="506174"/>
                  </a:lnTo>
                  <a:lnTo>
                    <a:pt x="217459" y="517067"/>
                  </a:lnTo>
                  <a:lnTo>
                    <a:pt x="187136" y="529845"/>
                  </a:lnTo>
                  <a:lnTo>
                    <a:pt x="157784" y="541345"/>
                  </a:lnTo>
                  <a:lnTo>
                    <a:pt x="129657" y="551748"/>
                  </a:lnTo>
                  <a:lnTo>
                    <a:pt x="103927" y="561663"/>
                  </a:lnTo>
                  <a:lnTo>
                    <a:pt x="70921" y="576170"/>
                  </a:lnTo>
                  <a:lnTo>
                    <a:pt x="41034" y="586730"/>
                  </a:lnTo>
                  <a:lnTo>
                    <a:pt x="7049" y="603423"/>
                  </a:lnTo>
                  <a:lnTo>
                    <a:pt x="0" y="607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481"/>
            <p:cNvSpPr/>
            <p:nvPr>
              <p:custDataLst>
                <p:tags r:id="rId34"/>
              </p:custDataLst>
            </p:nvPr>
          </p:nvSpPr>
          <p:spPr>
            <a:xfrm>
              <a:off x="4336256" y="2743654"/>
              <a:ext cx="364333" cy="213860"/>
            </a:xfrm>
            <a:custGeom>
              <a:avLst/>
              <a:gdLst/>
              <a:ahLst/>
              <a:cxnLst/>
              <a:rect l="0" t="0" r="0" b="0"/>
              <a:pathLst>
                <a:path w="364333" h="213860">
                  <a:moveTo>
                    <a:pt x="0" y="92415"/>
                  </a:moveTo>
                  <a:lnTo>
                    <a:pt x="0" y="92415"/>
                  </a:lnTo>
                  <a:lnTo>
                    <a:pt x="0" y="96207"/>
                  </a:lnTo>
                  <a:lnTo>
                    <a:pt x="794" y="97324"/>
                  </a:lnTo>
                  <a:lnTo>
                    <a:pt x="2117" y="98069"/>
                  </a:lnTo>
                  <a:lnTo>
                    <a:pt x="9888" y="99117"/>
                  </a:lnTo>
                  <a:lnTo>
                    <a:pt x="40193" y="99520"/>
                  </a:lnTo>
                  <a:lnTo>
                    <a:pt x="74703" y="95758"/>
                  </a:lnTo>
                  <a:lnTo>
                    <a:pt x="102656" y="89613"/>
                  </a:lnTo>
                  <a:lnTo>
                    <a:pt x="131047" y="82765"/>
                  </a:lnTo>
                  <a:lnTo>
                    <a:pt x="163381" y="68431"/>
                  </a:lnTo>
                  <a:lnTo>
                    <a:pt x="190582" y="55016"/>
                  </a:lnTo>
                  <a:lnTo>
                    <a:pt x="204371" y="41910"/>
                  </a:lnTo>
                  <a:lnTo>
                    <a:pt x="217913" y="19324"/>
                  </a:lnTo>
                  <a:lnTo>
                    <a:pt x="220757" y="7304"/>
                  </a:lnTo>
                  <a:lnTo>
                    <a:pt x="221319" y="1078"/>
                  </a:lnTo>
                  <a:lnTo>
                    <a:pt x="220571" y="568"/>
                  </a:lnTo>
                  <a:lnTo>
                    <a:pt x="217623" y="0"/>
                  </a:lnTo>
                  <a:lnTo>
                    <a:pt x="216520" y="642"/>
                  </a:lnTo>
                  <a:lnTo>
                    <a:pt x="215784" y="1864"/>
                  </a:lnTo>
                  <a:lnTo>
                    <a:pt x="214967" y="6133"/>
                  </a:lnTo>
                  <a:lnTo>
                    <a:pt x="214351" y="37628"/>
                  </a:lnTo>
                  <a:lnTo>
                    <a:pt x="214321" y="68099"/>
                  </a:lnTo>
                  <a:lnTo>
                    <a:pt x="213521" y="98989"/>
                  </a:lnTo>
                  <a:lnTo>
                    <a:pt x="208659" y="128021"/>
                  </a:lnTo>
                  <a:lnTo>
                    <a:pt x="207365" y="162250"/>
                  </a:lnTo>
                  <a:lnTo>
                    <a:pt x="207177" y="183624"/>
                  </a:lnTo>
                  <a:lnTo>
                    <a:pt x="207968" y="184177"/>
                  </a:lnTo>
                  <a:lnTo>
                    <a:pt x="210963" y="184792"/>
                  </a:lnTo>
                  <a:lnTo>
                    <a:pt x="212080" y="184162"/>
                  </a:lnTo>
                  <a:lnTo>
                    <a:pt x="212824" y="182948"/>
                  </a:lnTo>
                  <a:lnTo>
                    <a:pt x="213321" y="181345"/>
                  </a:lnTo>
                  <a:lnTo>
                    <a:pt x="224169" y="160894"/>
                  </a:lnTo>
                  <a:lnTo>
                    <a:pt x="234222" y="129783"/>
                  </a:lnTo>
                  <a:lnTo>
                    <a:pt x="250672" y="102001"/>
                  </a:lnTo>
                  <a:lnTo>
                    <a:pt x="264509" y="88111"/>
                  </a:lnTo>
                  <a:lnTo>
                    <a:pt x="273928" y="82565"/>
                  </a:lnTo>
                  <a:lnTo>
                    <a:pt x="292911" y="79004"/>
                  </a:lnTo>
                  <a:lnTo>
                    <a:pt x="302427" y="79311"/>
                  </a:lnTo>
                  <a:lnTo>
                    <a:pt x="311947" y="82093"/>
                  </a:lnTo>
                  <a:lnTo>
                    <a:pt x="326233" y="91914"/>
                  </a:lnTo>
                  <a:lnTo>
                    <a:pt x="336727" y="104878"/>
                  </a:lnTo>
                  <a:lnTo>
                    <a:pt x="340157" y="114094"/>
                  </a:lnTo>
                  <a:lnTo>
                    <a:pt x="343333" y="143394"/>
                  </a:lnTo>
                  <a:lnTo>
                    <a:pt x="349004" y="174475"/>
                  </a:lnTo>
                  <a:lnTo>
                    <a:pt x="350632" y="193761"/>
                  </a:lnTo>
                  <a:lnTo>
                    <a:pt x="355686" y="203318"/>
                  </a:lnTo>
                  <a:lnTo>
                    <a:pt x="364332" y="213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482"/>
            <p:cNvSpPr/>
            <p:nvPr>
              <p:custDataLst>
                <p:tags r:id="rId35"/>
              </p:custDataLst>
            </p:nvPr>
          </p:nvSpPr>
          <p:spPr>
            <a:xfrm>
              <a:off x="4393423" y="2750344"/>
              <a:ext cx="14272" cy="200026"/>
            </a:xfrm>
            <a:custGeom>
              <a:avLst/>
              <a:gdLst/>
              <a:ahLst/>
              <a:cxnLst/>
              <a:rect l="0" t="0" r="0" b="0"/>
              <a:pathLst>
                <a:path w="14272" h="200026">
                  <a:moveTo>
                    <a:pt x="7127" y="0"/>
                  </a:moveTo>
                  <a:lnTo>
                    <a:pt x="7127" y="0"/>
                  </a:lnTo>
                  <a:lnTo>
                    <a:pt x="7127" y="6151"/>
                  </a:lnTo>
                  <a:lnTo>
                    <a:pt x="2218" y="19148"/>
                  </a:lnTo>
                  <a:lnTo>
                    <a:pt x="278" y="50646"/>
                  </a:lnTo>
                  <a:lnTo>
                    <a:pt x="41" y="84410"/>
                  </a:lnTo>
                  <a:lnTo>
                    <a:pt x="0" y="112235"/>
                  </a:lnTo>
                  <a:lnTo>
                    <a:pt x="782" y="139794"/>
                  </a:lnTo>
                  <a:lnTo>
                    <a:pt x="6135" y="174396"/>
                  </a:lnTo>
                  <a:lnTo>
                    <a:pt x="8802" y="182813"/>
                  </a:lnTo>
                  <a:lnTo>
                    <a:pt x="12651" y="192014"/>
                  </a:lnTo>
                  <a:lnTo>
                    <a:pt x="14271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797"/>
          <p:cNvGrpSpPr/>
          <p:nvPr/>
        </p:nvGrpSpPr>
        <p:grpSpPr>
          <a:xfrm>
            <a:off x="4943483" y="2714625"/>
            <a:ext cx="700081" cy="228437"/>
            <a:chOff x="4943483" y="2714625"/>
            <a:chExt cx="700081" cy="228437"/>
          </a:xfrm>
        </p:grpSpPr>
        <p:sp>
          <p:nvSpPr>
            <p:cNvPr id="197" name="SMARTInkShape-5483"/>
            <p:cNvSpPr/>
            <p:nvPr>
              <p:custDataLst>
                <p:tags r:id="rId27"/>
              </p:custDataLst>
            </p:nvPr>
          </p:nvSpPr>
          <p:spPr>
            <a:xfrm>
              <a:off x="4943483" y="2807494"/>
              <a:ext cx="135724" cy="135568"/>
            </a:xfrm>
            <a:custGeom>
              <a:avLst/>
              <a:gdLst/>
              <a:ahLst/>
              <a:cxnLst/>
              <a:rect l="0" t="0" r="0" b="0"/>
              <a:pathLst>
                <a:path w="135724" h="135568">
                  <a:moveTo>
                    <a:pt x="14280" y="0"/>
                  </a:moveTo>
                  <a:lnTo>
                    <a:pt x="14280" y="0"/>
                  </a:lnTo>
                  <a:lnTo>
                    <a:pt x="14280" y="32111"/>
                  </a:lnTo>
                  <a:lnTo>
                    <a:pt x="12163" y="57848"/>
                  </a:lnTo>
                  <a:lnTo>
                    <a:pt x="7004" y="92167"/>
                  </a:lnTo>
                  <a:lnTo>
                    <a:pt x="472" y="126290"/>
                  </a:lnTo>
                  <a:lnTo>
                    <a:pt x="0" y="135567"/>
                  </a:lnTo>
                  <a:lnTo>
                    <a:pt x="2109" y="104661"/>
                  </a:lnTo>
                  <a:lnTo>
                    <a:pt x="12177" y="71109"/>
                  </a:lnTo>
                  <a:lnTo>
                    <a:pt x="19918" y="50702"/>
                  </a:lnTo>
                  <a:lnTo>
                    <a:pt x="40902" y="24217"/>
                  </a:lnTo>
                  <a:lnTo>
                    <a:pt x="54888" y="13437"/>
                  </a:lnTo>
                  <a:lnTo>
                    <a:pt x="72878" y="5216"/>
                  </a:lnTo>
                  <a:lnTo>
                    <a:pt x="105222" y="687"/>
                  </a:lnTo>
                  <a:lnTo>
                    <a:pt x="1357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484"/>
            <p:cNvSpPr/>
            <p:nvPr>
              <p:custDataLst>
                <p:tags r:id="rId28"/>
              </p:custDataLst>
            </p:nvPr>
          </p:nvSpPr>
          <p:spPr>
            <a:xfrm>
              <a:off x="5055677" y="2803942"/>
              <a:ext cx="187837" cy="123132"/>
            </a:xfrm>
            <a:custGeom>
              <a:avLst/>
              <a:gdLst/>
              <a:ahLst/>
              <a:cxnLst/>
              <a:rect l="0" t="0" r="0" b="0"/>
              <a:pathLst>
                <a:path w="187837" h="123132">
                  <a:moveTo>
                    <a:pt x="130686" y="10696"/>
                  </a:moveTo>
                  <a:lnTo>
                    <a:pt x="130686" y="10696"/>
                  </a:lnTo>
                  <a:lnTo>
                    <a:pt x="140628" y="10696"/>
                  </a:lnTo>
                  <a:lnTo>
                    <a:pt x="142077" y="9902"/>
                  </a:lnTo>
                  <a:lnTo>
                    <a:pt x="143042" y="8579"/>
                  </a:lnTo>
                  <a:lnTo>
                    <a:pt x="143686" y="6903"/>
                  </a:lnTo>
                  <a:lnTo>
                    <a:pt x="143321" y="5786"/>
                  </a:lnTo>
                  <a:lnTo>
                    <a:pt x="142284" y="5041"/>
                  </a:lnTo>
                  <a:lnTo>
                    <a:pt x="137033" y="3993"/>
                  </a:lnTo>
                  <a:lnTo>
                    <a:pt x="134917" y="3846"/>
                  </a:lnTo>
                  <a:lnTo>
                    <a:pt x="130449" y="5799"/>
                  </a:lnTo>
                  <a:lnTo>
                    <a:pt x="128147" y="7431"/>
                  </a:lnTo>
                  <a:lnTo>
                    <a:pt x="94117" y="17994"/>
                  </a:lnTo>
                  <a:lnTo>
                    <a:pt x="59136" y="36067"/>
                  </a:lnTo>
                  <a:lnTo>
                    <a:pt x="24308" y="62661"/>
                  </a:lnTo>
                  <a:lnTo>
                    <a:pt x="4839" y="82050"/>
                  </a:lnTo>
                  <a:lnTo>
                    <a:pt x="1544" y="86840"/>
                  </a:lnTo>
                  <a:lnTo>
                    <a:pt x="141" y="90827"/>
                  </a:lnTo>
                  <a:lnTo>
                    <a:pt x="0" y="94279"/>
                  </a:lnTo>
                  <a:lnTo>
                    <a:pt x="1959" y="100231"/>
                  </a:lnTo>
                  <a:lnTo>
                    <a:pt x="5476" y="105523"/>
                  </a:lnTo>
                  <a:lnTo>
                    <a:pt x="9685" y="108403"/>
                  </a:lnTo>
                  <a:lnTo>
                    <a:pt x="15789" y="109684"/>
                  </a:lnTo>
                  <a:lnTo>
                    <a:pt x="26439" y="110253"/>
                  </a:lnTo>
                  <a:lnTo>
                    <a:pt x="39110" y="106273"/>
                  </a:lnTo>
                  <a:lnTo>
                    <a:pt x="72912" y="90427"/>
                  </a:lnTo>
                  <a:lnTo>
                    <a:pt x="103126" y="59913"/>
                  </a:lnTo>
                  <a:lnTo>
                    <a:pt x="135119" y="27713"/>
                  </a:lnTo>
                  <a:lnTo>
                    <a:pt x="155359" y="605"/>
                  </a:lnTo>
                  <a:lnTo>
                    <a:pt x="156659" y="0"/>
                  </a:lnTo>
                  <a:lnTo>
                    <a:pt x="157526" y="390"/>
                  </a:lnTo>
                  <a:lnTo>
                    <a:pt x="158105" y="1444"/>
                  </a:lnTo>
                  <a:lnTo>
                    <a:pt x="157696" y="2940"/>
                  </a:lnTo>
                  <a:lnTo>
                    <a:pt x="154122" y="9632"/>
                  </a:lnTo>
                  <a:lnTo>
                    <a:pt x="147383" y="40536"/>
                  </a:lnTo>
                  <a:lnTo>
                    <a:pt x="145290" y="75156"/>
                  </a:lnTo>
                  <a:lnTo>
                    <a:pt x="145830" y="97894"/>
                  </a:lnTo>
                  <a:lnTo>
                    <a:pt x="150695" y="112027"/>
                  </a:lnTo>
                  <a:lnTo>
                    <a:pt x="154924" y="118702"/>
                  </a:lnTo>
                  <a:lnTo>
                    <a:pt x="157957" y="120800"/>
                  </a:lnTo>
                  <a:lnTo>
                    <a:pt x="165561" y="123131"/>
                  </a:lnTo>
                  <a:lnTo>
                    <a:pt x="169017" y="122959"/>
                  </a:lnTo>
                  <a:lnTo>
                    <a:pt x="187836" y="1178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485"/>
            <p:cNvSpPr/>
            <p:nvPr>
              <p:custDataLst>
                <p:tags r:id="rId29"/>
              </p:custDataLst>
            </p:nvPr>
          </p:nvSpPr>
          <p:spPr>
            <a:xfrm>
              <a:off x="5307806" y="2744619"/>
              <a:ext cx="335758" cy="147630"/>
            </a:xfrm>
            <a:custGeom>
              <a:avLst/>
              <a:gdLst/>
              <a:ahLst/>
              <a:cxnLst/>
              <a:rect l="0" t="0" r="0" b="0"/>
              <a:pathLst>
                <a:path w="335758" h="147630">
                  <a:moveTo>
                    <a:pt x="0" y="41444"/>
                  </a:moveTo>
                  <a:lnTo>
                    <a:pt x="0" y="41444"/>
                  </a:lnTo>
                  <a:lnTo>
                    <a:pt x="32716" y="42237"/>
                  </a:lnTo>
                  <a:lnTo>
                    <a:pt x="60084" y="47098"/>
                  </a:lnTo>
                  <a:lnTo>
                    <a:pt x="92038" y="52085"/>
                  </a:lnTo>
                  <a:lnTo>
                    <a:pt x="126189" y="59920"/>
                  </a:lnTo>
                  <a:lnTo>
                    <a:pt x="156689" y="62291"/>
                  </a:lnTo>
                  <a:lnTo>
                    <a:pt x="192213" y="62824"/>
                  </a:lnTo>
                  <a:lnTo>
                    <a:pt x="220029" y="62872"/>
                  </a:lnTo>
                  <a:lnTo>
                    <a:pt x="222886" y="62079"/>
                  </a:lnTo>
                  <a:lnTo>
                    <a:pt x="224790" y="60757"/>
                  </a:lnTo>
                  <a:lnTo>
                    <a:pt x="239843" y="42948"/>
                  </a:lnTo>
                  <a:lnTo>
                    <a:pt x="244403" y="28629"/>
                  </a:lnTo>
                  <a:lnTo>
                    <a:pt x="246279" y="25757"/>
                  </a:lnTo>
                  <a:lnTo>
                    <a:pt x="246736" y="23048"/>
                  </a:lnTo>
                  <a:lnTo>
                    <a:pt x="246247" y="20449"/>
                  </a:lnTo>
                  <a:lnTo>
                    <a:pt x="243883" y="12998"/>
                  </a:lnTo>
                  <a:lnTo>
                    <a:pt x="243551" y="10573"/>
                  </a:lnTo>
                  <a:lnTo>
                    <a:pt x="238949" y="5763"/>
                  </a:lnTo>
                  <a:lnTo>
                    <a:pt x="232406" y="1773"/>
                  </a:lnTo>
                  <a:lnTo>
                    <a:pt x="226852" y="0"/>
                  </a:lnTo>
                  <a:lnTo>
                    <a:pt x="211678" y="2794"/>
                  </a:lnTo>
                  <a:lnTo>
                    <a:pt x="195894" y="8649"/>
                  </a:lnTo>
                  <a:lnTo>
                    <a:pt x="171428" y="29145"/>
                  </a:lnTo>
                  <a:lnTo>
                    <a:pt x="145567" y="63137"/>
                  </a:lnTo>
                  <a:lnTo>
                    <a:pt x="134853" y="80591"/>
                  </a:lnTo>
                  <a:lnTo>
                    <a:pt x="130444" y="99609"/>
                  </a:lnTo>
                  <a:lnTo>
                    <a:pt x="133646" y="111216"/>
                  </a:lnTo>
                  <a:lnTo>
                    <a:pt x="140361" y="120872"/>
                  </a:lnTo>
                  <a:lnTo>
                    <a:pt x="148637" y="127810"/>
                  </a:lnTo>
                  <a:lnTo>
                    <a:pt x="182451" y="143684"/>
                  </a:lnTo>
                  <a:lnTo>
                    <a:pt x="207931" y="147629"/>
                  </a:lnTo>
                  <a:lnTo>
                    <a:pt x="238011" y="146291"/>
                  </a:lnTo>
                  <a:lnTo>
                    <a:pt x="272261" y="141299"/>
                  </a:lnTo>
                  <a:lnTo>
                    <a:pt x="297448" y="131597"/>
                  </a:lnTo>
                  <a:lnTo>
                    <a:pt x="326929" y="114985"/>
                  </a:lnTo>
                  <a:lnTo>
                    <a:pt x="335757" y="11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486"/>
            <p:cNvSpPr/>
            <p:nvPr>
              <p:custDataLst>
                <p:tags r:id="rId30"/>
              </p:custDataLst>
            </p:nvPr>
          </p:nvSpPr>
          <p:spPr>
            <a:xfrm>
              <a:off x="5336381" y="2714625"/>
              <a:ext cx="21433" cy="207170"/>
            </a:xfrm>
            <a:custGeom>
              <a:avLst/>
              <a:gdLst/>
              <a:ahLst/>
              <a:cxnLst/>
              <a:rect l="0" t="0" r="0" b="0"/>
              <a:pathLst>
                <a:path w="21433" h="207170">
                  <a:moveTo>
                    <a:pt x="21432" y="0"/>
                  </a:moveTo>
                  <a:lnTo>
                    <a:pt x="21432" y="0"/>
                  </a:lnTo>
                  <a:lnTo>
                    <a:pt x="21432" y="32111"/>
                  </a:lnTo>
                  <a:lnTo>
                    <a:pt x="21432" y="59965"/>
                  </a:lnTo>
                  <a:lnTo>
                    <a:pt x="19315" y="86559"/>
                  </a:lnTo>
                  <a:lnTo>
                    <a:pt x="15281" y="120197"/>
                  </a:lnTo>
                  <a:lnTo>
                    <a:pt x="13690" y="153888"/>
                  </a:lnTo>
                  <a:lnTo>
                    <a:pt x="7823" y="186829"/>
                  </a:lnTo>
                  <a:lnTo>
                    <a:pt x="7446" y="193631"/>
                  </a:lnTo>
                  <a:lnTo>
                    <a:pt x="5162" y="199300"/>
                  </a:lnTo>
                  <a:lnTo>
                    <a:pt x="0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798"/>
          <p:cNvGrpSpPr/>
          <p:nvPr/>
        </p:nvGrpSpPr>
        <p:grpSpPr>
          <a:xfrm>
            <a:off x="842963" y="3107531"/>
            <a:ext cx="950119" cy="328614"/>
            <a:chOff x="842963" y="3107531"/>
            <a:chExt cx="950119" cy="328614"/>
          </a:xfrm>
        </p:grpSpPr>
        <p:sp>
          <p:nvSpPr>
            <p:cNvPr id="202" name="SMARTInkShape-5487"/>
            <p:cNvSpPr/>
            <p:nvPr>
              <p:custDataLst>
                <p:tags r:id="rId21"/>
              </p:custDataLst>
            </p:nvPr>
          </p:nvSpPr>
          <p:spPr>
            <a:xfrm>
              <a:off x="842963" y="3107531"/>
              <a:ext cx="141131" cy="284504"/>
            </a:xfrm>
            <a:custGeom>
              <a:avLst/>
              <a:gdLst/>
              <a:ahLst/>
              <a:cxnLst/>
              <a:rect l="0" t="0" r="0" b="0"/>
              <a:pathLst>
                <a:path w="141131" h="284504">
                  <a:moveTo>
                    <a:pt x="7143" y="0"/>
                  </a:moveTo>
                  <a:lnTo>
                    <a:pt x="7143" y="0"/>
                  </a:lnTo>
                  <a:lnTo>
                    <a:pt x="7937" y="32111"/>
                  </a:lnTo>
                  <a:lnTo>
                    <a:pt x="12797" y="59966"/>
                  </a:lnTo>
                  <a:lnTo>
                    <a:pt x="13846" y="86559"/>
                  </a:lnTo>
                  <a:lnTo>
                    <a:pt x="14156" y="114548"/>
                  </a:lnTo>
                  <a:lnTo>
                    <a:pt x="14248" y="145065"/>
                  </a:lnTo>
                  <a:lnTo>
                    <a:pt x="14275" y="177126"/>
                  </a:lnTo>
                  <a:lnTo>
                    <a:pt x="12167" y="206734"/>
                  </a:lnTo>
                  <a:lnTo>
                    <a:pt x="8136" y="237599"/>
                  </a:lnTo>
                  <a:lnTo>
                    <a:pt x="5157" y="263936"/>
                  </a:lnTo>
                  <a:lnTo>
                    <a:pt x="452" y="279435"/>
                  </a:lnTo>
                  <a:lnTo>
                    <a:pt x="89" y="284503"/>
                  </a:lnTo>
                  <a:lnTo>
                    <a:pt x="2156" y="283079"/>
                  </a:lnTo>
                  <a:lnTo>
                    <a:pt x="3818" y="281588"/>
                  </a:lnTo>
                  <a:lnTo>
                    <a:pt x="5666" y="277815"/>
                  </a:lnTo>
                  <a:lnTo>
                    <a:pt x="11995" y="246547"/>
                  </a:lnTo>
                  <a:lnTo>
                    <a:pt x="15195" y="228362"/>
                  </a:lnTo>
                  <a:lnTo>
                    <a:pt x="37540" y="193007"/>
                  </a:lnTo>
                  <a:lnTo>
                    <a:pt x="50545" y="180748"/>
                  </a:lnTo>
                  <a:lnTo>
                    <a:pt x="84282" y="164496"/>
                  </a:lnTo>
                  <a:lnTo>
                    <a:pt x="99585" y="159335"/>
                  </a:lnTo>
                  <a:lnTo>
                    <a:pt x="108553" y="158922"/>
                  </a:lnTo>
                  <a:lnTo>
                    <a:pt x="127174" y="167233"/>
                  </a:lnTo>
                  <a:lnTo>
                    <a:pt x="134044" y="173809"/>
                  </a:lnTo>
                  <a:lnTo>
                    <a:pt x="138950" y="182024"/>
                  </a:lnTo>
                  <a:lnTo>
                    <a:pt x="141130" y="190967"/>
                  </a:lnTo>
                  <a:lnTo>
                    <a:pt x="139983" y="200233"/>
                  </a:lnTo>
                  <a:lnTo>
                    <a:pt x="132778" y="219116"/>
                  </a:lnTo>
                  <a:lnTo>
                    <a:pt x="109069" y="247654"/>
                  </a:lnTo>
                  <a:lnTo>
                    <a:pt x="74770" y="266282"/>
                  </a:lnTo>
                  <a:lnTo>
                    <a:pt x="44477" y="276435"/>
                  </a:lnTo>
                  <a:lnTo>
                    <a:pt x="13411" y="278479"/>
                  </a:lnTo>
                  <a:lnTo>
                    <a:pt x="7812" y="276433"/>
                  </a:lnTo>
                  <a:lnTo>
                    <a:pt x="0" y="27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488"/>
            <p:cNvSpPr/>
            <p:nvPr>
              <p:custDataLst>
                <p:tags r:id="rId22"/>
              </p:custDataLst>
            </p:nvPr>
          </p:nvSpPr>
          <p:spPr>
            <a:xfrm>
              <a:off x="1250159" y="3264694"/>
              <a:ext cx="107155" cy="141429"/>
            </a:xfrm>
            <a:custGeom>
              <a:avLst/>
              <a:gdLst/>
              <a:ahLst/>
              <a:cxnLst/>
              <a:rect l="0" t="0" r="0" b="0"/>
              <a:pathLst>
                <a:path w="107155" h="141429">
                  <a:moveTo>
                    <a:pt x="7141" y="64294"/>
                  </a:moveTo>
                  <a:lnTo>
                    <a:pt x="7141" y="64294"/>
                  </a:lnTo>
                  <a:lnTo>
                    <a:pt x="6347" y="75700"/>
                  </a:lnTo>
                  <a:lnTo>
                    <a:pt x="990" y="97879"/>
                  </a:lnTo>
                  <a:lnTo>
                    <a:pt x="14" y="133075"/>
                  </a:lnTo>
                  <a:lnTo>
                    <a:pt x="0" y="141428"/>
                  </a:lnTo>
                  <a:lnTo>
                    <a:pt x="791" y="106036"/>
                  </a:lnTo>
                  <a:lnTo>
                    <a:pt x="14471" y="71511"/>
                  </a:lnTo>
                  <a:lnTo>
                    <a:pt x="23600" y="57172"/>
                  </a:lnTo>
                  <a:lnTo>
                    <a:pt x="45527" y="34134"/>
                  </a:lnTo>
                  <a:lnTo>
                    <a:pt x="78595" y="8819"/>
                  </a:lnTo>
                  <a:lnTo>
                    <a:pt x="88111" y="3919"/>
                  </a:lnTo>
                  <a:lnTo>
                    <a:pt x="1071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489"/>
            <p:cNvSpPr/>
            <p:nvPr>
              <p:custDataLst>
                <p:tags r:id="rId23"/>
              </p:custDataLst>
            </p:nvPr>
          </p:nvSpPr>
          <p:spPr>
            <a:xfrm>
              <a:off x="1435894" y="3214688"/>
              <a:ext cx="21432" cy="205621"/>
            </a:xfrm>
            <a:custGeom>
              <a:avLst/>
              <a:gdLst/>
              <a:ahLst/>
              <a:cxnLst/>
              <a:rect l="0" t="0" r="0" b="0"/>
              <a:pathLst>
                <a:path w="21432" h="205621">
                  <a:moveTo>
                    <a:pt x="21431" y="0"/>
                  </a:moveTo>
                  <a:lnTo>
                    <a:pt x="21431" y="0"/>
                  </a:lnTo>
                  <a:lnTo>
                    <a:pt x="21431" y="33792"/>
                  </a:lnTo>
                  <a:lnTo>
                    <a:pt x="21431" y="67097"/>
                  </a:lnTo>
                  <a:lnTo>
                    <a:pt x="17639" y="99155"/>
                  </a:lnTo>
                  <a:lnTo>
                    <a:pt x="14949" y="133327"/>
                  </a:lnTo>
                  <a:lnTo>
                    <a:pt x="12301" y="161714"/>
                  </a:lnTo>
                  <a:lnTo>
                    <a:pt x="7823" y="186983"/>
                  </a:lnTo>
                  <a:lnTo>
                    <a:pt x="7170" y="205620"/>
                  </a:lnTo>
                  <a:lnTo>
                    <a:pt x="6367" y="20534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490"/>
            <p:cNvSpPr/>
            <p:nvPr>
              <p:custDataLst>
                <p:tags r:id="rId24"/>
              </p:custDataLst>
            </p:nvPr>
          </p:nvSpPr>
          <p:spPr>
            <a:xfrm>
              <a:off x="1171575" y="321468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491"/>
            <p:cNvSpPr/>
            <p:nvPr>
              <p:custDataLst>
                <p:tags r:id="rId25"/>
              </p:custDataLst>
            </p:nvPr>
          </p:nvSpPr>
          <p:spPr>
            <a:xfrm>
              <a:off x="1478756" y="3221958"/>
              <a:ext cx="314326" cy="214187"/>
            </a:xfrm>
            <a:custGeom>
              <a:avLst/>
              <a:gdLst/>
              <a:ahLst/>
              <a:cxnLst/>
              <a:rect l="0" t="0" r="0" b="0"/>
              <a:pathLst>
                <a:path w="314326" h="214187">
                  <a:moveTo>
                    <a:pt x="0" y="99886"/>
                  </a:moveTo>
                  <a:lnTo>
                    <a:pt x="0" y="99886"/>
                  </a:lnTo>
                  <a:lnTo>
                    <a:pt x="3793" y="96094"/>
                  </a:lnTo>
                  <a:lnTo>
                    <a:pt x="9888" y="94231"/>
                  </a:lnTo>
                  <a:lnTo>
                    <a:pt x="43731" y="85102"/>
                  </a:lnTo>
                  <a:lnTo>
                    <a:pt x="75402" y="72183"/>
                  </a:lnTo>
                  <a:lnTo>
                    <a:pt x="105735" y="54344"/>
                  </a:lnTo>
                  <a:lnTo>
                    <a:pt x="140536" y="23404"/>
                  </a:lnTo>
                  <a:lnTo>
                    <a:pt x="164179" y="0"/>
                  </a:lnTo>
                  <a:lnTo>
                    <a:pt x="164269" y="3703"/>
                  </a:lnTo>
                  <a:lnTo>
                    <a:pt x="158153" y="30405"/>
                  </a:lnTo>
                  <a:lnTo>
                    <a:pt x="157358" y="58203"/>
                  </a:lnTo>
                  <a:lnTo>
                    <a:pt x="157201" y="93445"/>
                  </a:lnTo>
                  <a:lnTo>
                    <a:pt x="157174" y="121526"/>
                  </a:lnTo>
                  <a:lnTo>
                    <a:pt x="160957" y="155666"/>
                  </a:lnTo>
                  <a:lnTo>
                    <a:pt x="164110" y="189074"/>
                  </a:lnTo>
                  <a:lnTo>
                    <a:pt x="164289" y="202959"/>
                  </a:lnTo>
                  <a:lnTo>
                    <a:pt x="164304" y="196666"/>
                  </a:lnTo>
                  <a:lnTo>
                    <a:pt x="166422" y="192376"/>
                  </a:lnTo>
                  <a:lnTo>
                    <a:pt x="168098" y="190121"/>
                  </a:lnTo>
                  <a:lnTo>
                    <a:pt x="174948" y="156177"/>
                  </a:lnTo>
                  <a:lnTo>
                    <a:pt x="191539" y="121204"/>
                  </a:lnTo>
                  <a:lnTo>
                    <a:pt x="197841" y="108567"/>
                  </a:lnTo>
                  <a:lnTo>
                    <a:pt x="205934" y="100304"/>
                  </a:lnTo>
                  <a:lnTo>
                    <a:pt x="223207" y="91190"/>
                  </a:lnTo>
                  <a:lnTo>
                    <a:pt x="244674" y="86703"/>
                  </a:lnTo>
                  <a:lnTo>
                    <a:pt x="260174" y="86719"/>
                  </a:lnTo>
                  <a:lnTo>
                    <a:pt x="272796" y="89536"/>
                  </a:lnTo>
                  <a:lnTo>
                    <a:pt x="282109" y="95550"/>
                  </a:lnTo>
                  <a:lnTo>
                    <a:pt x="302087" y="117718"/>
                  </a:lnTo>
                  <a:lnTo>
                    <a:pt x="310346" y="135861"/>
                  </a:lnTo>
                  <a:lnTo>
                    <a:pt x="313801" y="165311"/>
                  </a:lnTo>
                  <a:lnTo>
                    <a:pt x="308129" y="197198"/>
                  </a:lnTo>
                  <a:lnTo>
                    <a:pt x="309719" y="204784"/>
                  </a:lnTo>
                  <a:lnTo>
                    <a:pt x="314325" y="214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492"/>
            <p:cNvSpPr/>
            <p:nvPr>
              <p:custDataLst>
                <p:tags r:id="rId26"/>
              </p:custDataLst>
            </p:nvPr>
          </p:nvSpPr>
          <p:spPr>
            <a:xfrm>
              <a:off x="1121580" y="3286125"/>
              <a:ext cx="14277" cy="142305"/>
            </a:xfrm>
            <a:custGeom>
              <a:avLst/>
              <a:gdLst/>
              <a:ahLst/>
              <a:cxnLst/>
              <a:rect l="0" t="0" r="0" b="0"/>
              <a:pathLst>
                <a:path w="14277" h="142305">
                  <a:moveTo>
                    <a:pt x="7133" y="0"/>
                  </a:moveTo>
                  <a:lnTo>
                    <a:pt x="7133" y="0"/>
                  </a:lnTo>
                  <a:lnTo>
                    <a:pt x="7133" y="9943"/>
                  </a:lnTo>
                  <a:lnTo>
                    <a:pt x="5016" y="14473"/>
                  </a:lnTo>
                  <a:lnTo>
                    <a:pt x="3340" y="16793"/>
                  </a:lnTo>
                  <a:lnTo>
                    <a:pt x="651" y="37625"/>
                  </a:lnTo>
                  <a:lnTo>
                    <a:pt x="76" y="71689"/>
                  </a:lnTo>
                  <a:lnTo>
                    <a:pt x="0" y="101535"/>
                  </a:lnTo>
                  <a:lnTo>
                    <a:pt x="788" y="114183"/>
                  </a:lnTo>
                  <a:lnTo>
                    <a:pt x="7045" y="142304"/>
                  </a:lnTo>
                  <a:lnTo>
                    <a:pt x="13276" y="136674"/>
                  </a:lnTo>
                  <a:lnTo>
                    <a:pt x="14276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799"/>
          <p:cNvGrpSpPr/>
          <p:nvPr/>
        </p:nvGrpSpPr>
        <p:grpSpPr>
          <a:xfrm>
            <a:off x="2107406" y="3264694"/>
            <a:ext cx="660323" cy="171451"/>
            <a:chOff x="2107406" y="3264694"/>
            <a:chExt cx="660323" cy="171451"/>
          </a:xfrm>
        </p:grpSpPr>
        <p:sp>
          <p:nvSpPr>
            <p:cNvPr id="209" name="SMARTInkShape-5493"/>
            <p:cNvSpPr/>
            <p:nvPr>
              <p:custDataLst>
                <p:tags r:id="rId16"/>
              </p:custDataLst>
            </p:nvPr>
          </p:nvSpPr>
          <p:spPr>
            <a:xfrm>
              <a:off x="2237623" y="3307643"/>
              <a:ext cx="184109" cy="112360"/>
            </a:xfrm>
            <a:custGeom>
              <a:avLst/>
              <a:gdLst/>
              <a:ahLst/>
              <a:cxnLst/>
              <a:rect l="0" t="0" r="0" b="0"/>
              <a:pathLst>
                <a:path w="184109" h="112360">
                  <a:moveTo>
                    <a:pt x="126958" y="7057"/>
                  </a:moveTo>
                  <a:lnTo>
                    <a:pt x="126958" y="7057"/>
                  </a:lnTo>
                  <a:lnTo>
                    <a:pt x="120807" y="7057"/>
                  </a:lnTo>
                  <a:lnTo>
                    <a:pt x="114307" y="2148"/>
                  </a:lnTo>
                  <a:lnTo>
                    <a:pt x="107688" y="575"/>
                  </a:lnTo>
                  <a:lnTo>
                    <a:pt x="92181" y="0"/>
                  </a:lnTo>
                  <a:lnTo>
                    <a:pt x="61127" y="9864"/>
                  </a:lnTo>
                  <a:lnTo>
                    <a:pt x="25818" y="27555"/>
                  </a:lnTo>
                  <a:lnTo>
                    <a:pt x="12765" y="40824"/>
                  </a:lnTo>
                  <a:lnTo>
                    <a:pt x="3870" y="54809"/>
                  </a:lnTo>
                  <a:lnTo>
                    <a:pt x="0" y="69007"/>
                  </a:lnTo>
                  <a:lnTo>
                    <a:pt x="251" y="72170"/>
                  </a:lnTo>
                  <a:lnTo>
                    <a:pt x="1212" y="74278"/>
                  </a:lnTo>
                  <a:lnTo>
                    <a:pt x="8457" y="81454"/>
                  </a:lnTo>
                  <a:lnTo>
                    <a:pt x="17141" y="83779"/>
                  </a:lnTo>
                  <a:lnTo>
                    <a:pt x="38326" y="85271"/>
                  </a:lnTo>
                  <a:lnTo>
                    <a:pt x="56776" y="81737"/>
                  </a:lnTo>
                  <a:lnTo>
                    <a:pt x="73532" y="71870"/>
                  </a:lnTo>
                  <a:lnTo>
                    <a:pt x="107054" y="40286"/>
                  </a:lnTo>
                  <a:lnTo>
                    <a:pt x="123499" y="12604"/>
                  </a:lnTo>
                  <a:lnTo>
                    <a:pt x="126823" y="455"/>
                  </a:lnTo>
                  <a:lnTo>
                    <a:pt x="126957" y="33710"/>
                  </a:lnTo>
                  <a:lnTo>
                    <a:pt x="126958" y="65658"/>
                  </a:lnTo>
                  <a:lnTo>
                    <a:pt x="127752" y="87365"/>
                  </a:lnTo>
                  <a:lnTo>
                    <a:pt x="130751" y="97254"/>
                  </a:lnTo>
                  <a:lnTo>
                    <a:pt x="136846" y="104824"/>
                  </a:lnTo>
                  <a:lnTo>
                    <a:pt x="144053" y="110040"/>
                  </a:lnTo>
                  <a:lnTo>
                    <a:pt x="149902" y="112359"/>
                  </a:lnTo>
                  <a:lnTo>
                    <a:pt x="157264" y="111272"/>
                  </a:lnTo>
                  <a:lnTo>
                    <a:pt x="176489" y="105322"/>
                  </a:lnTo>
                  <a:lnTo>
                    <a:pt x="184108" y="999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494"/>
            <p:cNvSpPr/>
            <p:nvPr>
              <p:custDataLst>
                <p:tags r:id="rId17"/>
              </p:custDataLst>
            </p:nvPr>
          </p:nvSpPr>
          <p:spPr>
            <a:xfrm>
              <a:off x="2107406" y="3307556"/>
              <a:ext cx="100014" cy="125197"/>
            </a:xfrm>
            <a:custGeom>
              <a:avLst/>
              <a:gdLst/>
              <a:ahLst/>
              <a:cxnLst/>
              <a:rect l="0" t="0" r="0" b="0"/>
              <a:pathLst>
                <a:path w="100014" h="125197">
                  <a:moveTo>
                    <a:pt x="0" y="0"/>
                  </a:moveTo>
                  <a:lnTo>
                    <a:pt x="0" y="0"/>
                  </a:lnTo>
                  <a:lnTo>
                    <a:pt x="0" y="31374"/>
                  </a:lnTo>
                  <a:lnTo>
                    <a:pt x="2117" y="50836"/>
                  </a:lnTo>
                  <a:lnTo>
                    <a:pt x="8819" y="85171"/>
                  </a:lnTo>
                  <a:lnTo>
                    <a:pt x="12668" y="99848"/>
                  </a:lnTo>
                  <a:lnTo>
                    <a:pt x="14269" y="125196"/>
                  </a:lnTo>
                  <a:lnTo>
                    <a:pt x="16404" y="97109"/>
                  </a:lnTo>
                  <a:lnTo>
                    <a:pt x="26473" y="64705"/>
                  </a:lnTo>
                  <a:lnTo>
                    <a:pt x="41300" y="33583"/>
                  </a:lnTo>
                  <a:lnTo>
                    <a:pt x="53336" y="19917"/>
                  </a:lnTo>
                  <a:lnTo>
                    <a:pt x="76325" y="5190"/>
                  </a:lnTo>
                  <a:lnTo>
                    <a:pt x="1000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495"/>
            <p:cNvSpPr/>
            <p:nvPr>
              <p:custDataLst>
                <p:tags r:id="rId18"/>
              </p:custDataLst>
            </p:nvPr>
          </p:nvSpPr>
          <p:spPr>
            <a:xfrm>
              <a:off x="2514600" y="3264694"/>
              <a:ext cx="35720" cy="163457"/>
            </a:xfrm>
            <a:custGeom>
              <a:avLst/>
              <a:gdLst/>
              <a:ahLst/>
              <a:cxnLst/>
              <a:rect l="0" t="0" r="0" b="0"/>
              <a:pathLst>
                <a:path w="35720" h="163457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7" y="7771"/>
                  </a:lnTo>
                  <a:lnTo>
                    <a:pt x="3792" y="9943"/>
                  </a:lnTo>
                  <a:lnTo>
                    <a:pt x="5654" y="16590"/>
                  </a:lnTo>
                  <a:lnTo>
                    <a:pt x="12667" y="50835"/>
                  </a:lnTo>
                  <a:lnTo>
                    <a:pt x="13967" y="82537"/>
                  </a:lnTo>
                  <a:lnTo>
                    <a:pt x="14224" y="112876"/>
                  </a:lnTo>
                  <a:lnTo>
                    <a:pt x="15062" y="129841"/>
                  </a:lnTo>
                  <a:lnTo>
                    <a:pt x="21561" y="157857"/>
                  </a:lnTo>
                  <a:lnTo>
                    <a:pt x="23106" y="160007"/>
                  </a:lnTo>
                  <a:lnTo>
                    <a:pt x="27494" y="163456"/>
                  </a:lnTo>
                  <a:lnTo>
                    <a:pt x="27855" y="162946"/>
                  </a:lnTo>
                  <a:lnTo>
                    <a:pt x="28255" y="160262"/>
                  </a:lnTo>
                  <a:lnTo>
                    <a:pt x="34187" y="149800"/>
                  </a:lnTo>
                  <a:lnTo>
                    <a:pt x="35719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496"/>
            <p:cNvSpPr/>
            <p:nvPr>
              <p:custDataLst>
                <p:tags r:id="rId19"/>
              </p:custDataLst>
            </p:nvPr>
          </p:nvSpPr>
          <p:spPr>
            <a:xfrm>
              <a:off x="2500313" y="3286212"/>
              <a:ext cx="107157" cy="21345"/>
            </a:xfrm>
            <a:custGeom>
              <a:avLst/>
              <a:gdLst/>
              <a:ahLst/>
              <a:cxnLst/>
              <a:rect l="0" t="0" r="0" b="0"/>
              <a:pathLst>
                <a:path w="107157" h="21345">
                  <a:moveTo>
                    <a:pt x="0" y="7057"/>
                  </a:moveTo>
                  <a:lnTo>
                    <a:pt x="0" y="7057"/>
                  </a:lnTo>
                  <a:lnTo>
                    <a:pt x="0" y="3265"/>
                  </a:lnTo>
                  <a:lnTo>
                    <a:pt x="793" y="2147"/>
                  </a:lnTo>
                  <a:lnTo>
                    <a:pt x="2116" y="1402"/>
                  </a:lnTo>
                  <a:lnTo>
                    <a:pt x="6150" y="207"/>
                  </a:lnTo>
                  <a:lnTo>
                    <a:pt x="14434" y="0"/>
                  </a:lnTo>
                  <a:lnTo>
                    <a:pt x="44495" y="6072"/>
                  </a:lnTo>
                  <a:lnTo>
                    <a:pt x="76679" y="12581"/>
                  </a:lnTo>
                  <a:lnTo>
                    <a:pt x="92305" y="15837"/>
                  </a:lnTo>
                  <a:lnTo>
                    <a:pt x="107156" y="21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497"/>
            <p:cNvSpPr/>
            <p:nvPr>
              <p:custDataLst>
                <p:tags r:id="rId20"/>
              </p:custDataLst>
            </p:nvPr>
          </p:nvSpPr>
          <p:spPr>
            <a:xfrm>
              <a:off x="2673384" y="3322261"/>
              <a:ext cx="94345" cy="113884"/>
            </a:xfrm>
            <a:custGeom>
              <a:avLst/>
              <a:gdLst/>
              <a:ahLst/>
              <a:cxnLst/>
              <a:rect l="0" t="0" r="0" b="0"/>
              <a:pathLst>
                <a:path w="94345" h="113884">
                  <a:moveTo>
                    <a:pt x="5522" y="35302"/>
                  </a:moveTo>
                  <a:lnTo>
                    <a:pt x="5522" y="35302"/>
                  </a:lnTo>
                  <a:lnTo>
                    <a:pt x="9315" y="39094"/>
                  </a:lnTo>
                  <a:lnTo>
                    <a:pt x="13293" y="40956"/>
                  </a:lnTo>
                  <a:lnTo>
                    <a:pt x="41673" y="42358"/>
                  </a:lnTo>
                  <a:lnTo>
                    <a:pt x="71568" y="35165"/>
                  </a:lnTo>
                  <a:lnTo>
                    <a:pt x="80830" y="29793"/>
                  </a:lnTo>
                  <a:lnTo>
                    <a:pt x="93511" y="18534"/>
                  </a:lnTo>
                  <a:lnTo>
                    <a:pt x="94344" y="16186"/>
                  </a:lnTo>
                  <a:lnTo>
                    <a:pt x="94106" y="13826"/>
                  </a:lnTo>
                  <a:lnTo>
                    <a:pt x="92094" y="6714"/>
                  </a:lnTo>
                  <a:lnTo>
                    <a:pt x="91812" y="4337"/>
                  </a:lnTo>
                  <a:lnTo>
                    <a:pt x="90830" y="2752"/>
                  </a:lnTo>
                  <a:lnTo>
                    <a:pt x="89381" y="1696"/>
                  </a:lnTo>
                  <a:lnTo>
                    <a:pt x="85655" y="522"/>
                  </a:lnTo>
                  <a:lnTo>
                    <a:pt x="81354" y="0"/>
                  </a:lnTo>
                  <a:lnTo>
                    <a:pt x="61996" y="7409"/>
                  </a:lnTo>
                  <a:lnTo>
                    <a:pt x="48184" y="16189"/>
                  </a:lnTo>
                  <a:lnTo>
                    <a:pt x="37977" y="23632"/>
                  </a:lnTo>
                  <a:lnTo>
                    <a:pt x="20430" y="33079"/>
                  </a:lnTo>
                  <a:lnTo>
                    <a:pt x="9498" y="45579"/>
                  </a:lnTo>
                  <a:lnTo>
                    <a:pt x="2026" y="59337"/>
                  </a:lnTo>
                  <a:lnTo>
                    <a:pt x="0" y="68738"/>
                  </a:lnTo>
                  <a:lnTo>
                    <a:pt x="1216" y="78208"/>
                  </a:lnTo>
                  <a:lnTo>
                    <a:pt x="2651" y="82956"/>
                  </a:lnTo>
                  <a:lnTo>
                    <a:pt x="8480" y="90348"/>
                  </a:lnTo>
                  <a:lnTo>
                    <a:pt x="17156" y="96279"/>
                  </a:lnTo>
                  <a:lnTo>
                    <a:pt x="50219" y="110626"/>
                  </a:lnTo>
                  <a:lnTo>
                    <a:pt x="69816" y="113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800"/>
          <p:cNvGrpSpPr/>
          <p:nvPr/>
        </p:nvGrpSpPr>
        <p:grpSpPr>
          <a:xfrm>
            <a:off x="2964656" y="3371850"/>
            <a:ext cx="114301" cy="64295"/>
            <a:chOff x="2964656" y="3371850"/>
            <a:chExt cx="114301" cy="64295"/>
          </a:xfrm>
        </p:grpSpPr>
        <p:sp>
          <p:nvSpPr>
            <p:cNvPr id="215" name="SMARTInkShape-5498"/>
            <p:cNvSpPr/>
            <p:nvPr>
              <p:custDataLst>
                <p:tags r:id="rId14"/>
              </p:custDataLst>
            </p:nvPr>
          </p:nvSpPr>
          <p:spPr>
            <a:xfrm>
              <a:off x="2964656" y="3371850"/>
              <a:ext cx="107158" cy="14289"/>
            </a:xfrm>
            <a:custGeom>
              <a:avLst/>
              <a:gdLst/>
              <a:ahLst/>
              <a:cxnLst/>
              <a:rect l="0" t="0" r="0" b="0"/>
              <a:pathLst>
                <a:path w="107158" h="14289">
                  <a:moveTo>
                    <a:pt x="0" y="0"/>
                  </a:moveTo>
                  <a:lnTo>
                    <a:pt x="0" y="0"/>
                  </a:lnTo>
                  <a:lnTo>
                    <a:pt x="3793" y="3792"/>
                  </a:lnTo>
                  <a:lnTo>
                    <a:pt x="17528" y="6151"/>
                  </a:lnTo>
                  <a:lnTo>
                    <a:pt x="50433" y="9130"/>
                  </a:lnTo>
                  <a:lnTo>
                    <a:pt x="84988" y="13608"/>
                  </a:lnTo>
                  <a:lnTo>
                    <a:pt x="107157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499"/>
            <p:cNvSpPr/>
            <p:nvPr>
              <p:custDataLst>
                <p:tags r:id="rId15"/>
              </p:custDataLst>
            </p:nvPr>
          </p:nvSpPr>
          <p:spPr>
            <a:xfrm>
              <a:off x="2980024" y="3407569"/>
              <a:ext cx="98933" cy="28576"/>
            </a:xfrm>
            <a:custGeom>
              <a:avLst/>
              <a:gdLst/>
              <a:ahLst/>
              <a:cxnLst/>
              <a:rect l="0" t="0" r="0" b="0"/>
              <a:pathLst>
                <a:path w="98933" h="28576">
                  <a:moveTo>
                    <a:pt x="13207" y="0"/>
                  </a:moveTo>
                  <a:lnTo>
                    <a:pt x="13207" y="0"/>
                  </a:lnTo>
                  <a:lnTo>
                    <a:pt x="7056" y="0"/>
                  </a:lnTo>
                  <a:lnTo>
                    <a:pt x="0" y="6151"/>
                  </a:lnTo>
                  <a:lnTo>
                    <a:pt x="434" y="7275"/>
                  </a:lnTo>
                  <a:lnTo>
                    <a:pt x="3032" y="10642"/>
                  </a:lnTo>
                  <a:lnTo>
                    <a:pt x="16543" y="16999"/>
                  </a:lnTo>
                  <a:lnTo>
                    <a:pt x="45828" y="22964"/>
                  </a:lnTo>
                  <a:lnTo>
                    <a:pt x="76889" y="27467"/>
                  </a:lnTo>
                  <a:lnTo>
                    <a:pt x="98932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801"/>
          <p:cNvGrpSpPr/>
          <p:nvPr/>
        </p:nvGrpSpPr>
        <p:grpSpPr>
          <a:xfrm>
            <a:off x="3288104" y="3218824"/>
            <a:ext cx="1048153" cy="252353"/>
            <a:chOff x="3288104" y="3218824"/>
            <a:chExt cx="1048153" cy="252353"/>
          </a:xfrm>
        </p:grpSpPr>
        <p:sp>
          <p:nvSpPr>
            <p:cNvPr id="218" name="SMARTInkShape-5500"/>
            <p:cNvSpPr/>
            <p:nvPr>
              <p:custDataLst>
                <p:tags r:id="rId10"/>
              </p:custDataLst>
            </p:nvPr>
          </p:nvSpPr>
          <p:spPr>
            <a:xfrm>
              <a:off x="3989858" y="3264694"/>
              <a:ext cx="31751" cy="185738"/>
            </a:xfrm>
            <a:custGeom>
              <a:avLst/>
              <a:gdLst/>
              <a:ahLst/>
              <a:cxnLst/>
              <a:rect l="0" t="0" r="0" b="0"/>
              <a:pathLst>
                <a:path w="31751" h="185738">
                  <a:moveTo>
                    <a:pt x="10642" y="0"/>
                  </a:moveTo>
                  <a:lnTo>
                    <a:pt x="10642" y="0"/>
                  </a:lnTo>
                  <a:lnTo>
                    <a:pt x="10642" y="3792"/>
                  </a:lnTo>
                  <a:lnTo>
                    <a:pt x="8525" y="7771"/>
                  </a:lnTo>
                  <a:lnTo>
                    <a:pt x="5733" y="12185"/>
                  </a:lnTo>
                  <a:lnTo>
                    <a:pt x="0" y="31434"/>
                  </a:lnTo>
                  <a:lnTo>
                    <a:pt x="91" y="44133"/>
                  </a:lnTo>
                  <a:lnTo>
                    <a:pt x="3844" y="78748"/>
                  </a:lnTo>
                  <a:lnTo>
                    <a:pt x="13383" y="114322"/>
                  </a:lnTo>
                  <a:lnTo>
                    <a:pt x="19322" y="147905"/>
                  </a:lnTo>
                  <a:lnTo>
                    <a:pt x="30438" y="182939"/>
                  </a:lnTo>
                  <a:lnTo>
                    <a:pt x="31750" y="185185"/>
                  </a:lnTo>
                  <a:lnTo>
                    <a:pt x="24930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501"/>
            <p:cNvSpPr/>
            <p:nvPr>
              <p:custDataLst>
                <p:tags r:id="rId11"/>
              </p:custDataLst>
            </p:nvPr>
          </p:nvSpPr>
          <p:spPr>
            <a:xfrm>
              <a:off x="3288104" y="3218824"/>
              <a:ext cx="405216" cy="252353"/>
            </a:xfrm>
            <a:custGeom>
              <a:avLst/>
              <a:gdLst/>
              <a:ahLst/>
              <a:cxnLst/>
              <a:rect l="0" t="0" r="0" b="0"/>
              <a:pathLst>
                <a:path w="405216" h="252353">
                  <a:moveTo>
                    <a:pt x="176615" y="145882"/>
                  </a:moveTo>
                  <a:lnTo>
                    <a:pt x="176615" y="145882"/>
                  </a:lnTo>
                  <a:lnTo>
                    <a:pt x="170118" y="140179"/>
                  </a:lnTo>
                  <a:lnTo>
                    <a:pt x="146087" y="129089"/>
                  </a:lnTo>
                  <a:lnTo>
                    <a:pt x="126030" y="125825"/>
                  </a:lnTo>
                  <a:lnTo>
                    <a:pt x="90813" y="132403"/>
                  </a:lnTo>
                  <a:lnTo>
                    <a:pt x="58507" y="145072"/>
                  </a:lnTo>
                  <a:lnTo>
                    <a:pt x="28049" y="163655"/>
                  </a:lnTo>
                  <a:lnTo>
                    <a:pt x="11857" y="182634"/>
                  </a:lnTo>
                  <a:lnTo>
                    <a:pt x="2473" y="202545"/>
                  </a:lnTo>
                  <a:lnTo>
                    <a:pt x="0" y="213663"/>
                  </a:lnTo>
                  <a:lnTo>
                    <a:pt x="1017" y="223897"/>
                  </a:lnTo>
                  <a:lnTo>
                    <a:pt x="2399" y="228848"/>
                  </a:lnTo>
                  <a:lnTo>
                    <a:pt x="8169" y="236466"/>
                  </a:lnTo>
                  <a:lnTo>
                    <a:pt x="16819" y="242498"/>
                  </a:lnTo>
                  <a:lnTo>
                    <a:pt x="35870" y="249563"/>
                  </a:lnTo>
                  <a:lnTo>
                    <a:pt x="68233" y="252352"/>
                  </a:lnTo>
                  <a:lnTo>
                    <a:pt x="83995" y="251146"/>
                  </a:lnTo>
                  <a:lnTo>
                    <a:pt x="117868" y="237436"/>
                  </a:lnTo>
                  <a:lnTo>
                    <a:pt x="151517" y="215649"/>
                  </a:lnTo>
                  <a:lnTo>
                    <a:pt x="171736" y="191601"/>
                  </a:lnTo>
                  <a:lnTo>
                    <a:pt x="187781" y="164368"/>
                  </a:lnTo>
                  <a:lnTo>
                    <a:pt x="198797" y="132398"/>
                  </a:lnTo>
                  <a:lnTo>
                    <a:pt x="207088" y="101582"/>
                  </a:lnTo>
                  <a:lnTo>
                    <a:pt x="206388" y="68428"/>
                  </a:lnTo>
                  <a:lnTo>
                    <a:pt x="203310" y="38949"/>
                  </a:lnTo>
                  <a:lnTo>
                    <a:pt x="197489" y="21594"/>
                  </a:lnTo>
                  <a:lnTo>
                    <a:pt x="185826" y="3385"/>
                  </a:lnTo>
                  <a:lnTo>
                    <a:pt x="184678" y="0"/>
                  </a:lnTo>
                  <a:lnTo>
                    <a:pt x="184371" y="209"/>
                  </a:lnTo>
                  <a:lnTo>
                    <a:pt x="183774" y="32950"/>
                  </a:lnTo>
                  <a:lnTo>
                    <a:pt x="181647" y="53419"/>
                  </a:lnTo>
                  <a:lnTo>
                    <a:pt x="177609" y="85461"/>
                  </a:lnTo>
                  <a:lnTo>
                    <a:pt x="176909" y="112987"/>
                  </a:lnTo>
                  <a:lnTo>
                    <a:pt x="176673" y="145029"/>
                  </a:lnTo>
                  <a:lnTo>
                    <a:pt x="178743" y="172172"/>
                  </a:lnTo>
                  <a:lnTo>
                    <a:pt x="183117" y="182967"/>
                  </a:lnTo>
                  <a:lnTo>
                    <a:pt x="203351" y="207661"/>
                  </a:lnTo>
                  <a:lnTo>
                    <a:pt x="217257" y="218250"/>
                  </a:lnTo>
                  <a:lnTo>
                    <a:pt x="231431" y="222623"/>
                  </a:lnTo>
                  <a:lnTo>
                    <a:pt x="249477" y="223918"/>
                  </a:lnTo>
                  <a:lnTo>
                    <a:pt x="262973" y="219988"/>
                  </a:lnTo>
                  <a:lnTo>
                    <a:pt x="294832" y="208322"/>
                  </a:lnTo>
                  <a:lnTo>
                    <a:pt x="325996" y="192671"/>
                  </a:lnTo>
                  <a:lnTo>
                    <a:pt x="346289" y="178178"/>
                  </a:lnTo>
                  <a:lnTo>
                    <a:pt x="363177" y="156583"/>
                  </a:lnTo>
                  <a:lnTo>
                    <a:pt x="371450" y="149051"/>
                  </a:lnTo>
                  <a:lnTo>
                    <a:pt x="377773" y="140411"/>
                  </a:lnTo>
                  <a:lnTo>
                    <a:pt x="378983" y="136679"/>
                  </a:lnTo>
                  <a:lnTo>
                    <a:pt x="378995" y="133397"/>
                  </a:lnTo>
                  <a:lnTo>
                    <a:pt x="378210" y="130415"/>
                  </a:lnTo>
                  <a:lnTo>
                    <a:pt x="376893" y="128427"/>
                  </a:lnTo>
                  <a:lnTo>
                    <a:pt x="375221" y="127102"/>
                  </a:lnTo>
                  <a:lnTo>
                    <a:pt x="373313" y="126218"/>
                  </a:lnTo>
                  <a:lnTo>
                    <a:pt x="363042" y="124975"/>
                  </a:lnTo>
                  <a:lnTo>
                    <a:pt x="349945" y="128398"/>
                  </a:lnTo>
                  <a:lnTo>
                    <a:pt x="336010" y="134440"/>
                  </a:lnTo>
                  <a:lnTo>
                    <a:pt x="328684" y="141061"/>
                  </a:lnTo>
                  <a:lnTo>
                    <a:pt x="310882" y="167766"/>
                  </a:lnTo>
                  <a:lnTo>
                    <a:pt x="307727" y="178363"/>
                  </a:lnTo>
                  <a:lnTo>
                    <a:pt x="308441" y="188364"/>
                  </a:lnTo>
                  <a:lnTo>
                    <a:pt x="315367" y="207720"/>
                  </a:lnTo>
                  <a:lnTo>
                    <a:pt x="324007" y="215169"/>
                  </a:lnTo>
                  <a:lnTo>
                    <a:pt x="352750" y="226420"/>
                  </a:lnTo>
                  <a:lnTo>
                    <a:pt x="382504" y="235492"/>
                  </a:lnTo>
                  <a:lnTo>
                    <a:pt x="405215" y="238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502"/>
            <p:cNvSpPr/>
            <p:nvPr>
              <p:custDataLst>
                <p:tags r:id="rId12"/>
              </p:custDataLst>
            </p:nvPr>
          </p:nvSpPr>
          <p:spPr>
            <a:xfrm>
              <a:off x="3743875" y="3365909"/>
              <a:ext cx="220907" cy="91509"/>
            </a:xfrm>
            <a:custGeom>
              <a:avLst/>
              <a:gdLst/>
              <a:ahLst/>
              <a:cxnLst/>
              <a:rect l="0" t="0" r="0" b="0"/>
              <a:pathLst>
                <a:path w="220907" h="91509">
                  <a:moveTo>
                    <a:pt x="99463" y="41660"/>
                  </a:moveTo>
                  <a:lnTo>
                    <a:pt x="99463" y="41660"/>
                  </a:lnTo>
                  <a:lnTo>
                    <a:pt x="99463" y="37868"/>
                  </a:lnTo>
                  <a:lnTo>
                    <a:pt x="101579" y="33889"/>
                  </a:lnTo>
                  <a:lnTo>
                    <a:pt x="103255" y="31717"/>
                  </a:lnTo>
                  <a:lnTo>
                    <a:pt x="103578" y="29475"/>
                  </a:lnTo>
                  <a:lnTo>
                    <a:pt x="100161" y="14018"/>
                  </a:lnTo>
                  <a:lnTo>
                    <a:pt x="98341" y="11326"/>
                  </a:lnTo>
                  <a:lnTo>
                    <a:pt x="95540" y="9531"/>
                  </a:lnTo>
                  <a:lnTo>
                    <a:pt x="65896" y="0"/>
                  </a:lnTo>
                  <a:lnTo>
                    <a:pt x="47977" y="2946"/>
                  </a:lnTo>
                  <a:lnTo>
                    <a:pt x="31379" y="8846"/>
                  </a:lnTo>
                  <a:lnTo>
                    <a:pt x="16407" y="19413"/>
                  </a:lnTo>
                  <a:lnTo>
                    <a:pt x="5709" y="32599"/>
                  </a:lnTo>
                  <a:lnTo>
                    <a:pt x="2232" y="41866"/>
                  </a:lnTo>
                  <a:lnTo>
                    <a:pt x="0" y="56958"/>
                  </a:lnTo>
                  <a:lnTo>
                    <a:pt x="1811" y="62482"/>
                  </a:lnTo>
                  <a:lnTo>
                    <a:pt x="3405" y="65066"/>
                  </a:lnTo>
                  <a:lnTo>
                    <a:pt x="13234" y="72496"/>
                  </a:lnTo>
                  <a:lnTo>
                    <a:pt x="29992" y="75932"/>
                  </a:lnTo>
                  <a:lnTo>
                    <a:pt x="52079" y="76299"/>
                  </a:lnTo>
                  <a:lnTo>
                    <a:pt x="64910" y="73459"/>
                  </a:lnTo>
                  <a:lnTo>
                    <a:pt x="100558" y="54424"/>
                  </a:lnTo>
                  <a:lnTo>
                    <a:pt x="110003" y="47068"/>
                  </a:lnTo>
                  <a:lnTo>
                    <a:pt x="124369" y="30466"/>
                  </a:lnTo>
                  <a:lnTo>
                    <a:pt x="126951" y="22821"/>
                  </a:lnTo>
                  <a:lnTo>
                    <a:pt x="127894" y="14523"/>
                  </a:lnTo>
                  <a:lnTo>
                    <a:pt x="127148" y="14838"/>
                  </a:lnTo>
                  <a:lnTo>
                    <a:pt x="121874" y="19362"/>
                  </a:lnTo>
                  <a:lnTo>
                    <a:pt x="120980" y="40039"/>
                  </a:lnTo>
                  <a:lnTo>
                    <a:pt x="123049" y="47025"/>
                  </a:lnTo>
                  <a:lnTo>
                    <a:pt x="141481" y="75311"/>
                  </a:lnTo>
                  <a:lnTo>
                    <a:pt x="154687" y="85586"/>
                  </a:lnTo>
                  <a:lnTo>
                    <a:pt x="163959" y="88963"/>
                  </a:lnTo>
                  <a:lnTo>
                    <a:pt x="199464" y="91508"/>
                  </a:lnTo>
                  <a:lnTo>
                    <a:pt x="220906" y="84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503"/>
            <p:cNvSpPr/>
            <p:nvPr>
              <p:custDataLst>
                <p:tags r:id="rId13"/>
              </p:custDataLst>
            </p:nvPr>
          </p:nvSpPr>
          <p:spPr>
            <a:xfrm>
              <a:off x="3936206" y="3265209"/>
              <a:ext cx="400051" cy="178080"/>
            </a:xfrm>
            <a:custGeom>
              <a:avLst/>
              <a:gdLst/>
              <a:ahLst/>
              <a:cxnLst/>
              <a:rect l="0" t="0" r="0" b="0"/>
              <a:pathLst>
                <a:path w="400051" h="178080">
                  <a:moveTo>
                    <a:pt x="0" y="92354"/>
                  </a:moveTo>
                  <a:lnTo>
                    <a:pt x="0" y="92354"/>
                  </a:lnTo>
                  <a:lnTo>
                    <a:pt x="0" y="88561"/>
                  </a:lnTo>
                  <a:lnTo>
                    <a:pt x="794" y="87444"/>
                  </a:lnTo>
                  <a:lnTo>
                    <a:pt x="2117" y="86699"/>
                  </a:lnTo>
                  <a:lnTo>
                    <a:pt x="9888" y="85651"/>
                  </a:lnTo>
                  <a:lnTo>
                    <a:pt x="40193" y="85249"/>
                  </a:lnTo>
                  <a:lnTo>
                    <a:pt x="67736" y="83104"/>
                  </a:lnTo>
                  <a:lnTo>
                    <a:pt x="98916" y="79559"/>
                  </a:lnTo>
                  <a:lnTo>
                    <a:pt x="128263" y="76392"/>
                  </a:lnTo>
                  <a:lnTo>
                    <a:pt x="159183" y="70426"/>
                  </a:lnTo>
                  <a:lnTo>
                    <a:pt x="189247" y="63632"/>
                  </a:lnTo>
                  <a:lnTo>
                    <a:pt x="204760" y="58157"/>
                  </a:lnTo>
                  <a:lnTo>
                    <a:pt x="221625" y="46150"/>
                  </a:lnTo>
                  <a:lnTo>
                    <a:pt x="237520" y="26963"/>
                  </a:lnTo>
                  <a:lnTo>
                    <a:pt x="238516" y="23360"/>
                  </a:lnTo>
                  <a:lnTo>
                    <a:pt x="236266" y="5353"/>
                  </a:lnTo>
                  <a:lnTo>
                    <a:pt x="235298" y="3397"/>
                  </a:lnTo>
                  <a:lnTo>
                    <a:pt x="233859" y="2093"/>
                  </a:lnTo>
                  <a:lnTo>
                    <a:pt x="230144" y="644"/>
                  </a:lnTo>
                  <a:lnTo>
                    <a:pt x="225847" y="0"/>
                  </a:lnTo>
                  <a:lnTo>
                    <a:pt x="224383" y="622"/>
                  </a:lnTo>
                  <a:lnTo>
                    <a:pt x="223408" y="1830"/>
                  </a:lnTo>
                  <a:lnTo>
                    <a:pt x="221530" y="5290"/>
                  </a:lnTo>
                  <a:lnTo>
                    <a:pt x="216010" y="13287"/>
                  </a:lnTo>
                  <a:lnTo>
                    <a:pt x="209151" y="34402"/>
                  </a:lnTo>
                  <a:lnTo>
                    <a:pt x="207430" y="69523"/>
                  </a:lnTo>
                  <a:lnTo>
                    <a:pt x="207221" y="99221"/>
                  </a:lnTo>
                  <a:lnTo>
                    <a:pt x="207174" y="134564"/>
                  </a:lnTo>
                  <a:lnTo>
                    <a:pt x="207169" y="167342"/>
                  </a:lnTo>
                  <a:lnTo>
                    <a:pt x="207169" y="165899"/>
                  </a:lnTo>
                  <a:lnTo>
                    <a:pt x="212079" y="157710"/>
                  </a:lnTo>
                  <a:lnTo>
                    <a:pt x="220614" y="126806"/>
                  </a:lnTo>
                  <a:lnTo>
                    <a:pt x="237230" y="95979"/>
                  </a:lnTo>
                  <a:lnTo>
                    <a:pt x="248796" y="80816"/>
                  </a:lnTo>
                  <a:lnTo>
                    <a:pt x="266927" y="67173"/>
                  </a:lnTo>
                  <a:lnTo>
                    <a:pt x="281055" y="60110"/>
                  </a:lnTo>
                  <a:lnTo>
                    <a:pt x="290542" y="58180"/>
                  </a:lnTo>
                  <a:lnTo>
                    <a:pt x="300051" y="59438"/>
                  </a:lnTo>
                  <a:lnTo>
                    <a:pt x="308775" y="62643"/>
                  </a:lnTo>
                  <a:lnTo>
                    <a:pt x="322960" y="73285"/>
                  </a:lnTo>
                  <a:lnTo>
                    <a:pt x="348058" y="99705"/>
                  </a:lnTo>
                  <a:lnTo>
                    <a:pt x="364157" y="133745"/>
                  </a:lnTo>
                  <a:lnTo>
                    <a:pt x="380990" y="164675"/>
                  </a:lnTo>
                  <a:lnTo>
                    <a:pt x="388141" y="172873"/>
                  </a:lnTo>
                  <a:lnTo>
                    <a:pt x="392905" y="175765"/>
                  </a:lnTo>
                  <a:lnTo>
                    <a:pt x="400050" y="1780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802"/>
          <p:cNvGrpSpPr/>
          <p:nvPr/>
        </p:nvGrpSpPr>
        <p:grpSpPr>
          <a:xfrm>
            <a:off x="4600583" y="3221831"/>
            <a:ext cx="764374" cy="214123"/>
            <a:chOff x="4600583" y="3221831"/>
            <a:chExt cx="764374" cy="214123"/>
          </a:xfrm>
        </p:grpSpPr>
        <p:sp>
          <p:nvSpPr>
            <p:cNvPr id="223" name="SMARTInkShape-5504"/>
            <p:cNvSpPr/>
            <p:nvPr>
              <p:custDataLst>
                <p:tags r:id="rId6"/>
              </p:custDataLst>
            </p:nvPr>
          </p:nvSpPr>
          <p:spPr>
            <a:xfrm>
              <a:off x="4715425" y="3286125"/>
              <a:ext cx="199476" cy="114140"/>
            </a:xfrm>
            <a:custGeom>
              <a:avLst/>
              <a:gdLst/>
              <a:ahLst/>
              <a:cxnLst/>
              <a:rect l="0" t="0" r="0" b="0"/>
              <a:pathLst>
                <a:path w="199476" h="114140">
                  <a:moveTo>
                    <a:pt x="113750" y="0"/>
                  </a:moveTo>
                  <a:lnTo>
                    <a:pt x="113750" y="0"/>
                  </a:lnTo>
                  <a:lnTo>
                    <a:pt x="88914" y="794"/>
                  </a:lnTo>
                  <a:lnTo>
                    <a:pt x="54423" y="8819"/>
                  </a:lnTo>
                  <a:lnTo>
                    <a:pt x="42139" y="13445"/>
                  </a:lnTo>
                  <a:lnTo>
                    <a:pt x="8840" y="35321"/>
                  </a:lnTo>
                  <a:lnTo>
                    <a:pt x="5710" y="37835"/>
                  </a:lnTo>
                  <a:lnTo>
                    <a:pt x="2232" y="44861"/>
                  </a:lnTo>
                  <a:lnTo>
                    <a:pt x="0" y="58515"/>
                  </a:lnTo>
                  <a:lnTo>
                    <a:pt x="3928" y="65959"/>
                  </a:lnTo>
                  <a:lnTo>
                    <a:pt x="7198" y="70166"/>
                  </a:lnTo>
                  <a:lnTo>
                    <a:pt x="15064" y="74841"/>
                  </a:lnTo>
                  <a:lnTo>
                    <a:pt x="33049" y="77843"/>
                  </a:lnTo>
                  <a:lnTo>
                    <a:pt x="61385" y="78517"/>
                  </a:lnTo>
                  <a:lnTo>
                    <a:pt x="70898" y="74319"/>
                  </a:lnTo>
                  <a:lnTo>
                    <a:pt x="93908" y="59117"/>
                  </a:lnTo>
                  <a:lnTo>
                    <a:pt x="108570" y="37732"/>
                  </a:lnTo>
                  <a:lnTo>
                    <a:pt x="119766" y="5171"/>
                  </a:lnTo>
                  <a:lnTo>
                    <a:pt x="119348" y="3447"/>
                  </a:lnTo>
                  <a:lnTo>
                    <a:pt x="118276" y="2298"/>
                  </a:lnTo>
                  <a:lnTo>
                    <a:pt x="114644" y="454"/>
                  </a:lnTo>
                  <a:lnTo>
                    <a:pt x="114346" y="1096"/>
                  </a:lnTo>
                  <a:lnTo>
                    <a:pt x="113828" y="9983"/>
                  </a:lnTo>
                  <a:lnTo>
                    <a:pt x="122572" y="45183"/>
                  </a:lnTo>
                  <a:lnTo>
                    <a:pt x="135329" y="78158"/>
                  </a:lnTo>
                  <a:lnTo>
                    <a:pt x="144736" y="97548"/>
                  </a:lnTo>
                  <a:lnTo>
                    <a:pt x="151598" y="105003"/>
                  </a:lnTo>
                  <a:lnTo>
                    <a:pt x="159940" y="110168"/>
                  </a:lnTo>
                  <a:lnTo>
                    <a:pt x="179138" y="113756"/>
                  </a:lnTo>
                  <a:lnTo>
                    <a:pt x="187188" y="114139"/>
                  </a:lnTo>
                  <a:lnTo>
                    <a:pt x="192162" y="112112"/>
                  </a:lnTo>
                  <a:lnTo>
                    <a:pt x="199475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505"/>
            <p:cNvSpPr/>
            <p:nvPr>
              <p:custDataLst>
                <p:tags r:id="rId7"/>
              </p:custDataLst>
            </p:nvPr>
          </p:nvSpPr>
          <p:spPr>
            <a:xfrm>
              <a:off x="4600583" y="3278981"/>
              <a:ext cx="150012" cy="135624"/>
            </a:xfrm>
            <a:custGeom>
              <a:avLst/>
              <a:gdLst/>
              <a:ahLst/>
              <a:cxnLst/>
              <a:rect l="0" t="0" r="0" b="0"/>
              <a:pathLst>
                <a:path w="150012" h="135624">
                  <a:moveTo>
                    <a:pt x="7136" y="14288"/>
                  </a:moveTo>
                  <a:lnTo>
                    <a:pt x="7136" y="14288"/>
                  </a:lnTo>
                  <a:lnTo>
                    <a:pt x="7136" y="46537"/>
                  </a:lnTo>
                  <a:lnTo>
                    <a:pt x="7136" y="80345"/>
                  </a:lnTo>
                  <a:lnTo>
                    <a:pt x="7136" y="114264"/>
                  </a:lnTo>
                  <a:lnTo>
                    <a:pt x="7136" y="119039"/>
                  </a:lnTo>
                  <a:lnTo>
                    <a:pt x="6342" y="122222"/>
                  </a:lnTo>
                  <a:lnTo>
                    <a:pt x="5019" y="124344"/>
                  </a:lnTo>
                  <a:lnTo>
                    <a:pt x="3344" y="125758"/>
                  </a:lnTo>
                  <a:lnTo>
                    <a:pt x="1481" y="129447"/>
                  </a:lnTo>
                  <a:lnTo>
                    <a:pt x="18" y="135623"/>
                  </a:lnTo>
                  <a:lnTo>
                    <a:pt x="0" y="131907"/>
                  </a:lnTo>
                  <a:lnTo>
                    <a:pt x="6144" y="108993"/>
                  </a:lnTo>
                  <a:lnTo>
                    <a:pt x="9122" y="79999"/>
                  </a:lnTo>
                  <a:lnTo>
                    <a:pt x="13261" y="59812"/>
                  </a:lnTo>
                  <a:lnTo>
                    <a:pt x="16262" y="35756"/>
                  </a:lnTo>
                  <a:lnTo>
                    <a:pt x="22011" y="23559"/>
                  </a:lnTo>
                  <a:lnTo>
                    <a:pt x="27241" y="17615"/>
                  </a:lnTo>
                  <a:lnTo>
                    <a:pt x="48070" y="4887"/>
                  </a:lnTo>
                  <a:lnTo>
                    <a:pt x="72460" y="966"/>
                  </a:lnTo>
                  <a:lnTo>
                    <a:pt x="107284" y="127"/>
                  </a:lnTo>
                  <a:lnTo>
                    <a:pt x="142438" y="11"/>
                  </a:lnTo>
                  <a:lnTo>
                    <a:pt x="1500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506"/>
            <p:cNvSpPr/>
            <p:nvPr>
              <p:custDataLst>
                <p:tags r:id="rId8"/>
              </p:custDataLst>
            </p:nvPr>
          </p:nvSpPr>
          <p:spPr>
            <a:xfrm>
              <a:off x="4922044" y="3280481"/>
              <a:ext cx="442913" cy="155473"/>
            </a:xfrm>
            <a:custGeom>
              <a:avLst/>
              <a:gdLst/>
              <a:ahLst/>
              <a:cxnLst/>
              <a:rect l="0" t="0" r="0" b="0"/>
              <a:pathLst>
                <a:path w="442913" h="155473">
                  <a:moveTo>
                    <a:pt x="0" y="12788"/>
                  </a:moveTo>
                  <a:lnTo>
                    <a:pt x="0" y="12788"/>
                  </a:lnTo>
                  <a:lnTo>
                    <a:pt x="3792" y="12788"/>
                  </a:lnTo>
                  <a:lnTo>
                    <a:pt x="37814" y="24973"/>
                  </a:lnTo>
                  <a:lnTo>
                    <a:pt x="72322" y="34274"/>
                  </a:lnTo>
                  <a:lnTo>
                    <a:pt x="100274" y="41379"/>
                  </a:lnTo>
                  <a:lnTo>
                    <a:pt x="128665" y="48511"/>
                  </a:lnTo>
                  <a:lnTo>
                    <a:pt x="157185" y="55652"/>
                  </a:lnTo>
                  <a:lnTo>
                    <a:pt x="191475" y="61383"/>
                  </a:lnTo>
                  <a:lnTo>
                    <a:pt x="226088" y="62515"/>
                  </a:lnTo>
                  <a:lnTo>
                    <a:pt x="254562" y="60622"/>
                  </a:lnTo>
                  <a:lnTo>
                    <a:pt x="279849" y="54717"/>
                  </a:lnTo>
                  <a:lnTo>
                    <a:pt x="286567" y="48357"/>
                  </a:lnTo>
                  <a:lnTo>
                    <a:pt x="290081" y="42355"/>
                  </a:lnTo>
                  <a:lnTo>
                    <a:pt x="292438" y="37041"/>
                  </a:lnTo>
                  <a:lnTo>
                    <a:pt x="297433" y="28793"/>
                  </a:lnTo>
                  <a:lnTo>
                    <a:pt x="298880" y="20960"/>
                  </a:lnTo>
                  <a:lnTo>
                    <a:pt x="297406" y="14303"/>
                  </a:lnTo>
                  <a:lnTo>
                    <a:pt x="295902" y="11417"/>
                  </a:lnTo>
                  <a:lnTo>
                    <a:pt x="286200" y="3562"/>
                  </a:lnTo>
                  <a:lnTo>
                    <a:pt x="273271" y="0"/>
                  </a:lnTo>
                  <a:lnTo>
                    <a:pt x="264064" y="1283"/>
                  </a:lnTo>
                  <a:lnTo>
                    <a:pt x="234769" y="11567"/>
                  </a:lnTo>
                  <a:lnTo>
                    <a:pt x="199896" y="32304"/>
                  </a:lnTo>
                  <a:lnTo>
                    <a:pt x="182348" y="46264"/>
                  </a:lnTo>
                  <a:lnTo>
                    <a:pt x="176293" y="57828"/>
                  </a:lnTo>
                  <a:lnTo>
                    <a:pt x="174396" y="70112"/>
                  </a:lnTo>
                  <a:lnTo>
                    <a:pt x="176199" y="80863"/>
                  </a:lnTo>
                  <a:lnTo>
                    <a:pt x="185469" y="95841"/>
                  </a:lnTo>
                  <a:lnTo>
                    <a:pt x="214230" y="115124"/>
                  </a:lnTo>
                  <a:lnTo>
                    <a:pt x="241981" y="128658"/>
                  </a:lnTo>
                  <a:lnTo>
                    <a:pt x="274192" y="138048"/>
                  </a:lnTo>
                  <a:lnTo>
                    <a:pt x="304992" y="145858"/>
                  </a:lnTo>
                  <a:lnTo>
                    <a:pt x="338106" y="152405"/>
                  </a:lnTo>
                  <a:lnTo>
                    <a:pt x="368378" y="154697"/>
                  </a:lnTo>
                  <a:lnTo>
                    <a:pt x="402819" y="155472"/>
                  </a:lnTo>
                  <a:lnTo>
                    <a:pt x="414774" y="154785"/>
                  </a:lnTo>
                  <a:lnTo>
                    <a:pt x="429636" y="149934"/>
                  </a:lnTo>
                  <a:lnTo>
                    <a:pt x="441007" y="142659"/>
                  </a:lnTo>
                  <a:lnTo>
                    <a:pt x="442065" y="139829"/>
                  </a:lnTo>
                  <a:lnTo>
                    <a:pt x="442912" y="127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507"/>
            <p:cNvSpPr/>
            <p:nvPr>
              <p:custDataLst>
                <p:tags r:id="rId9"/>
              </p:custDataLst>
            </p:nvPr>
          </p:nvSpPr>
          <p:spPr>
            <a:xfrm>
              <a:off x="4975668" y="3221831"/>
              <a:ext cx="17814" cy="185739"/>
            </a:xfrm>
            <a:custGeom>
              <a:avLst/>
              <a:gdLst/>
              <a:ahLst/>
              <a:cxnLst/>
              <a:rect l="0" t="0" r="0" b="0"/>
              <a:pathLst>
                <a:path w="17814" h="185739">
                  <a:moveTo>
                    <a:pt x="10670" y="0"/>
                  </a:moveTo>
                  <a:lnTo>
                    <a:pt x="10670" y="0"/>
                  </a:lnTo>
                  <a:lnTo>
                    <a:pt x="6877" y="3792"/>
                  </a:lnTo>
                  <a:lnTo>
                    <a:pt x="5015" y="9888"/>
                  </a:lnTo>
                  <a:lnTo>
                    <a:pt x="3613" y="44434"/>
                  </a:lnTo>
                  <a:lnTo>
                    <a:pt x="0" y="78788"/>
                  </a:lnTo>
                  <a:lnTo>
                    <a:pt x="3061" y="114327"/>
                  </a:lnTo>
                  <a:lnTo>
                    <a:pt x="5550" y="140764"/>
                  </a:lnTo>
                  <a:lnTo>
                    <a:pt x="15379" y="175190"/>
                  </a:lnTo>
                  <a:lnTo>
                    <a:pt x="17813" y="185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Most populations oscillate around the carrying capacity.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170150" y="1275100"/>
            <a:ext cx="4384599" cy="31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MARTInkShape-5508"/>
          <p:cNvSpPr/>
          <p:nvPr>
            <p:custDataLst>
              <p:tags r:id="rId1"/>
            </p:custDataLst>
          </p:nvPr>
        </p:nvSpPr>
        <p:spPr>
          <a:xfrm>
            <a:off x="4221956" y="1650206"/>
            <a:ext cx="5531" cy="14386"/>
          </a:xfrm>
          <a:custGeom>
            <a:avLst/>
            <a:gdLst/>
            <a:ahLst/>
            <a:cxnLst/>
            <a:rect l="0" t="0" r="0" b="0"/>
            <a:pathLst>
              <a:path w="5531" h="14386">
                <a:moveTo>
                  <a:pt x="0" y="0"/>
                </a:moveTo>
                <a:lnTo>
                  <a:pt x="0" y="0"/>
                </a:lnTo>
                <a:lnTo>
                  <a:pt x="0" y="6151"/>
                </a:lnTo>
                <a:lnTo>
                  <a:pt x="4910" y="12651"/>
                </a:lnTo>
                <a:lnTo>
                  <a:pt x="5530" y="1438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Shape-5509"/>
          <p:cNvSpPr/>
          <p:nvPr>
            <p:custDataLst>
              <p:tags r:id="rId2"/>
            </p:custDataLst>
          </p:nvPr>
        </p:nvSpPr>
        <p:spPr>
          <a:xfrm>
            <a:off x="3286125" y="921544"/>
            <a:ext cx="1114426" cy="21432"/>
          </a:xfrm>
          <a:custGeom>
            <a:avLst/>
            <a:gdLst/>
            <a:ahLst/>
            <a:cxnLst/>
            <a:rect l="0" t="0" r="0" b="0"/>
            <a:pathLst>
              <a:path w="1114426" h="21432">
                <a:moveTo>
                  <a:pt x="1114425" y="21431"/>
                </a:moveTo>
                <a:lnTo>
                  <a:pt x="1114425" y="21431"/>
                </a:lnTo>
                <a:lnTo>
                  <a:pt x="1083092" y="20637"/>
                </a:lnTo>
                <a:lnTo>
                  <a:pt x="1049116" y="15777"/>
                </a:lnTo>
                <a:lnTo>
                  <a:pt x="1019139" y="14729"/>
                </a:lnTo>
                <a:lnTo>
                  <a:pt x="985121" y="14418"/>
                </a:lnTo>
                <a:lnTo>
                  <a:pt x="960119" y="14345"/>
                </a:lnTo>
                <a:lnTo>
                  <a:pt x="930487" y="14313"/>
                </a:lnTo>
                <a:lnTo>
                  <a:pt x="900912" y="14299"/>
                </a:lnTo>
                <a:lnTo>
                  <a:pt x="871099" y="14292"/>
                </a:lnTo>
                <a:lnTo>
                  <a:pt x="839328" y="14289"/>
                </a:lnTo>
                <a:lnTo>
                  <a:pt x="806687" y="16405"/>
                </a:lnTo>
                <a:lnTo>
                  <a:pt x="773659" y="19197"/>
                </a:lnTo>
                <a:lnTo>
                  <a:pt x="740459" y="20438"/>
                </a:lnTo>
                <a:lnTo>
                  <a:pt x="705065" y="20990"/>
                </a:lnTo>
                <a:lnTo>
                  <a:pt x="686738" y="21137"/>
                </a:lnTo>
                <a:lnTo>
                  <a:pt x="651556" y="21300"/>
                </a:lnTo>
                <a:lnTo>
                  <a:pt x="617400" y="21373"/>
                </a:lnTo>
                <a:lnTo>
                  <a:pt x="583698" y="21405"/>
                </a:lnTo>
                <a:lnTo>
                  <a:pt x="550198" y="21419"/>
                </a:lnTo>
                <a:lnTo>
                  <a:pt x="515995" y="20632"/>
                </a:lnTo>
                <a:lnTo>
                  <a:pt x="497984" y="19311"/>
                </a:lnTo>
                <a:lnTo>
                  <a:pt x="479627" y="17636"/>
                </a:lnTo>
                <a:lnTo>
                  <a:pt x="444414" y="15776"/>
                </a:lnTo>
                <a:lnTo>
                  <a:pt x="409449" y="14949"/>
                </a:lnTo>
                <a:lnTo>
                  <a:pt x="391234" y="14728"/>
                </a:lnTo>
                <a:lnTo>
                  <a:pt x="372742" y="14581"/>
                </a:lnTo>
                <a:lnTo>
                  <a:pt x="337377" y="12301"/>
                </a:lnTo>
                <a:lnTo>
                  <a:pt x="303139" y="9436"/>
                </a:lnTo>
                <a:lnTo>
                  <a:pt x="269401" y="8162"/>
                </a:lnTo>
                <a:lnTo>
                  <a:pt x="235886" y="7596"/>
                </a:lnTo>
                <a:lnTo>
                  <a:pt x="203263" y="7345"/>
                </a:lnTo>
                <a:lnTo>
                  <a:pt x="172889" y="7233"/>
                </a:lnTo>
                <a:lnTo>
                  <a:pt x="141398" y="7183"/>
                </a:lnTo>
                <a:lnTo>
                  <a:pt x="110468" y="6367"/>
                </a:lnTo>
                <a:lnTo>
                  <a:pt x="83493" y="3359"/>
                </a:lnTo>
                <a:lnTo>
                  <a:pt x="58275" y="1493"/>
                </a:lnTo>
                <a:lnTo>
                  <a:pt x="25998" y="442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1805"/>
          <p:cNvGrpSpPr/>
          <p:nvPr/>
        </p:nvGrpSpPr>
        <p:grpSpPr>
          <a:xfrm>
            <a:off x="3807619" y="1643276"/>
            <a:ext cx="3429001" cy="835606"/>
            <a:chOff x="3807619" y="1643276"/>
            <a:chExt cx="3429001" cy="835606"/>
          </a:xfrm>
        </p:grpSpPr>
        <p:sp>
          <p:nvSpPr>
            <p:cNvPr id="180" name="SMARTInkShape-5510"/>
            <p:cNvSpPr/>
            <p:nvPr>
              <p:custDataLst>
                <p:tags r:id="rId32"/>
              </p:custDataLst>
            </p:nvPr>
          </p:nvSpPr>
          <p:spPr>
            <a:xfrm>
              <a:off x="6343800" y="1643276"/>
              <a:ext cx="892820" cy="156950"/>
            </a:xfrm>
            <a:custGeom>
              <a:avLst/>
              <a:gdLst/>
              <a:ahLst/>
              <a:cxnLst/>
              <a:rect l="0" t="0" r="0" b="0"/>
              <a:pathLst>
                <a:path w="892820" h="156950">
                  <a:moveTo>
                    <a:pt x="892819" y="156949"/>
                  </a:moveTo>
                  <a:lnTo>
                    <a:pt x="892819" y="156949"/>
                  </a:lnTo>
                  <a:lnTo>
                    <a:pt x="889027" y="153157"/>
                  </a:lnTo>
                  <a:lnTo>
                    <a:pt x="885048" y="151295"/>
                  </a:lnTo>
                  <a:lnTo>
                    <a:pt x="882876" y="150798"/>
                  </a:lnTo>
                  <a:lnTo>
                    <a:pt x="848686" y="135371"/>
                  </a:lnTo>
                  <a:lnTo>
                    <a:pt x="817338" y="122171"/>
                  </a:lnTo>
                  <a:lnTo>
                    <a:pt x="786140" y="112690"/>
                  </a:lnTo>
                  <a:lnTo>
                    <a:pt x="751761" y="104853"/>
                  </a:lnTo>
                  <a:lnTo>
                    <a:pt x="726145" y="99929"/>
                  </a:lnTo>
                  <a:lnTo>
                    <a:pt x="698885" y="95094"/>
                  </a:lnTo>
                  <a:lnTo>
                    <a:pt x="670895" y="90300"/>
                  </a:lnTo>
                  <a:lnTo>
                    <a:pt x="642580" y="85523"/>
                  </a:lnTo>
                  <a:lnTo>
                    <a:pt x="614120" y="80754"/>
                  </a:lnTo>
                  <a:lnTo>
                    <a:pt x="585597" y="75989"/>
                  </a:lnTo>
                  <a:lnTo>
                    <a:pt x="554928" y="73342"/>
                  </a:lnTo>
                  <a:lnTo>
                    <a:pt x="522776" y="71371"/>
                  </a:lnTo>
                  <a:lnTo>
                    <a:pt x="489966" y="67850"/>
                  </a:lnTo>
                  <a:lnTo>
                    <a:pt x="456862" y="65756"/>
                  </a:lnTo>
                  <a:lnTo>
                    <a:pt x="424423" y="64825"/>
                  </a:lnTo>
                  <a:lnTo>
                    <a:pt x="394131" y="64411"/>
                  </a:lnTo>
                  <a:lnTo>
                    <a:pt x="362675" y="66344"/>
                  </a:lnTo>
                  <a:lnTo>
                    <a:pt x="330968" y="69055"/>
                  </a:lnTo>
                  <a:lnTo>
                    <a:pt x="301001" y="70260"/>
                  </a:lnTo>
                  <a:lnTo>
                    <a:pt x="273924" y="70796"/>
                  </a:lnTo>
                  <a:lnTo>
                    <a:pt x="248661" y="71034"/>
                  </a:lnTo>
                  <a:lnTo>
                    <a:pt x="224203" y="71140"/>
                  </a:lnTo>
                  <a:lnTo>
                    <a:pt x="191914" y="74991"/>
                  </a:lnTo>
                  <a:lnTo>
                    <a:pt x="162239" y="77367"/>
                  </a:lnTo>
                  <a:lnTo>
                    <a:pt x="133338" y="81864"/>
                  </a:lnTo>
                  <a:lnTo>
                    <a:pt x="100831" y="89700"/>
                  </a:lnTo>
                  <a:lnTo>
                    <a:pt x="75712" y="94188"/>
                  </a:lnTo>
                  <a:lnTo>
                    <a:pt x="67698" y="97305"/>
                  </a:lnTo>
                  <a:lnTo>
                    <a:pt x="49925" y="99790"/>
                  </a:lnTo>
                  <a:lnTo>
                    <a:pt x="49862" y="89855"/>
                  </a:lnTo>
                  <a:lnTo>
                    <a:pt x="51976" y="85325"/>
                  </a:lnTo>
                  <a:lnTo>
                    <a:pt x="66649" y="58889"/>
                  </a:lnTo>
                  <a:lnTo>
                    <a:pt x="78877" y="30020"/>
                  </a:lnTo>
                  <a:lnTo>
                    <a:pt x="82598" y="24336"/>
                  </a:lnTo>
                  <a:lnTo>
                    <a:pt x="92622" y="0"/>
                  </a:lnTo>
                  <a:lnTo>
                    <a:pt x="92690" y="3642"/>
                  </a:lnTo>
                  <a:lnTo>
                    <a:pt x="91906" y="4738"/>
                  </a:lnTo>
                  <a:lnTo>
                    <a:pt x="88918" y="5956"/>
                  </a:lnTo>
                  <a:lnTo>
                    <a:pt x="87804" y="7868"/>
                  </a:lnTo>
                  <a:lnTo>
                    <a:pt x="86566" y="14226"/>
                  </a:lnTo>
                  <a:lnTo>
                    <a:pt x="84648" y="17351"/>
                  </a:lnTo>
                  <a:lnTo>
                    <a:pt x="53809" y="52414"/>
                  </a:lnTo>
                  <a:lnTo>
                    <a:pt x="26431" y="86491"/>
                  </a:lnTo>
                  <a:lnTo>
                    <a:pt x="11686" y="101257"/>
                  </a:lnTo>
                  <a:lnTo>
                    <a:pt x="1565" y="106194"/>
                  </a:lnTo>
                  <a:lnTo>
                    <a:pt x="993" y="107237"/>
                  </a:lnTo>
                  <a:lnTo>
                    <a:pt x="0" y="113028"/>
                  </a:lnTo>
                  <a:lnTo>
                    <a:pt x="744" y="113381"/>
                  </a:lnTo>
                  <a:lnTo>
                    <a:pt x="33644" y="114078"/>
                  </a:lnTo>
                  <a:lnTo>
                    <a:pt x="67954" y="120237"/>
                  </a:lnTo>
                  <a:lnTo>
                    <a:pt x="102188" y="128448"/>
                  </a:lnTo>
                  <a:lnTo>
                    <a:pt x="125111" y="134793"/>
                  </a:lnTo>
                  <a:lnTo>
                    <a:pt x="130399" y="135195"/>
                  </a:lnTo>
                  <a:lnTo>
                    <a:pt x="135394" y="137491"/>
                  </a:lnTo>
                  <a:lnTo>
                    <a:pt x="141277" y="141640"/>
                  </a:lnTo>
                  <a:lnTo>
                    <a:pt x="149870" y="1426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511"/>
            <p:cNvSpPr/>
            <p:nvPr>
              <p:custDataLst>
                <p:tags r:id="rId33"/>
              </p:custDataLst>
            </p:nvPr>
          </p:nvSpPr>
          <p:spPr>
            <a:xfrm>
              <a:off x="3807619" y="1750640"/>
              <a:ext cx="2614612" cy="728242"/>
            </a:xfrm>
            <a:custGeom>
              <a:avLst/>
              <a:gdLst/>
              <a:ahLst/>
              <a:cxnLst/>
              <a:rect l="0" t="0" r="0" b="0"/>
              <a:pathLst>
                <a:path w="2614612" h="728242">
                  <a:moveTo>
                    <a:pt x="0" y="728241"/>
                  </a:moveTo>
                  <a:lnTo>
                    <a:pt x="0" y="728241"/>
                  </a:lnTo>
                  <a:lnTo>
                    <a:pt x="0" y="700538"/>
                  </a:lnTo>
                  <a:lnTo>
                    <a:pt x="2116" y="693969"/>
                  </a:lnTo>
                  <a:lnTo>
                    <a:pt x="4910" y="687609"/>
                  </a:lnTo>
                  <a:lnTo>
                    <a:pt x="12651" y="661344"/>
                  </a:lnTo>
                  <a:lnTo>
                    <a:pt x="25465" y="632178"/>
                  </a:lnTo>
                  <a:lnTo>
                    <a:pt x="31957" y="599233"/>
                  </a:lnTo>
                  <a:lnTo>
                    <a:pt x="42994" y="569534"/>
                  </a:lnTo>
                  <a:lnTo>
                    <a:pt x="47928" y="547073"/>
                  </a:lnTo>
                  <a:lnTo>
                    <a:pt x="53388" y="514831"/>
                  </a:lnTo>
                  <a:lnTo>
                    <a:pt x="62904" y="485532"/>
                  </a:lnTo>
                  <a:lnTo>
                    <a:pt x="77130" y="454697"/>
                  </a:lnTo>
                  <a:lnTo>
                    <a:pt x="85295" y="427587"/>
                  </a:lnTo>
                  <a:lnTo>
                    <a:pt x="95165" y="393774"/>
                  </a:lnTo>
                  <a:lnTo>
                    <a:pt x="109667" y="359255"/>
                  </a:lnTo>
                  <a:lnTo>
                    <a:pt x="120999" y="326566"/>
                  </a:lnTo>
                  <a:lnTo>
                    <a:pt x="130881" y="293563"/>
                  </a:lnTo>
                  <a:lnTo>
                    <a:pt x="141270" y="259203"/>
                  </a:lnTo>
                  <a:lnTo>
                    <a:pt x="155669" y="228663"/>
                  </a:lnTo>
                  <a:lnTo>
                    <a:pt x="166393" y="195907"/>
                  </a:lnTo>
                  <a:lnTo>
                    <a:pt x="176154" y="164566"/>
                  </a:lnTo>
                  <a:lnTo>
                    <a:pt x="185726" y="135444"/>
                  </a:lnTo>
                  <a:lnTo>
                    <a:pt x="202551" y="100403"/>
                  </a:lnTo>
                  <a:lnTo>
                    <a:pt x="220192" y="70026"/>
                  </a:lnTo>
                  <a:lnTo>
                    <a:pt x="247748" y="38010"/>
                  </a:lnTo>
                  <a:lnTo>
                    <a:pt x="265759" y="27282"/>
                  </a:lnTo>
                  <a:lnTo>
                    <a:pt x="298110" y="14065"/>
                  </a:lnTo>
                  <a:lnTo>
                    <a:pt x="329299" y="2780"/>
                  </a:lnTo>
                  <a:lnTo>
                    <a:pt x="360629" y="0"/>
                  </a:lnTo>
                  <a:lnTo>
                    <a:pt x="393359" y="1751"/>
                  </a:lnTo>
                  <a:lnTo>
                    <a:pt x="427891" y="12565"/>
                  </a:lnTo>
                  <a:lnTo>
                    <a:pt x="460101" y="37983"/>
                  </a:lnTo>
                  <a:lnTo>
                    <a:pt x="494614" y="66280"/>
                  </a:lnTo>
                  <a:lnTo>
                    <a:pt x="519022" y="93862"/>
                  </a:lnTo>
                  <a:lnTo>
                    <a:pt x="537258" y="126236"/>
                  </a:lnTo>
                  <a:lnTo>
                    <a:pt x="548390" y="143998"/>
                  </a:lnTo>
                  <a:lnTo>
                    <a:pt x="553291" y="157428"/>
                  </a:lnTo>
                  <a:lnTo>
                    <a:pt x="558554" y="187569"/>
                  </a:lnTo>
                  <a:lnTo>
                    <a:pt x="563210" y="220069"/>
                  </a:lnTo>
                  <a:lnTo>
                    <a:pt x="564923" y="249419"/>
                  </a:lnTo>
                  <a:lnTo>
                    <a:pt x="569965" y="278147"/>
                  </a:lnTo>
                  <a:lnTo>
                    <a:pt x="571197" y="306752"/>
                  </a:lnTo>
                  <a:lnTo>
                    <a:pt x="576349" y="335333"/>
                  </a:lnTo>
                  <a:lnTo>
                    <a:pt x="578342" y="367261"/>
                  </a:lnTo>
                  <a:lnTo>
                    <a:pt x="582346" y="382542"/>
                  </a:lnTo>
                  <a:lnTo>
                    <a:pt x="598759" y="404601"/>
                  </a:lnTo>
                  <a:lnTo>
                    <a:pt x="622018" y="426524"/>
                  </a:lnTo>
                  <a:lnTo>
                    <a:pt x="640657" y="437397"/>
                  </a:lnTo>
                  <a:lnTo>
                    <a:pt x="654873" y="440982"/>
                  </a:lnTo>
                  <a:lnTo>
                    <a:pt x="669140" y="442044"/>
                  </a:lnTo>
                  <a:lnTo>
                    <a:pt x="701499" y="436301"/>
                  </a:lnTo>
                  <a:lnTo>
                    <a:pt x="718145" y="431838"/>
                  </a:lnTo>
                  <a:lnTo>
                    <a:pt x="737991" y="417515"/>
                  </a:lnTo>
                  <a:lnTo>
                    <a:pt x="752417" y="405634"/>
                  </a:lnTo>
                  <a:lnTo>
                    <a:pt x="765951" y="399821"/>
                  </a:lnTo>
                  <a:lnTo>
                    <a:pt x="793396" y="368670"/>
                  </a:lnTo>
                  <a:lnTo>
                    <a:pt x="811123" y="339930"/>
                  </a:lnTo>
                  <a:lnTo>
                    <a:pt x="823473" y="315517"/>
                  </a:lnTo>
                  <a:lnTo>
                    <a:pt x="834277" y="297978"/>
                  </a:lnTo>
                  <a:lnTo>
                    <a:pt x="848316" y="264476"/>
                  </a:lnTo>
                  <a:lnTo>
                    <a:pt x="865755" y="234301"/>
                  </a:lnTo>
                  <a:lnTo>
                    <a:pt x="880663" y="205124"/>
                  </a:lnTo>
                  <a:lnTo>
                    <a:pt x="907430" y="171513"/>
                  </a:lnTo>
                  <a:lnTo>
                    <a:pt x="930133" y="152074"/>
                  </a:lnTo>
                  <a:lnTo>
                    <a:pt x="964596" y="135950"/>
                  </a:lnTo>
                  <a:lnTo>
                    <a:pt x="1000150" y="124282"/>
                  </a:lnTo>
                  <a:lnTo>
                    <a:pt x="1032055" y="121452"/>
                  </a:lnTo>
                  <a:lnTo>
                    <a:pt x="1053028" y="121901"/>
                  </a:lnTo>
                  <a:lnTo>
                    <a:pt x="1082439" y="130977"/>
                  </a:lnTo>
                  <a:lnTo>
                    <a:pt x="1097406" y="140951"/>
                  </a:lnTo>
                  <a:lnTo>
                    <a:pt x="1112709" y="157385"/>
                  </a:lnTo>
                  <a:lnTo>
                    <a:pt x="1134786" y="190117"/>
                  </a:lnTo>
                  <a:lnTo>
                    <a:pt x="1144359" y="208170"/>
                  </a:lnTo>
                  <a:lnTo>
                    <a:pt x="1151498" y="242654"/>
                  </a:lnTo>
                  <a:lnTo>
                    <a:pt x="1161435" y="277416"/>
                  </a:lnTo>
                  <a:lnTo>
                    <a:pt x="1167829" y="307756"/>
                  </a:lnTo>
                  <a:lnTo>
                    <a:pt x="1173198" y="342610"/>
                  </a:lnTo>
                  <a:lnTo>
                    <a:pt x="1177992" y="373305"/>
                  </a:lnTo>
                  <a:lnTo>
                    <a:pt x="1180692" y="397957"/>
                  </a:lnTo>
                  <a:lnTo>
                    <a:pt x="1190091" y="428130"/>
                  </a:lnTo>
                  <a:lnTo>
                    <a:pt x="1196414" y="454074"/>
                  </a:lnTo>
                  <a:lnTo>
                    <a:pt x="1207429" y="476051"/>
                  </a:lnTo>
                  <a:lnTo>
                    <a:pt x="1220638" y="491101"/>
                  </a:lnTo>
                  <a:lnTo>
                    <a:pt x="1227247" y="495846"/>
                  </a:lnTo>
                  <a:lnTo>
                    <a:pt x="1250654" y="504962"/>
                  </a:lnTo>
                  <a:lnTo>
                    <a:pt x="1280891" y="506625"/>
                  </a:lnTo>
                  <a:lnTo>
                    <a:pt x="1316129" y="504654"/>
                  </a:lnTo>
                  <a:lnTo>
                    <a:pt x="1349689" y="492310"/>
                  </a:lnTo>
                  <a:lnTo>
                    <a:pt x="1364313" y="483182"/>
                  </a:lnTo>
                  <a:lnTo>
                    <a:pt x="1397785" y="451889"/>
                  </a:lnTo>
                  <a:lnTo>
                    <a:pt x="1426221" y="418671"/>
                  </a:lnTo>
                  <a:lnTo>
                    <a:pt x="1451801" y="383224"/>
                  </a:lnTo>
                  <a:lnTo>
                    <a:pt x="1473244" y="350064"/>
                  </a:lnTo>
                  <a:lnTo>
                    <a:pt x="1498214" y="315432"/>
                  </a:lnTo>
                  <a:lnTo>
                    <a:pt x="1520533" y="280656"/>
                  </a:lnTo>
                  <a:lnTo>
                    <a:pt x="1552650" y="254510"/>
                  </a:lnTo>
                  <a:lnTo>
                    <a:pt x="1576397" y="240417"/>
                  </a:lnTo>
                  <a:lnTo>
                    <a:pt x="1594645" y="236329"/>
                  </a:lnTo>
                  <a:lnTo>
                    <a:pt x="1626688" y="235362"/>
                  </a:lnTo>
                  <a:lnTo>
                    <a:pt x="1633933" y="237457"/>
                  </a:lnTo>
                  <a:lnTo>
                    <a:pt x="1644591" y="245215"/>
                  </a:lnTo>
                  <a:lnTo>
                    <a:pt x="1661374" y="261731"/>
                  </a:lnTo>
                  <a:lnTo>
                    <a:pt x="1677129" y="294435"/>
                  </a:lnTo>
                  <a:lnTo>
                    <a:pt x="1689449" y="326933"/>
                  </a:lnTo>
                  <a:lnTo>
                    <a:pt x="1693842" y="342713"/>
                  </a:lnTo>
                  <a:lnTo>
                    <a:pt x="1711830" y="374481"/>
                  </a:lnTo>
                  <a:lnTo>
                    <a:pt x="1730670" y="409984"/>
                  </a:lnTo>
                  <a:lnTo>
                    <a:pt x="1762235" y="436506"/>
                  </a:lnTo>
                  <a:lnTo>
                    <a:pt x="1795468" y="447050"/>
                  </a:lnTo>
                  <a:lnTo>
                    <a:pt x="1819276" y="449295"/>
                  </a:lnTo>
                  <a:lnTo>
                    <a:pt x="1833563" y="445742"/>
                  </a:lnTo>
                  <a:lnTo>
                    <a:pt x="1855258" y="435148"/>
                  </a:lnTo>
                  <a:lnTo>
                    <a:pt x="1883863" y="408724"/>
                  </a:lnTo>
                  <a:lnTo>
                    <a:pt x="1902226" y="380541"/>
                  </a:lnTo>
                  <a:lnTo>
                    <a:pt x="1911272" y="355818"/>
                  </a:lnTo>
                  <a:lnTo>
                    <a:pt x="1917889" y="320923"/>
                  </a:lnTo>
                  <a:lnTo>
                    <a:pt x="1921171" y="288850"/>
                  </a:lnTo>
                  <a:lnTo>
                    <a:pt x="1925362" y="257449"/>
                  </a:lnTo>
                  <a:lnTo>
                    <a:pt x="1928131" y="228316"/>
                  </a:lnTo>
                  <a:lnTo>
                    <a:pt x="1928678" y="199631"/>
                  </a:lnTo>
                  <a:lnTo>
                    <a:pt x="1929588" y="168798"/>
                  </a:lnTo>
                  <a:lnTo>
                    <a:pt x="1940996" y="133674"/>
                  </a:lnTo>
                  <a:lnTo>
                    <a:pt x="1952415" y="114026"/>
                  </a:lnTo>
                  <a:lnTo>
                    <a:pt x="1981947" y="83060"/>
                  </a:lnTo>
                  <a:lnTo>
                    <a:pt x="1995709" y="74938"/>
                  </a:lnTo>
                  <a:lnTo>
                    <a:pt x="2019329" y="71533"/>
                  </a:lnTo>
                  <a:lnTo>
                    <a:pt x="2037562" y="71912"/>
                  </a:lnTo>
                  <a:lnTo>
                    <a:pt x="2056012" y="80973"/>
                  </a:lnTo>
                  <a:lnTo>
                    <a:pt x="2062868" y="87612"/>
                  </a:lnTo>
                  <a:lnTo>
                    <a:pt x="2069356" y="95061"/>
                  </a:lnTo>
                  <a:lnTo>
                    <a:pt x="2077530" y="101017"/>
                  </a:lnTo>
                  <a:lnTo>
                    <a:pt x="2080345" y="104511"/>
                  </a:lnTo>
                  <a:lnTo>
                    <a:pt x="2091185" y="135680"/>
                  </a:lnTo>
                  <a:lnTo>
                    <a:pt x="2097219" y="152177"/>
                  </a:lnTo>
                  <a:lnTo>
                    <a:pt x="2098567" y="171793"/>
                  </a:lnTo>
                  <a:lnTo>
                    <a:pt x="2093993" y="206848"/>
                  </a:lnTo>
                  <a:lnTo>
                    <a:pt x="2085462" y="242479"/>
                  </a:lnTo>
                  <a:lnTo>
                    <a:pt x="2080141" y="271044"/>
                  </a:lnTo>
                  <a:lnTo>
                    <a:pt x="2079004" y="306760"/>
                  </a:lnTo>
                  <a:lnTo>
                    <a:pt x="2080999" y="328191"/>
                  </a:lnTo>
                  <a:lnTo>
                    <a:pt x="2086113" y="363116"/>
                  </a:lnTo>
                  <a:lnTo>
                    <a:pt x="2089476" y="374405"/>
                  </a:lnTo>
                  <a:lnTo>
                    <a:pt x="2099624" y="389686"/>
                  </a:lnTo>
                  <a:lnTo>
                    <a:pt x="2132759" y="418642"/>
                  </a:lnTo>
                  <a:lnTo>
                    <a:pt x="2158187" y="432018"/>
                  </a:lnTo>
                  <a:lnTo>
                    <a:pt x="2184024" y="440187"/>
                  </a:lnTo>
                  <a:lnTo>
                    <a:pt x="2214451" y="442188"/>
                  </a:lnTo>
                  <a:lnTo>
                    <a:pt x="2230493" y="441608"/>
                  </a:lnTo>
                  <a:lnTo>
                    <a:pt x="2254947" y="432536"/>
                  </a:lnTo>
                  <a:lnTo>
                    <a:pt x="2260292" y="428013"/>
                  </a:lnTo>
                  <a:lnTo>
                    <a:pt x="2274262" y="401581"/>
                  </a:lnTo>
                  <a:lnTo>
                    <a:pt x="2282245" y="369605"/>
                  </a:lnTo>
                  <a:lnTo>
                    <a:pt x="2289462" y="338007"/>
                  </a:lnTo>
                  <a:lnTo>
                    <a:pt x="2298971" y="303016"/>
                  </a:lnTo>
                  <a:lnTo>
                    <a:pt x="2310115" y="273512"/>
                  </a:lnTo>
                  <a:lnTo>
                    <a:pt x="2330277" y="238704"/>
                  </a:lnTo>
                  <a:lnTo>
                    <a:pt x="2360041" y="204425"/>
                  </a:lnTo>
                  <a:lnTo>
                    <a:pt x="2395285" y="171032"/>
                  </a:lnTo>
                  <a:lnTo>
                    <a:pt x="2429155" y="148010"/>
                  </a:lnTo>
                  <a:lnTo>
                    <a:pt x="2464631" y="129555"/>
                  </a:lnTo>
                  <a:lnTo>
                    <a:pt x="2486036" y="119758"/>
                  </a:lnTo>
                  <a:lnTo>
                    <a:pt x="2519512" y="114246"/>
                  </a:lnTo>
                  <a:lnTo>
                    <a:pt x="2549878" y="108454"/>
                  </a:lnTo>
                  <a:lnTo>
                    <a:pt x="2581069" y="107755"/>
                  </a:lnTo>
                  <a:lnTo>
                    <a:pt x="2614611" y="1138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806"/>
          <p:cNvGrpSpPr/>
          <p:nvPr/>
        </p:nvGrpSpPr>
        <p:grpSpPr>
          <a:xfrm>
            <a:off x="7315305" y="1714500"/>
            <a:ext cx="1485796" cy="228183"/>
            <a:chOff x="7315305" y="1714500"/>
            <a:chExt cx="1485796" cy="228183"/>
          </a:xfrm>
        </p:grpSpPr>
        <p:sp>
          <p:nvSpPr>
            <p:cNvPr id="183" name="SMARTInkShape-5512"/>
            <p:cNvSpPr/>
            <p:nvPr>
              <p:custDataLst>
                <p:tags r:id="rId20"/>
              </p:custDataLst>
            </p:nvPr>
          </p:nvSpPr>
          <p:spPr>
            <a:xfrm>
              <a:off x="8193898" y="1714500"/>
              <a:ext cx="14272" cy="207170"/>
            </a:xfrm>
            <a:custGeom>
              <a:avLst/>
              <a:gdLst/>
              <a:ahLst/>
              <a:cxnLst/>
              <a:rect l="0" t="0" r="0" b="0"/>
              <a:pathLst>
                <a:path w="14272" h="207170">
                  <a:moveTo>
                    <a:pt x="7127" y="0"/>
                  </a:moveTo>
                  <a:lnTo>
                    <a:pt x="7127" y="0"/>
                  </a:lnTo>
                  <a:lnTo>
                    <a:pt x="3335" y="0"/>
                  </a:lnTo>
                  <a:lnTo>
                    <a:pt x="2217" y="794"/>
                  </a:lnTo>
                  <a:lnTo>
                    <a:pt x="1472" y="2117"/>
                  </a:lnTo>
                  <a:lnTo>
                    <a:pt x="278" y="9943"/>
                  </a:lnTo>
                  <a:lnTo>
                    <a:pt x="0" y="44106"/>
                  </a:lnTo>
                  <a:lnTo>
                    <a:pt x="2103" y="73800"/>
                  </a:lnTo>
                  <a:lnTo>
                    <a:pt x="5639" y="100712"/>
                  </a:lnTo>
                  <a:lnTo>
                    <a:pt x="6832" y="134458"/>
                  </a:lnTo>
                  <a:lnTo>
                    <a:pt x="9205" y="169166"/>
                  </a:lnTo>
                  <a:lnTo>
                    <a:pt x="13604" y="194168"/>
                  </a:lnTo>
                  <a:lnTo>
                    <a:pt x="14271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513"/>
            <p:cNvSpPr/>
            <p:nvPr>
              <p:custDataLst>
                <p:tags r:id="rId21"/>
              </p:custDataLst>
            </p:nvPr>
          </p:nvSpPr>
          <p:spPr>
            <a:xfrm>
              <a:off x="7593922" y="1807369"/>
              <a:ext cx="121329" cy="128588"/>
            </a:xfrm>
            <a:custGeom>
              <a:avLst/>
              <a:gdLst/>
              <a:ahLst/>
              <a:cxnLst/>
              <a:rect l="0" t="0" r="0" b="0"/>
              <a:pathLst>
                <a:path w="121329" h="128588">
                  <a:moveTo>
                    <a:pt x="28459" y="0"/>
                  </a:moveTo>
                  <a:lnTo>
                    <a:pt x="28459" y="0"/>
                  </a:lnTo>
                  <a:lnTo>
                    <a:pt x="18516" y="9943"/>
                  </a:lnTo>
                  <a:lnTo>
                    <a:pt x="16103" y="18706"/>
                  </a:lnTo>
                  <a:lnTo>
                    <a:pt x="12627" y="34911"/>
                  </a:lnTo>
                  <a:lnTo>
                    <a:pt x="2855" y="65128"/>
                  </a:lnTo>
                  <a:lnTo>
                    <a:pt x="145" y="100732"/>
                  </a:lnTo>
                  <a:lnTo>
                    <a:pt x="0" y="107740"/>
                  </a:lnTo>
                  <a:lnTo>
                    <a:pt x="756" y="109927"/>
                  </a:lnTo>
                  <a:lnTo>
                    <a:pt x="2052" y="111385"/>
                  </a:lnTo>
                  <a:lnTo>
                    <a:pt x="3710" y="112356"/>
                  </a:lnTo>
                  <a:lnTo>
                    <a:pt x="26624" y="114129"/>
                  </a:lnTo>
                  <a:lnTo>
                    <a:pt x="40527" y="110457"/>
                  </a:lnTo>
                  <a:lnTo>
                    <a:pt x="47846" y="104390"/>
                  </a:lnTo>
                  <a:lnTo>
                    <a:pt x="80252" y="68948"/>
                  </a:lnTo>
                  <a:lnTo>
                    <a:pt x="88696" y="54737"/>
                  </a:lnTo>
                  <a:lnTo>
                    <a:pt x="94068" y="37829"/>
                  </a:lnTo>
                  <a:lnTo>
                    <a:pt x="96012" y="34744"/>
                  </a:lnTo>
                  <a:lnTo>
                    <a:pt x="100287" y="31317"/>
                  </a:lnTo>
                  <a:lnTo>
                    <a:pt x="106645" y="28735"/>
                  </a:lnTo>
                  <a:lnTo>
                    <a:pt x="107030" y="59107"/>
                  </a:lnTo>
                  <a:lnTo>
                    <a:pt x="107039" y="94033"/>
                  </a:lnTo>
                  <a:lnTo>
                    <a:pt x="113191" y="122098"/>
                  </a:lnTo>
                  <a:lnTo>
                    <a:pt x="114316" y="124261"/>
                  </a:lnTo>
                  <a:lnTo>
                    <a:pt x="115859" y="125703"/>
                  </a:lnTo>
                  <a:lnTo>
                    <a:pt x="121328" y="128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514"/>
            <p:cNvSpPr/>
            <p:nvPr>
              <p:custDataLst>
                <p:tags r:id="rId22"/>
              </p:custDataLst>
            </p:nvPr>
          </p:nvSpPr>
          <p:spPr>
            <a:xfrm>
              <a:off x="7944624" y="1807758"/>
              <a:ext cx="156390" cy="113661"/>
            </a:xfrm>
            <a:custGeom>
              <a:avLst/>
              <a:gdLst/>
              <a:ahLst/>
              <a:cxnLst/>
              <a:rect l="0" t="0" r="0" b="0"/>
              <a:pathLst>
                <a:path w="156390" h="113661">
                  <a:moveTo>
                    <a:pt x="84951" y="21042"/>
                  </a:moveTo>
                  <a:lnTo>
                    <a:pt x="84951" y="21042"/>
                  </a:lnTo>
                  <a:lnTo>
                    <a:pt x="84951" y="10400"/>
                  </a:lnTo>
                  <a:lnTo>
                    <a:pt x="82834" y="6258"/>
                  </a:lnTo>
                  <a:lnTo>
                    <a:pt x="78800" y="924"/>
                  </a:lnTo>
                  <a:lnTo>
                    <a:pt x="76132" y="194"/>
                  </a:lnTo>
                  <a:lnTo>
                    <a:pt x="74309" y="0"/>
                  </a:lnTo>
                  <a:lnTo>
                    <a:pt x="64159" y="3518"/>
                  </a:lnTo>
                  <a:lnTo>
                    <a:pt x="33381" y="26356"/>
                  </a:lnTo>
                  <a:lnTo>
                    <a:pt x="5102" y="58381"/>
                  </a:lnTo>
                  <a:lnTo>
                    <a:pt x="967" y="67736"/>
                  </a:lnTo>
                  <a:lnTo>
                    <a:pt x="0" y="73016"/>
                  </a:lnTo>
                  <a:lnTo>
                    <a:pt x="536" y="75535"/>
                  </a:lnTo>
                  <a:lnTo>
                    <a:pt x="3247" y="80451"/>
                  </a:lnTo>
                  <a:lnTo>
                    <a:pt x="5082" y="82079"/>
                  </a:lnTo>
                  <a:lnTo>
                    <a:pt x="9237" y="83888"/>
                  </a:lnTo>
                  <a:lnTo>
                    <a:pt x="15846" y="82576"/>
                  </a:lnTo>
                  <a:lnTo>
                    <a:pt x="28492" y="79491"/>
                  </a:lnTo>
                  <a:lnTo>
                    <a:pt x="33025" y="79058"/>
                  </a:lnTo>
                  <a:lnTo>
                    <a:pt x="42293" y="74344"/>
                  </a:lnTo>
                  <a:lnTo>
                    <a:pt x="68564" y="54933"/>
                  </a:lnTo>
                  <a:lnTo>
                    <a:pt x="75287" y="47217"/>
                  </a:lnTo>
                  <a:lnTo>
                    <a:pt x="86409" y="37617"/>
                  </a:lnTo>
                  <a:lnTo>
                    <a:pt x="90410" y="25865"/>
                  </a:lnTo>
                  <a:lnTo>
                    <a:pt x="92389" y="17003"/>
                  </a:lnTo>
                  <a:lnTo>
                    <a:pt x="98925" y="7201"/>
                  </a:lnTo>
                  <a:lnTo>
                    <a:pt x="99231" y="37294"/>
                  </a:lnTo>
                  <a:lnTo>
                    <a:pt x="104892" y="69190"/>
                  </a:lnTo>
                  <a:lnTo>
                    <a:pt x="108057" y="84785"/>
                  </a:lnTo>
                  <a:lnTo>
                    <a:pt x="112683" y="94616"/>
                  </a:lnTo>
                  <a:lnTo>
                    <a:pt x="123418" y="107488"/>
                  </a:lnTo>
                  <a:lnTo>
                    <a:pt x="129300" y="111056"/>
                  </a:lnTo>
                  <a:lnTo>
                    <a:pt x="137073" y="113065"/>
                  </a:lnTo>
                  <a:lnTo>
                    <a:pt x="148197" y="113660"/>
                  </a:lnTo>
                  <a:lnTo>
                    <a:pt x="150927" y="112950"/>
                  </a:lnTo>
                  <a:lnTo>
                    <a:pt x="152748" y="111683"/>
                  </a:lnTo>
                  <a:lnTo>
                    <a:pt x="156389" y="106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515"/>
            <p:cNvSpPr/>
            <p:nvPr>
              <p:custDataLst>
                <p:tags r:id="rId23"/>
              </p:custDataLst>
            </p:nvPr>
          </p:nvSpPr>
          <p:spPr>
            <a:xfrm>
              <a:off x="8129588" y="1793084"/>
              <a:ext cx="228601" cy="128586"/>
            </a:xfrm>
            <a:custGeom>
              <a:avLst/>
              <a:gdLst/>
              <a:ahLst/>
              <a:cxnLst/>
              <a:rect l="0" t="0" r="0" b="0"/>
              <a:pathLst>
                <a:path w="228601" h="128586">
                  <a:moveTo>
                    <a:pt x="0" y="28572"/>
                  </a:moveTo>
                  <a:lnTo>
                    <a:pt x="0" y="28572"/>
                  </a:lnTo>
                  <a:lnTo>
                    <a:pt x="3792" y="28572"/>
                  </a:lnTo>
                  <a:lnTo>
                    <a:pt x="7770" y="26456"/>
                  </a:lnTo>
                  <a:lnTo>
                    <a:pt x="9942" y="24780"/>
                  </a:lnTo>
                  <a:lnTo>
                    <a:pt x="39144" y="19753"/>
                  </a:lnTo>
                  <a:lnTo>
                    <a:pt x="70703" y="15365"/>
                  </a:lnTo>
                  <a:lnTo>
                    <a:pt x="100235" y="10812"/>
                  </a:lnTo>
                  <a:lnTo>
                    <a:pt x="130330" y="4437"/>
                  </a:lnTo>
                  <a:lnTo>
                    <a:pt x="159354" y="1313"/>
                  </a:lnTo>
                  <a:lnTo>
                    <a:pt x="191602" y="170"/>
                  </a:lnTo>
                  <a:lnTo>
                    <a:pt x="224390" y="0"/>
                  </a:lnTo>
                  <a:lnTo>
                    <a:pt x="225793" y="793"/>
                  </a:lnTo>
                  <a:lnTo>
                    <a:pt x="226728" y="2115"/>
                  </a:lnTo>
                  <a:lnTo>
                    <a:pt x="227352" y="3790"/>
                  </a:lnTo>
                  <a:lnTo>
                    <a:pt x="225928" y="9885"/>
                  </a:lnTo>
                  <a:lnTo>
                    <a:pt x="223443" y="18679"/>
                  </a:lnTo>
                  <a:lnTo>
                    <a:pt x="220836" y="52623"/>
                  </a:lnTo>
                  <a:lnTo>
                    <a:pt x="217392" y="72211"/>
                  </a:lnTo>
                  <a:lnTo>
                    <a:pt x="220764" y="103463"/>
                  </a:lnTo>
                  <a:lnTo>
                    <a:pt x="222113" y="121976"/>
                  </a:lnTo>
                  <a:lnTo>
                    <a:pt x="223481" y="124179"/>
                  </a:lnTo>
                  <a:lnTo>
                    <a:pt x="228600" y="128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516"/>
            <p:cNvSpPr/>
            <p:nvPr>
              <p:custDataLst>
                <p:tags r:id="rId24"/>
              </p:custDataLst>
            </p:nvPr>
          </p:nvSpPr>
          <p:spPr>
            <a:xfrm>
              <a:off x="7708106" y="172878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714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517"/>
            <p:cNvSpPr/>
            <p:nvPr>
              <p:custDataLst>
                <p:tags r:id="rId25"/>
              </p:custDataLst>
            </p:nvPr>
          </p:nvSpPr>
          <p:spPr>
            <a:xfrm>
              <a:off x="8461756" y="1778794"/>
              <a:ext cx="85157" cy="128151"/>
            </a:xfrm>
            <a:custGeom>
              <a:avLst/>
              <a:gdLst/>
              <a:ahLst/>
              <a:cxnLst/>
              <a:rect l="0" t="0" r="0" b="0"/>
              <a:pathLst>
                <a:path w="85157" h="128151">
                  <a:moveTo>
                    <a:pt x="46450" y="0"/>
                  </a:moveTo>
                  <a:lnTo>
                    <a:pt x="46450" y="0"/>
                  </a:lnTo>
                  <a:lnTo>
                    <a:pt x="46450" y="3792"/>
                  </a:lnTo>
                  <a:lnTo>
                    <a:pt x="37631" y="35959"/>
                  </a:lnTo>
                  <a:lnTo>
                    <a:pt x="25658" y="58608"/>
                  </a:lnTo>
                  <a:lnTo>
                    <a:pt x="9594" y="81103"/>
                  </a:lnTo>
                  <a:lnTo>
                    <a:pt x="0" y="110259"/>
                  </a:lnTo>
                  <a:lnTo>
                    <a:pt x="402" y="113193"/>
                  </a:lnTo>
                  <a:lnTo>
                    <a:pt x="2644" y="121116"/>
                  </a:lnTo>
                  <a:lnTo>
                    <a:pt x="2958" y="123606"/>
                  </a:lnTo>
                  <a:lnTo>
                    <a:pt x="4756" y="125267"/>
                  </a:lnTo>
                  <a:lnTo>
                    <a:pt x="10986" y="127111"/>
                  </a:lnTo>
                  <a:lnTo>
                    <a:pt x="23418" y="128150"/>
                  </a:lnTo>
                  <a:lnTo>
                    <a:pt x="37156" y="124665"/>
                  </a:lnTo>
                  <a:lnTo>
                    <a:pt x="65520" y="111783"/>
                  </a:lnTo>
                  <a:lnTo>
                    <a:pt x="68689" y="108653"/>
                  </a:lnTo>
                  <a:lnTo>
                    <a:pt x="84721" y="73691"/>
                  </a:lnTo>
                  <a:lnTo>
                    <a:pt x="85156" y="62120"/>
                  </a:lnTo>
                  <a:lnTo>
                    <a:pt x="81769" y="34786"/>
                  </a:lnTo>
                  <a:lnTo>
                    <a:pt x="78552" y="27896"/>
                  </a:lnTo>
                  <a:lnTo>
                    <a:pt x="68485" y="15762"/>
                  </a:lnTo>
                  <a:lnTo>
                    <a:pt x="62065" y="10974"/>
                  </a:lnTo>
                  <a:lnTo>
                    <a:pt x="53594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518"/>
            <p:cNvSpPr/>
            <p:nvPr>
              <p:custDataLst>
                <p:tags r:id="rId26"/>
              </p:custDataLst>
            </p:nvPr>
          </p:nvSpPr>
          <p:spPr>
            <a:xfrm>
              <a:off x="7865269" y="1714500"/>
              <a:ext cx="42863" cy="221457"/>
            </a:xfrm>
            <a:custGeom>
              <a:avLst/>
              <a:gdLst/>
              <a:ahLst/>
              <a:cxnLst/>
              <a:rect l="0" t="0" r="0" b="0"/>
              <a:pathLst>
                <a:path w="42863" h="221457">
                  <a:moveTo>
                    <a:pt x="0" y="0"/>
                  </a:moveTo>
                  <a:lnTo>
                    <a:pt x="0" y="0"/>
                  </a:lnTo>
                  <a:lnTo>
                    <a:pt x="4910" y="11406"/>
                  </a:lnTo>
                  <a:lnTo>
                    <a:pt x="11856" y="44762"/>
                  </a:lnTo>
                  <a:lnTo>
                    <a:pt x="15924" y="79427"/>
                  </a:lnTo>
                  <a:lnTo>
                    <a:pt x="19799" y="107407"/>
                  </a:lnTo>
                  <a:lnTo>
                    <a:pt x="24901" y="141513"/>
                  </a:lnTo>
                  <a:lnTo>
                    <a:pt x="32759" y="171181"/>
                  </a:lnTo>
                  <a:lnTo>
                    <a:pt x="39121" y="203341"/>
                  </a:lnTo>
                  <a:lnTo>
                    <a:pt x="42862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519"/>
            <p:cNvSpPr/>
            <p:nvPr>
              <p:custDataLst>
                <p:tags r:id="rId27"/>
              </p:custDataLst>
            </p:nvPr>
          </p:nvSpPr>
          <p:spPr>
            <a:xfrm>
              <a:off x="7430013" y="1786258"/>
              <a:ext cx="78069" cy="156425"/>
            </a:xfrm>
            <a:custGeom>
              <a:avLst/>
              <a:gdLst/>
              <a:ahLst/>
              <a:cxnLst/>
              <a:rect l="0" t="0" r="0" b="0"/>
              <a:pathLst>
                <a:path w="78069" h="156425">
                  <a:moveTo>
                    <a:pt x="78068" y="13967"/>
                  </a:moveTo>
                  <a:lnTo>
                    <a:pt x="78068" y="13967"/>
                  </a:lnTo>
                  <a:lnTo>
                    <a:pt x="78068" y="10175"/>
                  </a:lnTo>
                  <a:lnTo>
                    <a:pt x="77275" y="9057"/>
                  </a:lnTo>
                  <a:lnTo>
                    <a:pt x="75951" y="8313"/>
                  </a:lnTo>
                  <a:lnTo>
                    <a:pt x="74276" y="7816"/>
                  </a:lnTo>
                  <a:lnTo>
                    <a:pt x="63595" y="1300"/>
                  </a:lnTo>
                  <a:lnTo>
                    <a:pt x="54219" y="0"/>
                  </a:lnTo>
                  <a:lnTo>
                    <a:pt x="49477" y="1938"/>
                  </a:lnTo>
                  <a:lnTo>
                    <a:pt x="15038" y="23531"/>
                  </a:lnTo>
                  <a:lnTo>
                    <a:pt x="8251" y="30388"/>
                  </a:lnTo>
                  <a:lnTo>
                    <a:pt x="3382" y="37934"/>
                  </a:lnTo>
                  <a:lnTo>
                    <a:pt x="1219" y="43934"/>
                  </a:lnTo>
                  <a:lnTo>
                    <a:pt x="0" y="55566"/>
                  </a:lnTo>
                  <a:lnTo>
                    <a:pt x="1832" y="62353"/>
                  </a:lnTo>
                  <a:lnTo>
                    <a:pt x="9442" y="72754"/>
                  </a:lnTo>
                  <a:lnTo>
                    <a:pt x="21752" y="83773"/>
                  </a:lnTo>
                  <a:lnTo>
                    <a:pt x="54984" y="112448"/>
                  </a:lnTo>
                  <a:lnTo>
                    <a:pt x="67532" y="125684"/>
                  </a:lnTo>
                  <a:lnTo>
                    <a:pt x="69416" y="130559"/>
                  </a:lnTo>
                  <a:lnTo>
                    <a:pt x="69126" y="132970"/>
                  </a:lnTo>
                  <a:lnTo>
                    <a:pt x="66686" y="137765"/>
                  </a:lnTo>
                  <a:lnTo>
                    <a:pt x="60849" y="144928"/>
                  </a:lnTo>
                  <a:lnTo>
                    <a:pt x="50301" y="152077"/>
                  </a:lnTo>
                  <a:lnTo>
                    <a:pt x="40913" y="155430"/>
                  </a:lnTo>
                  <a:lnTo>
                    <a:pt x="29312" y="156424"/>
                  </a:lnTo>
                  <a:lnTo>
                    <a:pt x="22532" y="154539"/>
                  </a:lnTo>
                  <a:lnTo>
                    <a:pt x="16874" y="151850"/>
                  </a:lnTo>
                  <a:lnTo>
                    <a:pt x="6631" y="1496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520"/>
            <p:cNvSpPr/>
            <p:nvPr>
              <p:custDataLst>
                <p:tags r:id="rId28"/>
              </p:custDataLst>
            </p:nvPr>
          </p:nvSpPr>
          <p:spPr>
            <a:xfrm>
              <a:off x="8636794" y="1787567"/>
              <a:ext cx="164307" cy="119815"/>
            </a:xfrm>
            <a:custGeom>
              <a:avLst/>
              <a:gdLst/>
              <a:ahLst/>
              <a:cxnLst/>
              <a:rect l="0" t="0" r="0" b="0"/>
              <a:pathLst>
                <a:path w="164307" h="119815">
                  <a:moveTo>
                    <a:pt x="0" y="5514"/>
                  </a:moveTo>
                  <a:lnTo>
                    <a:pt x="0" y="5514"/>
                  </a:lnTo>
                  <a:lnTo>
                    <a:pt x="3793" y="9307"/>
                  </a:lnTo>
                  <a:lnTo>
                    <a:pt x="5654" y="13285"/>
                  </a:lnTo>
                  <a:lnTo>
                    <a:pt x="13207" y="45457"/>
                  </a:lnTo>
                  <a:lnTo>
                    <a:pt x="17985" y="78316"/>
                  </a:lnTo>
                  <a:lnTo>
                    <a:pt x="21391" y="113624"/>
                  </a:lnTo>
                  <a:lnTo>
                    <a:pt x="21429" y="119452"/>
                  </a:lnTo>
                  <a:lnTo>
                    <a:pt x="22225" y="101905"/>
                  </a:lnTo>
                  <a:lnTo>
                    <a:pt x="32367" y="67619"/>
                  </a:lnTo>
                  <a:lnTo>
                    <a:pt x="51828" y="32408"/>
                  </a:lnTo>
                  <a:lnTo>
                    <a:pt x="60341" y="20642"/>
                  </a:lnTo>
                  <a:lnTo>
                    <a:pt x="79658" y="3871"/>
                  </a:lnTo>
                  <a:lnTo>
                    <a:pt x="87262" y="815"/>
                  </a:lnTo>
                  <a:lnTo>
                    <a:pt x="91512" y="0"/>
                  </a:lnTo>
                  <a:lnTo>
                    <a:pt x="100468" y="1211"/>
                  </a:lnTo>
                  <a:lnTo>
                    <a:pt x="108946" y="4396"/>
                  </a:lnTo>
                  <a:lnTo>
                    <a:pt x="123433" y="15206"/>
                  </a:lnTo>
                  <a:lnTo>
                    <a:pt x="141870" y="43077"/>
                  </a:lnTo>
                  <a:lnTo>
                    <a:pt x="153096" y="74314"/>
                  </a:lnTo>
                  <a:lnTo>
                    <a:pt x="161834" y="107099"/>
                  </a:lnTo>
                  <a:lnTo>
                    <a:pt x="164306" y="1198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521"/>
            <p:cNvSpPr/>
            <p:nvPr>
              <p:custDataLst>
                <p:tags r:id="rId29"/>
              </p:custDataLst>
            </p:nvPr>
          </p:nvSpPr>
          <p:spPr>
            <a:xfrm>
              <a:off x="8308181" y="1728788"/>
              <a:ext cx="14289" cy="7144"/>
            </a:xfrm>
            <a:custGeom>
              <a:avLst/>
              <a:gdLst/>
              <a:ahLst/>
              <a:cxnLst/>
              <a:rect l="0" t="0" r="0" b="0"/>
              <a:pathLst>
                <a:path w="14289" h="7144">
                  <a:moveTo>
                    <a:pt x="14288" y="7143"/>
                  </a:moveTo>
                  <a:lnTo>
                    <a:pt x="14288" y="7143"/>
                  </a:lnTo>
                  <a:lnTo>
                    <a:pt x="10496" y="7143"/>
                  </a:lnTo>
                  <a:lnTo>
                    <a:pt x="9378" y="6350"/>
                  </a:lnTo>
                  <a:lnTo>
                    <a:pt x="8633" y="5027"/>
                  </a:lnTo>
                  <a:lnTo>
                    <a:pt x="8137" y="3351"/>
                  </a:lnTo>
                  <a:lnTo>
                    <a:pt x="7012" y="22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522"/>
            <p:cNvSpPr/>
            <p:nvPr>
              <p:custDataLst>
                <p:tags r:id="rId30"/>
              </p:custDataLst>
            </p:nvPr>
          </p:nvSpPr>
          <p:spPr>
            <a:xfrm>
              <a:off x="7315305" y="1778794"/>
              <a:ext cx="70259" cy="135586"/>
            </a:xfrm>
            <a:custGeom>
              <a:avLst/>
              <a:gdLst/>
              <a:ahLst/>
              <a:cxnLst/>
              <a:rect l="0" t="0" r="0" b="0"/>
              <a:pathLst>
                <a:path w="70259" h="135586">
                  <a:moveTo>
                    <a:pt x="49901" y="0"/>
                  </a:moveTo>
                  <a:lnTo>
                    <a:pt x="49901" y="0"/>
                  </a:lnTo>
                  <a:lnTo>
                    <a:pt x="39958" y="0"/>
                  </a:lnTo>
                  <a:lnTo>
                    <a:pt x="35428" y="2116"/>
                  </a:lnTo>
                  <a:lnTo>
                    <a:pt x="33108" y="3792"/>
                  </a:lnTo>
                  <a:lnTo>
                    <a:pt x="15142" y="26736"/>
                  </a:lnTo>
                  <a:lnTo>
                    <a:pt x="10640" y="38076"/>
                  </a:lnTo>
                  <a:lnTo>
                    <a:pt x="2603" y="71748"/>
                  </a:lnTo>
                  <a:lnTo>
                    <a:pt x="252" y="107197"/>
                  </a:lnTo>
                  <a:lnTo>
                    <a:pt x="0" y="121015"/>
                  </a:lnTo>
                  <a:lnTo>
                    <a:pt x="2058" y="127338"/>
                  </a:lnTo>
                  <a:lnTo>
                    <a:pt x="3719" y="130136"/>
                  </a:lnTo>
                  <a:lnTo>
                    <a:pt x="5619" y="132001"/>
                  </a:lnTo>
                  <a:lnTo>
                    <a:pt x="9847" y="134073"/>
                  </a:lnTo>
                  <a:lnTo>
                    <a:pt x="33688" y="135585"/>
                  </a:lnTo>
                  <a:lnTo>
                    <a:pt x="40844" y="133550"/>
                  </a:lnTo>
                  <a:lnTo>
                    <a:pt x="51904" y="125775"/>
                  </a:lnTo>
                  <a:lnTo>
                    <a:pt x="66537" y="101938"/>
                  </a:lnTo>
                  <a:lnTo>
                    <a:pt x="69912" y="87971"/>
                  </a:lnTo>
                  <a:lnTo>
                    <a:pt x="70258" y="68236"/>
                  </a:lnTo>
                  <a:lnTo>
                    <a:pt x="65546" y="50645"/>
                  </a:lnTo>
                  <a:lnTo>
                    <a:pt x="50021" y="22381"/>
                  </a:lnTo>
                  <a:lnTo>
                    <a:pt x="42758" y="14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523"/>
            <p:cNvSpPr/>
            <p:nvPr>
              <p:custDataLst>
                <p:tags r:id="rId31"/>
              </p:custDataLst>
            </p:nvPr>
          </p:nvSpPr>
          <p:spPr>
            <a:xfrm>
              <a:off x="7765256" y="1735931"/>
              <a:ext cx="28576" cy="192883"/>
            </a:xfrm>
            <a:custGeom>
              <a:avLst/>
              <a:gdLst/>
              <a:ahLst/>
              <a:cxnLst/>
              <a:rect l="0" t="0" r="0" b="0"/>
              <a:pathLst>
                <a:path w="28576" h="192883">
                  <a:moveTo>
                    <a:pt x="0" y="0"/>
                  </a:moveTo>
                  <a:lnTo>
                    <a:pt x="0" y="0"/>
                  </a:lnTo>
                  <a:lnTo>
                    <a:pt x="0" y="31374"/>
                  </a:lnTo>
                  <a:lnTo>
                    <a:pt x="0" y="61496"/>
                  </a:lnTo>
                  <a:lnTo>
                    <a:pt x="3793" y="88688"/>
                  </a:lnTo>
                  <a:lnTo>
                    <a:pt x="7276" y="120618"/>
                  </a:lnTo>
                  <a:lnTo>
                    <a:pt x="12668" y="149856"/>
                  </a:lnTo>
                  <a:lnTo>
                    <a:pt x="14361" y="162647"/>
                  </a:lnTo>
                  <a:lnTo>
                    <a:pt x="21109" y="190227"/>
                  </a:lnTo>
                  <a:lnTo>
                    <a:pt x="22011" y="191112"/>
                  </a:lnTo>
                  <a:lnTo>
                    <a:pt x="28575" y="1928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807"/>
          <p:cNvGrpSpPr/>
          <p:nvPr/>
        </p:nvGrpSpPr>
        <p:grpSpPr>
          <a:xfrm>
            <a:off x="1793081" y="1785938"/>
            <a:ext cx="2163801" cy="150019"/>
            <a:chOff x="1793081" y="1785938"/>
            <a:chExt cx="2163801" cy="150019"/>
          </a:xfrm>
        </p:grpSpPr>
        <p:sp>
          <p:nvSpPr>
            <p:cNvPr id="196" name="SMARTInkShape-5524"/>
            <p:cNvSpPr/>
            <p:nvPr>
              <p:custDataLst>
                <p:tags r:id="rId18"/>
              </p:custDataLst>
            </p:nvPr>
          </p:nvSpPr>
          <p:spPr>
            <a:xfrm>
              <a:off x="3764756" y="1785938"/>
              <a:ext cx="192126" cy="150019"/>
            </a:xfrm>
            <a:custGeom>
              <a:avLst/>
              <a:gdLst/>
              <a:ahLst/>
              <a:cxnLst/>
              <a:rect l="0" t="0" r="0" b="0"/>
              <a:pathLst>
                <a:path w="192126" h="150019">
                  <a:moveTo>
                    <a:pt x="64294" y="0"/>
                  </a:moveTo>
                  <a:lnTo>
                    <a:pt x="64294" y="0"/>
                  </a:lnTo>
                  <a:lnTo>
                    <a:pt x="64294" y="3792"/>
                  </a:lnTo>
                  <a:lnTo>
                    <a:pt x="68527" y="7770"/>
                  </a:lnTo>
                  <a:lnTo>
                    <a:pt x="103729" y="28591"/>
                  </a:lnTo>
                  <a:lnTo>
                    <a:pt x="137547" y="40747"/>
                  </a:lnTo>
                  <a:lnTo>
                    <a:pt x="155584" y="44352"/>
                  </a:lnTo>
                  <a:lnTo>
                    <a:pt x="168866" y="50447"/>
                  </a:lnTo>
                  <a:lnTo>
                    <a:pt x="172109" y="52681"/>
                  </a:lnTo>
                  <a:lnTo>
                    <a:pt x="179945" y="55164"/>
                  </a:lnTo>
                  <a:lnTo>
                    <a:pt x="184257" y="55826"/>
                  </a:lnTo>
                  <a:lnTo>
                    <a:pt x="187132" y="57061"/>
                  </a:lnTo>
                  <a:lnTo>
                    <a:pt x="189048" y="58678"/>
                  </a:lnTo>
                  <a:lnTo>
                    <a:pt x="192125" y="63184"/>
                  </a:lnTo>
                  <a:lnTo>
                    <a:pt x="190429" y="65917"/>
                  </a:lnTo>
                  <a:lnTo>
                    <a:pt x="188865" y="67757"/>
                  </a:lnTo>
                  <a:lnTo>
                    <a:pt x="185011" y="69801"/>
                  </a:lnTo>
                  <a:lnTo>
                    <a:pt x="153681" y="83558"/>
                  </a:lnTo>
                  <a:lnTo>
                    <a:pt x="120985" y="95278"/>
                  </a:lnTo>
                  <a:lnTo>
                    <a:pt x="87781" y="107159"/>
                  </a:lnTo>
                  <a:lnTo>
                    <a:pt x="57274" y="123972"/>
                  </a:lnTo>
                  <a:lnTo>
                    <a:pt x="23695" y="142744"/>
                  </a:lnTo>
                  <a:lnTo>
                    <a:pt x="17675" y="146785"/>
                  </a:lnTo>
                  <a:lnTo>
                    <a:pt x="9823" y="149060"/>
                  </a:lnTo>
                  <a:lnTo>
                    <a:pt x="0" y="150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525"/>
            <p:cNvSpPr/>
            <p:nvPr>
              <p:custDataLst>
                <p:tags r:id="rId19"/>
              </p:custDataLst>
            </p:nvPr>
          </p:nvSpPr>
          <p:spPr>
            <a:xfrm>
              <a:off x="1793081" y="1871663"/>
              <a:ext cx="2100264" cy="35719"/>
            </a:xfrm>
            <a:custGeom>
              <a:avLst/>
              <a:gdLst/>
              <a:ahLst/>
              <a:cxnLst/>
              <a:rect l="0" t="0" r="0" b="0"/>
              <a:pathLst>
                <a:path w="2100264" h="35719">
                  <a:moveTo>
                    <a:pt x="2100263" y="7143"/>
                  </a:moveTo>
                  <a:lnTo>
                    <a:pt x="2100263" y="7143"/>
                  </a:lnTo>
                  <a:lnTo>
                    <a:pt x="2089621" y="7143"/>
                  </a:lnTo>
                  <a:lnTo>
                    <a:pt x="2085479" y="5027"/>
                  </a:lnTo>
                  <a:lnTo>
                    <a:pt x="2083263" y="3351"/>
                  </a:lnTo>
                  <a:lnTo>
                    <a:pt x="2076568" y="1489"/>
                  </a:lnTo>
                  <a:lnTo>
                    <a:pt x="2048224" y="196"/>
                  </a:lnTo>
                  <a:lnTo>
                    <a:pt x="2013666" y="38"/>
                  </a:lnTo>
                  <a:lnTo>
                    <a:pt x="1979355" y="11"/>
                  </a:lnTo>
                  <a:lnTo>
                    <a:pt x="1949688" y="5"/>
                  </a:lnTo>
                  <a:lnTo>
                    <a:pt x="1917982" y="2"/>
                  </a:lnTo>
                  <a:lnTo>
                    <a:pt x="1885370" y="0"/>
                  </a:lnTo>
                  <a:lnTo>
                    <a:pt x="1851561" y="0"/>
                  </a:lnTo>
                  <a:lnTo>
                    <a:pt x="1833655" y="0"/>
                  </a:lnTo>
                  <a:lnTo>
                    <a:pt x="1815368" y="0"/>
                  </a:lnTo>
                  <a:lnTo>
                    <a:pt x="1795239" y="0"/>
                  </a:lnTo>
                  <a:lnTo>
                    <a:pt x="1773883" y="0"/>
                  </a:lnTo>
                  <a:lnTo>
                    <a:pt x="1751707" y="0"/>
                  </a:lnTo>
                  <a:lnTo>
                    <a:pt x="1729780" y="0"/>
                  </a:lnTo>
                  <a:lnTo>
                    <a:pt x="1708018" y="0"/>
                  </a:lnTo>
                  <a:lnTo>
                    <a:pt x="1686366" y="0"/>
                  </a:lnTo>
                  <a:lnTo>
                    <a:pt x="1663994" y="793"/>
                  </a:lnTo>
                  <a:lnTo>
                    <a:pt x="1641142" y="2116"/>
                  </a:lnTo>
                  <a:lnTo>
                    <a:pt x="1617970" y="3792"/>
                  </a:lnTo>
                  <a:lnTo>
                    <a:pt x="1594584" y="4909"/>
                  </a:lnTo>
                  <a:lnTo>
                    <a:pt x="1571056" y="5654"/>
                  </a:lnTo>
                  <a:lnTo>
                    <a:pt x="1547433" y="6150"/>
                  </a:lnTo>
                  <a:lnTo>
                    <a:pt x="1523748" y="6481"/>
                  </a:lnTo>
                  <a:lnTo>
                    <a:pt x="1500019" y="6702"/>
                  </a:lnTo>
                  <a:lnTo>
                    <a:pt x="1476263" y="6849"/>
                  </a:lnTo>
                  <a:lnTo>
                    <a:pt x="1451694" y="6947"/>
                  </a:lnTo>
                  <a:lnTo>
                    <a:pt x="1426584" y="7012"/>
                  </a:lnTo>
                  <a:lnTo>
                    <a:pt x="1401112" y="7056"/>
                  </a:lnTo>
                  <a:lnTo>
                    <a:pt x="1376194" y="7085"/>
                  </a:lnTo>
                  <a:lnTo>
                    <a:pt x="1351644" y="7104"/>
                  </a:lnTo>
                  <a:lnTo>
                    <a:pt x="1327340" y="7117"/>
                  </a:lnTo>
                  <a:lnTo>
                    <a:pt x="1302406" y="7126"/>
                  </a:lnTo>
                  <a:lnTo>
                    <a:pt x="1277052" y="7132"/>
                  </a:lnTo>
                  <a:lnTo>
                    <a:pt x="1251418" y="7136"/>
                  </a:lnTo>
                  <a:lnTo>
                    <a:pt x="1225598" y="7932"/>
                  </a:lnTo>
                  <a:lnTo>
                    <a:pt x="1199653" y="9256"/>
                  </a:lnTo>
                  <a:lnTo>
                    <a:pt x="1173625" y="10933"/>
                  </a:lnTo>
                  <a:lnTo>
                    <a:pt x="1147541" y="12051"/>
                  </a:lnTo>
                  <a:lnTo>
                    <a:pt x="1121422" y="12796"/>
                  </a:lnTo>
                  <a:lnTo>
                    <a:pt x="1095277" y="13293"/>
                  </a:lnTo>
                  <a:lnTo>
                    <a:pt x="1069116" y="13625"/>
                  </a:lnTo>
                  <a:lnTo>
                    <a:pt x="1042944" y="13845"/>
                  </a:lnTo>
                  <a:lnTo>
                    <a:pt x="1016765" y="13992"/>
                  </a:lnTo>
                  <a:lnTo>
                    <a:pt x="990581" y="14884"/>
                  </a:lnTo>
                  <a:lnTo>
                    <a:pt x="964393" y="16273"/>
                  </a:lnTo>
                  <a:lnTo>
                    <a:pt x="938204" y="17992"/>
                  </a:lnTo>
                  <a:lnTo>
                    <a:pt x="912013" y="19138"/>
                  </a:lnTo>
                  <a:lnTo>
                    <a:pt x="885821" y="19902"/>
                  </a:lnTo>
                  <a:lnTo>
                    <a:pt x="859629" y="20412"/>
                  </a:lnTo>
                  <a:lnTo>
                    <a:pt x="833436" y="21545"/>
                  </a:lnTo>
                  <a:lnTo>
                    <a:pt x="807243" y="23095"/>
                  </a:lnTo>
                  <a:lnTo>
                    <a:pt x="781049" y="24921"/>
                  </a:lnTo>
                  <a:lnTo>
                    <a:pt x="755650" y="26139"/>
                  </a:lnTo>
                  <a:lnTo>
                    <a:pt x="730779" y="26951"/>
                  </a:lnTo>
                  <a:lnTo>
                    <a:pt x="706261" y="27492"/>
                  </a:lnTo>
                  <a:lnTo>
                    <a:pt x="682772" y="27853"/>
                  </a:lnTo>
                  <a:lnTo>
                    <a:pt x="659969" y="28093"/>
                  </a:lnTo>
                  <a:lnTo>
                    <a:pt x="637623" y="28254"/>
                  </a:lnTo>
                  <a:lnTo>
                    <a:pt x="614788" y="28361"/>
                  </a:lnTo>
                  <a:lnTo>
                    <a:pt x="591628" y="28432"/>
                  </a:lnTo>
                  <a:lnTo>
                    <a:pt x="568250" y="28480"/>
                  </a:lnTo>
                  <a:lnTo>
                    <a:pt x="545521" y="28511"/>
                  </a:lnTo>
                  <a:lnTo>
                    <a:pt x="523224" y="28532"/>
                  </a:lnTo>
                  <a:lnTo>
                    <a:pt x="501216" y="28546"/>
                  </a:lnTo>
                  <a:lnTo>
                    <a:pt x="480194" y="28556"/>
                  </a:lnTo>
                  <a:lnTo>
                    <a:pt x="459830" y="28562"/>
                  </a:lnTo>
                  <a:lnTo>
                    <a:pt x="439903" y="28566"/>
                  </a:lnTo>
                  <a:lnTo>
                    <a:pt x="420269" y="28569"/>
                  </a:lnTo>
                  <a:lnTo>
                    <a:pt x="400829" y="28571"/>
                  </a:lnTo>
                  <a:lnTo>
                    <a:pt x="381520" y="28572"/>
                  </a:lnTo>
                  <a:lnTo>
                    <a:pt x="363090" y="28573"/>
                  </a:lnTo>
                  <a:lnTo>
                    <a:pt x="327797" y="28574"/>
                  </a:lnTo>
                  <a:lnTo>
                    <a:pt x="293590" y="30691"/>
                  </a:lnTo>
                  <a:lnTo>
                    <a:pt x="259866" y="33484"/>
                  </a:lnTo>
                  <a:lnTo>
                    <a:pt x="226356" y="34725"/>
                  </a:lnTo>
                  <a:lnTo>
                    <a:pt x="195059" y="35277"/>
                  </a:lnTo>
                  <a:lnTo>
                    <a:pt x="166068" y="35522"/>
                  </a:lnTo>
                  <a:lnTo>
                    <a:pt x="139954" y="35631"/>
                  </a:lnTo>
                  <a:lnTo>
                    <a:pt x="115119" y="35679"/>
                  </a:lnTo>
                  <a:lnTo>
                    <a:pt x="80941" y="35707"/>
                  </a:lnTo>
                  <a:lnTo>
                    <a:pt x="52822" y="35715"/>
                  </a:lnTo>
                  <a:lnTo>
                    <a:pt x="18195" y="35718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808"/>
          <p:cNvGrpSpPr/>
          <p:nvPr/>
        </p:nvGrpSpPr>
        <p:grpSpPr>
          <a:xfrm>
            <a:off x="464344" y="1628775"/>
            <a:ext cx="1450182" cy="720975"/>
            <a:chOff x="464344" y="1628775"/>
            <a:chExt cx="1450182" cy="720975"/>
          </a:xfrm>
        </p:grpSpPr>
        <p:sp>
          <p:nvSpPr>
            <p:cNvPr id="199" name="SMARTInkShape-5526"/>
            <p:cNvSpPr/>
            <p:nvPr>
              <p:custDataLst>
                <p:tags r:id="rId6"/>
              </p:custDataLst>
            </p:nvPr>
          </p:nvSpPr>
          <p:spPr>
            <a:xfrm>
              <a:off x="1264567" y="1850231"/>
              <a:ext cx="92588" cy="164308"/>
            </a:xfrm>
            <a:custGeom>
              <a:avLst/>
              <a:gdLst/>
              <a:ahLst/>
              <a:cxnLst/>
              <a:rect l="0" t="0" r="0" b="0"/>
              <a:pathLst>
                <a:path w="92588" h="164308">
                  <a:moveTo>
                    <a:pt x="35596" y="0"/>
                  </a:moveTo>
                  <a:lnTo>
                    <a:pt x="35596" y="0"/>
                  </a:lnTo>
                  <a:lnTo>
                    <a:pt x="31803" y="0"/>
                  </a:lnTo>
                  <a:lnTo>
                    <a:pt x="30686" y="794"/>
                  </a:lnTo>
                  <a:lnTo>
                    <a:pt x="29941" y="2117"/>
                  </a:lnTo>
                  <a:lnTo>
                    <a:pt x="29445" y="3793"/>
                  </a:lnTo>
                  <a:lnTo>
                    <a:pt x="9336" y="37610"/>
                  </a:lnTo>
                  <a:lnTo>
                    <a:pt x="3032" y="46774"/>
                  </a:lnTo>
                  <a:lnTo>
                    <a:pt x="812" y="54517"/>
                  </a:lnTo>
                  <a:lnTo>
                    <a:pt x="0" y="66642"/>
                  </a:lnTo>
                  <a:lnTo>
                    <a:pt x="2048" y="71423"/>
                  </a:lnTo>
                  <a:lnTo>
                    <a:pt x="3706" y="73809"/>
                  </a:lnTo>
                  <a:lnTo>
                    <a:pt x="6398" y="75400"/>
                  </a:lnTo>
                  <a:lnTo>
                    <a:pt x="20009" y="80070"/>
                  </a:lnTo>
                  <a:lnTo>
                    <a:pt x="22823" y="81955"/>
                  </a:lnTo>
                  <a:lnTo>
                    <a:pt x="50202" y="89187"/>
                  </a:lnTo>
                  <a:lnTo>
                    <a:pt x="83590" y="113901"/>
                  </a:lnTo>
                  <a:lnTo>
                    <a:pt x="86642" y="116415"/>
                  </a:lnTo>
                  <a:lnTo>
                    <a:pt x="90033" y="123442"/>
                  </a:lnTo>
                  <a:lnTo>
                    <a:pt x="92587" y="148748"/>
                  </a:lnTo>
                  <a:lnTo>
                    <a:pt x="90558" y="155539"/>
                  </a:lnTo>
                  <a:lnTo>
                    <a:pt x="88906" y="158462"/>
                  </a:lnTo>
                  <a:lnTo>
                    <a:pt x="87011" y="160410"/>
                  </a:lnTo>
                  <a:lnTo>
                    <a:pt x="82788" y="162575"/>
                  </a:lnTo>
                  <a:lnTo>
                    <a:pt x="71314" y="164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527"/>
            <p:cNvSpPr/>
            <p:nvPr>
              <p:custDataLst>
                <p:tags r:id="rId7"/>
              </p:custDataLst>
            </p:nvPr>
          </p:nvSpPr>
          <p:spPr>
            <a:xfrm>
              <a:off x="850106" y="1700213"/>
              <a:ext cx="71439" cy="171411"/>
            </a:xfrm>
            <a:custGeom>
              <a:avLst/>
              <a:gdLst/>
              <a:ahLst/>
              <a:cxnLst/>
              <a:rect l="0" t="0" r="0" b="0"/>
              <a:pathLst>
                <a:path w="71439" h="171411">
                  <a:moveTo>
                    <a:pt x="0" y="64293"/>
                  </a:moveTo>
                  <a:lnTo>
                    <a:pt x="0" y="64293"/>
                  </a:lnTo>
                  <a:lnTo>
                    <a:pt x="3793" y="68086"/>
                  </a:lnTo>
                  <a:lnTo>
                    <a:pt x="5654" y="74181"/>
                  </a:lnTo>
                  <a:lnTo>
                    <a:pt x="8819" y="86537"/>
                  </a:lnTo>
                  <a:lnTo>
                    <a:pt x="23911" y="119109"/>
                  </a:lnTo>
                  <a:lnTo>
                    <a:pt x="46969" y="151608"/>
                  </a:lnTo>
                  <a:lnTo>
                    <a:pt x="55368" y="160985"/>
                  </a:lnTo>
                  <a:lnTo>
                    <a:pt x="71375" y="171410"/>
                  </a:lnTo>
                  <a:lnTo>
                    <a:pt x="71419" y="167645"/>
                  </a:lnTo>
                  <a:lnTo>
                    <a:pt x="67640" y="157710"/>
                  </a:lnTo>
                  <a:lnTo>
                    <a:pt x="61548" y="151320"/>
                  </a:lnTo>
                  <a:lnTo>
                    <a:pt x="57701" y="148505"/>
                  </a:lnTo>
                  <a:lnTo>
                    <a:pt x="48494" y="133166"/>
                  </a:lnTo>
                  <a:lnTo>
                    <a:pt x="35833" y="99674"/>
                  </a:lnTo>
                  <a:lnTo>
                    <a:pt x="25415" y="69952"/>
                  </a:lnTo>
                  <a:lnTo>
                    <a:pt x="28002" y="45361"/>
                  </a:lnTo>
                  <a:lnTo>
                    <a:pt x="32554" y="35771"/>
                  </a:lnTo>
                  <a:lnTo>
                    <a:pt x="44619" y="20471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528"/>
            <p:cNvSpPr/>
            <p:nvPr>
              <p:custDataLst>
                <p:tags r:id="rId8"/>
              </p:custDataLst>
            </p:nvPr>
          </p:nvSpPr>
          <p:spPr>
            <a:xfrm>
              <a:off x="464344" y="1859683"/>
              <a:ext cx="264320" cy="218684"/>
            </a:xfrm>
            <a:custGeom>
              <a:avLst/>
              <a:gdLst/>
              <a:ahLst/>
              <a:cxnLst/>
              <a:rect l="0" t="0" r="0" b="0"/>
              <a:pathLst>
                <a:path w="264320" h="218684">
                  <a:moveTo>
                    <a:pt x="0" y="69130"/>
                  </a:moveTo>
                  <a:lnTo>
                    <a:pt x="0" y="69130"/>
                  </a:lnTo>
                  <a:lnTo>
                    <a:pt x="0" y="72922"/>
                  </a:lnTo>
                  <a:lnTo>
                    <a:pt x="2116" y="76900"/>
                  </a:lnTo>
                  <a:lnTo>
                    <a:pt x="5703" y="82902"/>
                  </a:lnTo>
                  <a:lnTo>
                    <a:pt x="20585" y="112865"/>
                  </a:lnTo>
                  <a:lnTo>
                    <a:pt x="43064" y="147826"/>
                  </a:lnTo>
                  <a:lnTo>
                    <a:pt x="65908" y="182651"/>
                  </a:lnTo>
                  <a:lnTo>
                    <a:pt x="91903" y="218101"/>
                  </a:lnTo>
                  <a:lnTo>
                    <a:pt x="92440" y="218683"/>
                  </a:lnTo>
                  <a:lnTo>
                    <a:pt x="88949" y="215218"/>
                  </a:lnTo>
                  <a:lnTo>
                    <a:pt x="87158" y="209199"/>
                  </a:lnTo>
                  <a:lnTo>
                    <a:pt x="84033" y="196886"/>
                  </a:lnTo>
                  <a:lnTo>
                    <a:pt x="73596" y="162389"/>
                  </a:lnTo>
                  <a:lnTo>
                    <a:pt x="67403" y="135215"/>
                  </a:lnTo>
                  <a:lnTo>
                    <a:pt x="65215" y="107055"/>
                  </a:lnTo>
                  <a:lnTo>
                    <a:pt x="66592" y="73328"/>
                  </a:lnTo>
                  <a:lnTo>
                    <a:pt x="70480" y="54701"/>
                  </a:lnTo>
                  <a:lnTo>
                    <a:pt x="72387" y="52367"/>
                  </a:lnTo>
                  <a:lnTo>
                    <a:pt x="78738" y="49773"/>
                  </a:lnTo>
                  <a:lnTo>
                    <a:pt x="86853" y="50737"/>
                  </a:lnTo>
                  <a:lnTo>
                    <a:pt x="94957" y="53811"/>
                  </a:lnTo>
                  <a:lnTo>
                    <a:pt x="101205" y="57824"/>
                  </a:lnTo>
                  <a:lnTo>
                    <a:pt x="131178" y="93388"/>
                  </a:lnTo>
                  <a:lnTo>
                    <a:pt x="147943" y="119694"/>
                  </a:lnTo>
                  <a:lnTo>
                    <a:pt x="164124" y="152160"/>
                  </a:lnTo>
                  <a:lnTo>
                    <a:pt x="178172" y="168677"/>
                  </a:lnTo>
                  <a:lnTo>
                    <a:pt x="178469" y="161420"/>
                  </a:lnTo>
                  <a:lnTo>
                    <a:pt x="172432" y="127960"/>
                  </a:lnTo>
                  <a:lnTo>
                    <a:pt x="167948" y="101554"/>
                  </a:lnTo>
                  <a:lnTo>
                    <a:pt x="161593" y="69829"/>
                  </a:lnTo>
                  <a:lnTo>
                    <a:pt x="158037" y="34960"/>
                  </a:lnTo>
                  <a:lnTo>
                    <a:pt x="158215" y="14026"/>
                  </a:lnTo>
                  <a:lnTo>
                    <a:pt x="161070" y="5481"/>
                  </a:lnTo>
                  <a:lnTo>
                    <a:pt x="162942" y="2885"/>
                  </a:lnTo>
                  <a:lnTo>
                    <a:pt x="167140" y="0"/>
                  </a:lnTo>
                  <a:lnTo>
                    <a:pt x="169370" y="24"/>
                  </a:lnTo>
                  <a:lnTo>
                    <a:pt x="173965" y="2168"/>
                  </a:lnTo>
                  <a:lnTo>
                    <a:pt x="181014" y="11630"/>
                  </a:lnTo>
                  <a:lnTo>
                    <a:pt x="195266" y="42144"/>
                  </a:lnTo>
                  <a:lnTo>
                    <a:pt x="212823" y="76483"/>
                  </a:lnTo>
                  <a:lnTo>
                    <a:pt x="223131" y="95650"/>
                  </a:lnTo>
                  <a:lnTo>
                    <a:pt x="244948" y="120979"/>
                  </a:lnTo>
                  <a:lnTo>
                    <a:pt x="249889" y="123924"/>
                  </a:lnTo>
                  <a:lnTo>
                    <a:pt x="252317" y="124709"/>
                  </a:lnTo>
                  <a:lnTo>
                    <a:pt x="254730" y="124439"/>
                  </a:lnTo>
                  <a:lnTo>
                    <a:pt x="264319" y="1191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529"/>
            <p:cNvSpPr/>
            <p:nvPr>
              <p:custDataLst>
                <p:tags r:id="rId9"/>
              </p:custDataLst>
            </p:nvPr>
          </p:nvSpPr>
          <p:spPr>
            <a:xfrm>
              <a:off x="917062" y="1955356"/>
              <a:ext cx="311664" cy="251581"/>
            </a:xfrm>
            <a:custGeom>
              <a:avLst/>
              <a:gdLst/>
              <a:ahLst/>
              <a:cxnLst/>
              <a:rect l="0" t="0" r="0" b="0"/>
              <a:pathLst>
                <a:path w="311664" h="251581">
                  <a:moveTo>
                    <a:pt x="47344" y="137763"/>
                  </a:moveTo>
                  <a:lnTo>
                    <a:pt x="47344" y="137763"/>
                  </a:lnTo>
                  <a:lnTo>
                    <a:pt x="43552" y="137763"/>
                  </a:lnTo>
                  <a:lnTo>
                    <a:pt x="39573" y="139879"/>
                  </a:lnTo>
                  <a:lnTo>
                    <a:pt x="19703" y="158348"/>
                  </a:lnTo>
                  <a:lnTo>
                    <a:pt x="7518" y="176960"/>
                  </a:lnTo>
                  <a:lnTo>
                    <a:pt x="2392" y="189315"/>
                  </a:lnTo>
                  <a:lnTo>
                    <a:pt x="1701" y="200627"/>
                  </a:lnTo>
                  <a:lnTo>
                    <a:pt x="2452" y="211740"/>
                  </a:lnTo>
                  <a:lnTo>
                    <a:pt x="0" y="229796"/>
                  </a:lnTo>
                  <a:lnTo>
                    <a:pt x="1961" y="237669"/>
                  </a:lnTo>
                  <a:lnTo>
                    <a:pt x="7527" y="246563"/>
                  </a:lnTo>
                  <a:lnTo>
                    <a:pt x="11921" y="249619"/>
                  </a:lnTo>
                  <a:lnTo>
                    <a:pt x="17313" y="250976"/>
                  </a:lnTo>
                  <a:lnTo>
                    <a:pt x="25001" y="251580"/>
                  </a:lnTo>
                  <a:lnTo>
                    <a:pt x="31593" y="249731"/>
                  </a:lnTo>
                  <a:lnTo>
                    <a:pt x="34462" y="248127"/>
                  </a:lnTo>
                  <a:lnTo>
                    <a:pt x="36375" y="245471"/>
                  </a:lnTo>
                  <a:lnTo>
                    <a:pt x="38500" y="238285"/>
                  </a:lnTo>
                  <a:lnTo>
                    <a:pt x="40051" y="207625"/>
                  </a:lnTo>
                  <a:lnTo>
                    <a:pt x="38064" y="178928"/>
                  </a:lnTo>
                  <a:lnTo>
                    <a:pt x="31380" y="147501"/>
                  </a:lnTo>
                  <a:lnTo>
                    <a:pt x="26993" y="139686"/>
                  </a:lnTo>
                  <a:lnTo>
                    <a:pt x="26633" y="139839"/>
                  </a:lnTo>
                  <a:lnTo>
                    <a:pt x="26126" y="143846"/>
                  </a:lnTo>
                  <a:lnTo>
                    <a:pt x="26008" y="147875"/>
                  </a:lnTo>
                  <a:lnTo>
                    <a:pt x="40390" y="180834"/>
                  </a:lnTo>
                  <a:lnTo>
                    <a:pt x="49517" y="194975"/>
                  </a:lnTo>
                  <a:lnTo>
                    <a:pt x="66823" y="213975"/>
                  </a:lnTo>
                  <a:lnTo>
                    <a:pt x="76110" y="219260"/>
                  </a:lnTo>
                  <a:lnTo>
                    <a:pt x="92380" y="222235"/>
                  </a:lnTo>
                  <a:lnTo>
                    <a:pt x="103873" y="222137"/>
                  </a:lnTo>
                  <a:lnTo>
                    <a:pt x="111626" y="219448"/>
                  </a:lnTo>
                  <a:lnTo>
                    <a:pt x="132891" y="205551"/>
                  </a:lnTo>
                  <a:lnTo>
                    <a:pt x="140398" y="196730"/>
                  </a:lnTo>
                  <a:lnTo>
                    <a:pt x="151685" y="166726"/>
                  </a:lnTo>
                  <a:lnTo>
                    <a:pt x="158341" y="139554"/>
                  </a:lnTo>
                  <a:lnTo>
                    <a:pt x="159872" y="110600"/>
                  </a:lnTo>
                  <a:lnTo>
                    <a:pt x="156445" y="78033"/>
                  </a:lnTo>
                  <a:lnTo>
                    <a:pt x="153489" y="48715"/>
                  </a:lnTo>
                  <a:lnTo>
                    <a:pt x="138482" y="13471"/>
                  </a:lnTo>
                  <a:lnTo>
                    <a:pt x="131242" y="4999"/>
                  </a:lnTo>
                  <a:lnTo>
                    <a:pt x="127089" y="1629"/>
                  </a:lnTo>
                  <a:lnTo>
                    <a:pt x="123526" y="175"/>
                  </a:lnTo>
                  <a:lnTo>
                    <a:pt x="120357" y="0"/>
                  </a:lnTo>
                  <a:lnTo>
                    <a:pt x="105776" y="5423"/>
                  </a:lnTo>
                  <a:lnTo>
                    <a:pt x="92262" y="15648"/>
                  </a:lnTo>
                  <a:lnTo>
                    <a:pt x="87152" y="26340"/>
                  </a:lnTo>
                  <a:lnTo>
                    <a:pt x="83601" y="60354"/>
                  </a:lnTo>
                  <a:lnTo>
                    <a:pt x="84810" y="85635"/>
                  </a:lnTo>
                  <a:lnTo>
                    <a:pt x="98636" y="115912"/>
                  </a:lnTo>
                  <a:lnTo>
                    <a:pt x="108241" y="128845"/>
                  </a:lnTo>
                  <a:lnTo>
                    <a:pt x="127036" y="140589"/>
                  </a:lnTo>
                  <a:lnTo>
                    <a:pt x="152603" y="149551"/>
                  </a:lnTo>
                  <a:lnTo>
                    <a:pt x="163976" y="150146"/>
                  </a:lnTo>
                  <a:lnTo>
                    <a:pt x="197670" y="141961"/>
                  </a:lnTo>
                  <a:lnTo>
                    <a:pt x="215093" y="131422"/>
                  </a:lnTo>
                  <a:lnTo>
                    <a:pt x="223235" y="120657"/>
                  </a:lnTo>
                  <a:lnTo>
                    <a:pt x="237488" y="86592"/>
                  </a:lnTo>
                  <a:lnTo>
                    <a:pt x="245182" y="53454"/>
                  </a:lnTo>
                  <a:lnTo>
                    <a:pt x="246288" y="22209"/>
                  </a:lnTo>
                  <a:lnTo>
                    <a:pt x="240508" y="2912"/>
                  </a:lnTo>
                  <a:lnTo>
                    <a:pt x="240250" y="12052"/>
                  </a:lnTo>
                  <a:lnTo>
                    <a:pt x="258894" y="47715"/>
                  </a:lnTo>
                  <a:lnTo>
                    <a:pt x="274323" y="82301"/>
                  </a:lnTo>
                  <a:lnTo>
                    <a:pt x="291616" y="102923"/>
                  </a:lnTo>
                  <a:lnTo>
                    <a:pt x="296932" y="106403"/>
                  </a:lnTo>
                  <a:lnTo>
                    <a:pt x="304388" y="108363"/>
                  </a:lnTo>
                  <a:lnTo>
                    <a:pt x="311663" y="109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530"/>
            <p:cNvSpPr/>
            <p:nvPr>
              <p:custDataLst>
                <p:tags r:id="rId10"/>
              </p:custDataLst>
            </p:nvPr>
          </p:nvSpPr>
          <p:spPr>
            <a:xfrm>
              <a:off x="971550" y="1673170"/>
              <a:ext cx="107157" cy="148487"/>
            </a:xfrm>
            <a:custGeom>
              <a:avLst/>
              <a:gdLst/>
              <a:ahLst/>
              <a:cxnLst/>
              <a:rect l="0" t="0" r="0" b="0"/>
              <a:pathLst>
                <a:path w="107157" h="148487">
                  <a:moveTo>
                    <a:pt x="0" y="105624"/>
                  </a:moveTo>
                  <a:lnTo>
                    <a:pt x="0" y="105624"/>
                  </a:lnTo>
                  <a:lnTo>
                    <a:pt x="16793" y="105624"/>
                  </a:lnTo>
                  <a:lnTo>
                    <a:pt x="21486" y="103507"/>
                  </a:lnTo>
                  <a:lnTo>
                    <a:pt x="27806" y="99920"/>
                  </a:lnTo>
                  <a:lnTo>
                    <a:pt x="43164" y="92645"/>
                  </a:lnTo>
                  <a:lnTo>
                    <a:pt x="75422" y="58056"/>
                  </a:lnTo>
                  <a:lnTo>
                    <a:pt x="88004" y="36261"/>
                  </a:lnTo>
                  <a:lnTo>
                    <a:pt x="91427" y="22189"/>
                  </a:lnTo>
                  <a:lnTo>
                    <a:pt x="90111" y="14831"/>
                  </a:lnTo>
                  <a:lnTo>
                    <a:pt x="88649" y="11758"/>
                  </a:lnTo>
                  <a:lnTo>
                    <a:pt x="82791" y="6227"/>
                  </a:lnTo>
                  <a:lnTo>
                    <a:pt x="75690" y="1916"/>
                  </a:lnTo>
                  <a:lnTo>
                    <a:pt x="69888" y="0"/>
                  </a:lnTo>
                  <a:lnTo>
                    <a:pt x="60430" y="3382"/>
                  </a:lnTo>
                  <a:lnTo>
                    <a:pt x="38748" y="14696"/>
                  </a:lnTo>
                  <a:lnTo>
                    <a:pt x="30980" y="23936"/>
                  </a:lnTo>
                  <a:lnTo>
                    <a:pt x="16985" y="56149"/>
                  </a:lnTo>
                  <a:lnTo>
                    <a:pt x="12047" y="70141"/>
                  </a:lnTo>
                  <a:lnTo>
                    <a:pt x="11440" y="84298"/>
                  </a:lnTo>
                  <a:lnTo>
                    <a:pt x="17517" y="108996"/>
                  </a:lnTo>
                  <a:lnTo>
                    <a:pt x="23925" y="117177"/>
                  </a:lnTo>
                  <a:lnTo>
                    <a:pt x="40974" y="128896"/>
                  </a:lnTo>
                  <a:lnTo>
                    <a:pt x="75250" y="143676"/>
                  </a:lnTo>
                  <a:lnTo>
                    <a:pt x="97771" y="147853"/>
                  </a:lnTo>
                  <a:lnTo>
                    <a:pt x="107156" y="148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531"/>
            <p:cNvSpPr/>
            <p:nvPr>
              <p:custDataLst>
                <p:tags r:id="rId11"/>
              </p:custDataLst>
            </p:nvPr>
          </p:nvSpPr>
          <p:spPr>
            <a:xfrm>
              <a:off x="621506" y="2164556"/>
              <a:ext cx="107014" cy="185194"/>
            </a:xfrm>
            <a:custGeom>
              <a:avLst/>
              <a:gdLst/>
              <a:ahLst/>
              <a:cxnLst/>
              <a:rect l="0" t="0" r="0" b="0"/>
              <a:pathLst>
                <a:path w="107014" h="185194">
                  <a:moveTo>
                    <a:pt x="0" y="42863"/>
                  </a:moveTo>
                  <a:lnTo>
                    <a:pt x="0" y="42863"/>
                  </a:lnTo>
                  <a:lnTo>
                    <a:pt x="3793" y="42863"/>
                  </a:lnTo>
                  <a:lnTo>
                    <a:pt x="7771" y="44979"/>
                  </a:lnTo>
                  <a:lnTo>
                    <a:pt x="12185" y="49360"/>
                  </a:lnTo>
                  <a:lnTo>
                    <a:pt x="27642" y="69599"/>
                  </a:lnTo>
                  <a:lnTo>
                    <a:pt x="61047" y="101471"/>
                  </a:lnTo>
                  <a:lnTo>
                    <a:pt x="89149" y="133807"/>
                  </a:lnTo>
                  <a:lnTo>
                    <a:pt x="101659" y="154401"/>
                  </a:lnTo>
                  <a:lnTo>
                    <a:pt x="106071" y="172963"/>
                  </a:lnTo>
                  <a:lnTo>
                    <a:pt x="107013" y="183899"/>
                  </a:lnTo>
                  <a:lnTo>
                    <a:pt x="106267" y="184512"/>
                  </a:lnTo>
                  <a:lnTo>
                    <a:pt x="103322" y="185193"/>
                  </a:lnTo>
                  <a:lnTo>
                    <a:pt x="102219" y="184581"/>
                  </a:lnTo>
                  <a:lnTo>
                    <a:pt x="101483" y="183379"/>
                  </a:lnTo>
                  <a:lnTo>
                    <a:pt x="93709" y="167024"/>
                  </a:lnTo>
                  <a:lnTo>
                    <a:pt x="73303" y="135149"/>
                  </a:lnTo>
                  <a:lnTo>
                    <a:pt x="55461" y="101338"/>
                  </a:lnTo>
                  <a:lnTo>
                    <a:pt x="45586" y="66202"/>
                  </a:lnTo>
                  <a:lnTo>
                    <a:pt x="44867" y="51648"/>
                  </a:lnTo>
                  <a:lnTo>
                    <a:pt x="50873" y="29370"/>
                  </a:lnTo>
                  <a:lnTo>
                    <a:pt x="57407" y="16640"/>
                  </a:lnTo>
                  <a:lnTo>
                    <a:pt x="62821" y="10571"/>
                  </a:lnTo>
                  <a:lnTo>
                    <a:pt x="74000" y="348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532"/>
            <p:cNvSpPr/>
            <p:nvPr>
              <p:custDataLst>
                <p:tags r:id="rId12"/>
              </p:custDataLst>
            </p:nvPr>
          </p:nvSpPr>
          <p:spPr>
            <a:xfrm>
              <a:off x="1414463" y="1785938"/>
              <a:ext cx="78582" cy="160030"/>
            </a:xfrm>
            <a:custGeom>
              <a:avLst/>
              <a:gdLst/>
              <a:ahLst/>
              <a:cxnLst/>
              <a:rect l="0" t="0" r="0" b="0"/>
              <a:pathLst>
                <a:path w="78582" h="160030">
                  <a:moveTo>
                    <a:pt x="0" y="0"/>
                  </a:moveTo>
                  <a:lnTo>
                    <a:pt x="0" y="0"/>
                  </a:lnTo>
                  <a:lnTo>
                    <a:pt x="2116" y="30015"/>
                  </a:lnTo>
                  <a:lnTo>
                    <a:pt x="13772" y="65277"/>
                  </a:lnTo>
                  <a:lnTo>
                    <a:pt x="34911" y="98560"/>
                  </a:lnTo>
                  <a:lnTo>
                    <a:pt x="54515" y="129836"/>
                  </a:lnTo>
                  <a:lnTo>
                    <a:pt x="75961" y="156469"/>
                  </a:lnTo>
                  <a:lnTo>
                    <a:pt x="76835" y="159081"/>
                  </a:lnTo>
                  <a:lnTo>
                    <a:pt x="77417" y="160029"/>
                  </a:lnTo>
                  <a:lnTo>
                    <a:pt x="77805" y="159867"/>
                  </a:lnTo>
                  <a:lnTo>
                    <a:pt x="78427" y="157696"/>
                  </a:lnTo>
                  <a:lnTo>
                    <a:pt x="78581" y="150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533"/>
            <p:cNvSpPr/>
            <p:nvPr>
              <p:custDataLst>
                <p:tags r:id="rId13"/>
              </p:custDataLst>
            </p:nvPr>
          </p:nvSpPr>
          <p:spPr>
            <a:xfrm>
              <a:off x="764381" y="2137516"/>
              <a:ext cx="92870" cy="136903"/>
            </a:xfrm>
            <a:custGeom>
              <a:avLst/>
              <a:gdLst/>
              <a:ahLst/>
              <a:cxnLst/>
              <a:rect l="0" t="0" r="0" b="0"/>
              <a:pathLst>
                <a:path w="92870" h="136903">
                  <a:moveTo>
                    <a:pt x="0" y="105622"/>
                  </a:moveTo>
                  <a:lnTo>
                    <a:pt x="0" y="105622"/>
                  </a:lnTo>
                  <a:lnTo>
                    <a:pt x="16793" y="105622"/>
                  </a:lnTo>
                  <a:lnTo>
                    <a:pt x="19133" y="104034"/>
                  </a:lnTo>
                  <a:lnTo>
                    <a:pt x="30708" y="92196"/>
                  </a:lnTo>
                  <a:lnTo>
                    <a:pt x="48047" y="78187"/>
                  </a:lnTo>
                  <a:lnTo>
                    <a:pt x="66294" y="50744"/>
                  </a:lnTo>
                  <a:lnTo>
                    <a:pt x="69914" y="36533"/>
                  </a:lnTo>
                  <a:lnTo>
                    <a:pt x="71304" y="11780"/>
                  </a:lnTo>
                  <a:lnTo>
                    <a:pt x="69262" y="6235"/>
                  </a:lnTo>
                  <a:lnTo>
                    <a:pt x="67606" y="3645"/>
                  </a:lnTo>
                  <a:lnTo>
                    <a:pt x="65708" y="1918"/>
                  </a:lnTo>
                  <a:lnTo>
                    <a:pt x="61483" y="0"/>
                  </a:lnTo>
                  <a:lnTo>
                    <a:pt x="54843" y="1264"/>
                  </a:lnTo>
                  <a:lnTo>
                    <a:pt x="37644" y="8543"/>
                  </a:lnTo>
                  <a:lnTo>
                    <a:pt x="30489" y="15115"/>
                  </a:lnTo>
                  <a:lnTo>
                    <a:pt x="21999" y="29857"/>
                  </a:lnTo>
                  <a:lnTo>
                    <a:pt x="12019" y="59964"/>
                  </a:lnTo>
                  <a:lnTo>
                    <a:pt x="8588" y="83362"/>
                  </a:lnTo>
                  <a:lnTo>
                    <a:pt x="11364" y="101584"/>
                  </a:lnTo>
                  <a:lnTo>
                    <a:pt x="19414" y="121169"/>
                  </a:lnTo>
                  <a:lnTo>
                    <a:pt x="23974" y="127878"/>
                  </a:lnTo>
                  <a:lnTo>
                    <a:pt x="38589" y="136117"/>
                  </a:lnTo>
                  <a:lnTo>
                    <a:pt x="51282" y="136902"/>
                  </a:lnTo>
                  <a:lnTo>
                    <a:pt x="75041" y="130939"/>
                  </a:lnTo>
                  <a:lnTo>
                    <a:pt x="92869" y="119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534"/>
            <p:cNvSpPr/>
            <p:nvPr>
              <p:custDataLst>
                <p:tags r:id="rId14"/>
              </p:custDataLst>
            </p:nvPr>
          </p:nvSpPr>
          <p:spPr>
            <a:xfrm>
              <a:off x="1723434" y="1628775"/>
              <a:ext cx="191092" cy="169551"/>
            </a:xfrm>
            <a:custGeom>
              <a:avLst/>
              <a:gdLst/>
              <a:ahLst/>
              <a:cxnLst/>
              <a:rect l="0" t="0" r="0" b="0"/>
              <a:pathLst>
                <a:path w="191092" h="169551">
                  <a:moveTo>
                    <a:pt x="19641" y="0"/>
                  </a:moveTo>
                  <a:lnTo>
                    <a:pt x="19641" y="0"/>
                  </a:lnTo>
                  <a:lnTo>
                    <a:pt x="36434" y="0"/>
                  </a:lnTo>
                  <a:lnTo>
                    <a:pt x="37980" y="794"/>
                  </a:lnTo>
                  <a:lnTo>
                    <a:pt x="39011" y="2117"/>
                  </a:lnTo>
                  <a:lnTo>
                    <a:pt x="40156" y="5703"/>
                  </a:lnTo>
                  <a:lnTo>
                    <a:pt x="40665" y="9943"/>
                  </a:lnTo>
                  <a:lnTo>
                    <a:pt x="31093" y="41377"/>
                  </a:lnTo>
                  <a:lnTo>
                    <a:pt x="17023" y="71938"/>
                  </a:lnTo>
                  <a:lnTo>
                    <a:pt x="8370" y="98485"/>
                  </a:lnTo>
                  <a:lnTo>
                    <a:pt x="452" y="131667"/>
                  </a:lnTo>
                  <a:lnTo>
                    <a:pt x="0" y="143450"/>
                  </a:lnTo>
                  <a:lnTo>
                    <a:pt x="2445" y="153978"/>
                  </a:lnTo>
                  <a:lnTo>
                    <a:pt x="8294" y="161833"/>
                  </a:lnTo>
                  <a:lnTo>
                    <a:pt x="16186" y="167176"/>
                  </a:lnTo>
                  <a:lnTo>
                    <a:pt x="24984" y="169550"/>
                  </a:lnTo>
                  <a:lnTo>
                    <a:pt x="42655" y="167095"/>
                  </a:lnTo>
                  <a:lnTo>
                    <a:pt x="77000" y="154786"/>
                  </a:lnTo>
                  <a:lnTo>
                    <a:pt x="109199" y="137643"/>
                  </a:lnTo>
                  <a:lnTo>
                    <a:pt x="139637" y="118970"/>
                  </a:lnTo>
                  <a:lnTo>
                    <a:pt x="174463" y="91374"/>
                  </a:lnTo>
                  <a:lnTo>
                    <a:pt x="179732" y="83473"/>
                  </a:lnTo>
                  <a:lnTo>
                    <a:pt x="183492" y="75356"/>
                  </a:lnTo>
                  <a:lnTo>
                    <a:pt x="185231" y="74050"/>
                  </a:lnTo>
                  <a:lnTo>
                    <a:pt x="187185" y="73179"/>
                  </a:lnTo>
                  <a:lnTo>
                    <a:pt x="188487" y="71805"/>
                  </a:lnTo>
                  <a:lnTo>
                    <a:pt x="191061" y="64394"/>
                  </a:lnTo>
                  <a:lnTo>
                    <a:pt x="191091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535"/>
            <p:cNvSpPr/>
            <p:nvPr>
              <p:custDataLst>
                <p:tags r:id="rId15"/>
              </p:custDataLst>
            </p:nvPr>
          </p:nvSpPr>
          <p:spPr>
            <a:xfrm>
              <a:off x="1385888" y="1753550"/>
              <a:ext cx="221457" cy="109514"/>
            </a:xfrm>
            <a:custGeom>
              <a:avLst/>
              <a:gdLst/>
              <a:ahLst/>
              <a:cxnLst/>
              <a:rect l="0" t="0" r="0" b="0"/>
              <a:pathLst>
                <a:path w="221457" h="109514">
                  <a:moveTo>
                    <a:pt x="0" y="103825"/>
                  </a:moveTo>
                  <a:lnTo>
                    <a:pt x="0" y="103825"/>
                  </a:lnTo>
                  <a:lnTo>
                    <a:pt x="0" y="93882"/>
                  </a:lnTo>
                  <a:lnTo>
                    <a:pt x="2116" y="89352"/>
                  </a:lnTo>
                  <a:lnTo>
                    <a:pt x="3792" y="87032"/>
                  </a:lnTo>
                  <a:lnTo>
                    <a:pt x="37020" y="64777"/>
                  </a:lnTo>
                  <a:lnTo>
                    <a:pt x="71609" y="41788"/>
                  </a:lnTo>
                  <a:lnTo>
                    <a:pt x="107178" y="20200"/>
                  </a:lnTo>
                  <a:lnTo>
                    <a:pt x="141290" y="7264"/>
                  </a:lnTo>
                  <a:lnTo>
                    <a:pt x="165483" y="0"/>
                  </a:lnTo>
                  <a:lnTo>
                    <a:pt x="167472" y="477"/>
                  </a:lnTo>
                  <a:lnTo>
                    <a:pt x="174456" y="6946"/>
                  </a:lnTo>
                  <a:lnTo>
                    <a:pt x="176755" y="11291"/>
                  </a:lnTo>
                  <a:lnTo>
                    <a:pt x="184636" y="43738"/>
                  </a:lnTo>
                  <a:lnTo>
                    <a:pt x="201734" y="78971"/>
                  </a:lnTo>
                  <a:lnTo>
                    <a:pt x="219313" y="103598"/>
                  </a:lnTo>
                  <a:lnTo>
                    <a:pt x="221033" y="109513"/>
                  </a:lnTo>
                  <a:lnTo>
                    <a:pt x="221173" y="109205"/>
                  </a:lnTo>
                  <a:lnTo>
                    <a:pt x="221456" y="966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536"/>
            <p:cNvSpPr/>
            <p:nvPr>
              <p:custDataLst>
                <p:tags r:id="rId16"/>
              </p:custDataLst>
            </p:nvPr>
          </p:nvSpPr>
          <p:spPr>
            <a:xfrm>
              <a:off x="735919" y="1828800"/>
              <a:ext cx="76943" cy="113720"/>
            </a:xfrm>
            <a:custGeom>
              <a:avLst/>
              <a:gdLst/>
              <a:ahLst/>
              <a:cxnLst/>
              <a:rect l="0" t="0" r="0" b="0"/>
              <a:pathLst>
                <a:path w="76943" h="113720">
                  <a:moveTo>
                    <a:pt x="14175" y="0"/>
                  </a:moveTo>
                  <a:lnTo>
                    <a:pt x="14175" y="0"/>
                  </a:lnTo>
                  <a:lnTo>
                    <a:pt x="8472" y="6497"/>
                  </a:lnTo>
                  <a:lnTo>
                    <a:pt x="4232" y="13736"/>
                  </a:lnTo>
                  <a:lnTo>
                    <a:pt x="745" y="37021"/>
                  </a:lnTo>
                  <a:lnTo>
                    <a:pt x="0" y="71609"/>
                  </a:lnTo>
                  <a:lnTo>
                    <a:pt x="3713" y="89127"/>
                  </a:lnTo>
                  <a:lnTo>
                    <a:pt x="9840" y="104372"/>
                  </a:lnTo>
                  <a:lnTo>
                    <a:pt x="12873" y="107681"/>
                  </a:lnTo>
                  <a:lnTo>
                    <a:pt x="20475" y="111358"/>
                  </a:lnTo>
                  <a:lnTo>
                    <a:pt x="33382" y="113719"/>
                  </a:lnTo>
                  <a:lnTo>
                    <a:pt x="45883" y="113334"/>
                  </a:lnTo>
                  <a:lnTo>
                    <a:pt x="54990" y="110431"/>
                  </a:lnTo>
                  <a:lnTo>
                    <a:pt x="62213" y="104378"/>
                  </a:lnTo>
                  <a:lnTo>
                    <a:pt x="73317" y="87558"/>
                  </a:lnTo>
                  <a:lnTo>
                    <a:pt x="76942" y="69864"/>
                  </a:lnTo>
                  <a:lnTo>
                    <a:pt x="74224" y="49540"/>
                  </a:lnTo>
                  <a:lnTo>
                    <a:pt x="68391" y="32229"/>
                  </a:lnTo>
                  <a:lnTo>
                    <a:pt x="57844" y="17046"/>
                  </a:lnTo>
                  <a:lnTo>
                    <a:pt x="44664" y="6285"/>
                  </a:lnTo>
                  <a:lnTo>
                    <a:pt x="35399" y="2793"/>
                  </a:lnTo>
                  <a:lnTo>
                    <a:pt x="7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537"/>
            <p:cNvSpPr/>
            <p:nvPr>
              <p:custDataLst>
                <p:tags r:id="rId17"/>
              </p:custDataLst>
            </p:nvPr>
          </p:nvSpPr>
          <p:spPr>
            <a:xfrm>
              <a:off x="1193006" y="1878806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5538"/>
          <p:cNvSpPr/>
          <p:nvPr>
            <p:custDataLst>
              <p:tags r:id="rId3"/>
            </p:custDataLst>
          </p:nvPr>
        </p:nvSpPr>
        <p:spPr>
          <a:xfrm>
            <a:off x="792957" y="2528888"/>
            <a:ext cx="57150" cy="28576"/>
          </a:xfrm>
          <a:custGeom>
            <a:avLst/>
            <a:gdLst/>
            <a:ahLst/>
            <a:cxnLst/>
            <a:rect l="0" t="0" r="0" b="0"/>
            <a:pathLst>
              <a:path w="57150" h="28576">
                <a:moveTo>
                  <a:pt x="7143" y="0"/>
                </a:moveTo>
                <a:lnTo>
                  <a:pt x="7143" y="0"/>
                </a:lnTo>
                <a:lnTo>
                  <a:pt x="1" y="0"/>
                </a:lnTo>
                <a:lnTo>
                  <a:pt x="0" y="3792"/>
                </a:lnTo>
                <a:lnTo>
                  <a:pt x="793" y="4909"/>
                </a:lnTo>
                <a:lnTo>
                  <a:pt x="2116" y="5654"/>
                </a:lnTo>
                <a:lnTo>
                  <a:pt x="7117" y="7136"/>
                </a:lnTo>
                <a:lnTo>
                  <a:pt x="13292" y="7143"/>
                </a:lnTo>
                <a:lnTo>
                  <a:pt x="19793" y="12053"/>
                </a:lnTo>
                <a:lnTo>
                  <a:pt x="28185" y="14200"/>
                </a:lnTo>
                <a:lnTo>
                  <a:pt x="42541" y="14287"/>
                </a:lnTo>
                <a:lnTo>
                  <a:pt x="42767" y="18079"/>
                </a:lnTo>
                <a:lnTo>
                  <a:pt x="43592" y="19196"/>
                </a:lnTo>
                <a:lnTo>
                  <a:pt x="49918" y="21405"/>
                </a:lnTo>
                <a:lnTo>
                  <a:pt x="57149" y="21431"/>
                </a:lnTo>
                <a:lnTo>
                  <a:pt x="57149" y="28567"/>
                </a:lnTo>
                <a:lnTo>
                  <a:pt x="57149" y="21431"/>
                </a:lnTo>
                <a:lnTo>
                  <a:pt x="42957" y="21431"/>
                </a:lnTo>
                <a:lnTo>
                  <a:pt x="50005" y="21431"/>
                </a:lnTo>
                <a:lnTo>
                  <a:pt x="50006" y="28567"/>
                </a:lnTo>
                <a:lnTo>
                  <a:pt x="57062" y="28575"/>
                </a:lnTo>
                <a:lnTo>
                  <a:pt x="50006" y="28575"/>
                </a:lnTo>
                <a:lnTo>
                  <a:pt x="50006" y="214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Shape-5539"/>
          <p:cNvSpPr/>
          <p:nvPr>
            <p:custDataLst>
              <p:tags r:id="rId4"/>
            </p:custDataLst>
          </p:nvPr>
        </p:nvSpPr>
        <p:spPr>
          <a:xfrm>
            <a:off x="807244" y="2450306"/>
            <a:ext cx="164305" cy="155592"/>
          </a:xfrm>
          <a:custGeom>
            <a:avLst/>
            <a:gdLst/>
            <a:ahLst/>
            <a:cxnLst/>
            <a:rect l="0" t="0" r="0" b="0"/>
            <a:pathLst>
              <a:path w="164305" h="155592">
                <a:moveTo>
                  <a:pt x="35719" y="92869"/>
                </a:moveTo>
                <a:lnTo>
                  <a:pt x="35719" y="92869"/>
                </a:lnTo>
                <a:lnTo>
                  <a:pt x="28575" y="100013"/>
                </a:lnTo>
                <a:lnTo>
                  <a:pt x="28575" y="92869"/>
                </a:lnTo>
                <a:lnTo>
                  <a:pt x="21431" y="92869"/>
                </a:lnTo>
                <a:lnTo>
                  <a:pt x="27582" y="92869"/>
                </a:lnTo>
                <a:lnTo>
                  <a:pt x="27913" y="93663"/>
                </a:lnTo>
                <a:lnTo>
                  <a:pt x="28574" y="100005"/>
                </a:lnTo>
                <a:lnTo>
                  <a:pt x="28575" y="92426"/>
                </a:lnTo>
                <a:lnTo>
                  <a:pt x="32808" y="84470"/>
                </a:lnTo>
                <a:lnTo>
                  <a:pt x="58648" y="56838"/>
                </a:lnTo>
                <a:lnTo>
                  <a:pt x="79819" y="41888"/>
                </a:lnTo>
                <a:lnTo>
                  <a:pt x="112924" y="30485"/>
                </a:lnTo>
                <a:lnTo>
                  <a:pt x="115764" y="30642"/>
                </a:lnTo>
                <a:lnTo>
                  <a:pt x="117657" y="31541"/>
                </a:lnTo>
                <a:lnTo>
                  <a:pt x="118919" y="32934"/>
                </a:lnTo>
                <a:lnTo>
                  <a:pt x="116088" y="40831"/>
                </a:lnTo>
                <a:lnTo>
                  <a:pt x="107951" y="52278"/>
                </a:lnTo>
                <a:lnTo>
                  <a:pt x="76856" y="76914"/>
                </a:lnTo>
                <a:lnTo>
                  <a:pt x="42929" y="95677"/>
                </a:lnTo>
                <a:lnTo>
                  <a:pt x="28575" y="100013"/>
                </a:lnTo>
                <a:lnTo>
                  <a:pt x="28575" y="96220"/>
                </a:lnTo>
                <a:lnTo>
                  <a:pt x="36160" y="82485"/>
                </a:lnTo>
                <a:lnTo>
                  <a:pt x="64351" y="61420"/>
                </a:lnTo>
                <a:lnTo>
                  <a:pt x="98377" y="37268"/>
                </a:lnTo>
                <a:lnTo>
                  <a:pt x="133134" y="18608"/>
                </a:lnTo>
                <a:lnTo>
                  <a:pt x="142872" y="14289"/>
                </a:lnTo>
                <a:lnTo>
                  <a:pt x="139082" y="18081"/>
                </a:lnTo>
                <a:lnTo>
                  <a:pt x="128308" y="37879"/>
                </a:lnTo>
                <a:lnTo>
                  <a:pt x="98076" y="64721"/>
                </a:lnTo>
                <a:lnTo>
                  <a:pt x="65322" y="89161"/>
                </a:lnTo>
                <a:lnTo>
                  <a:pt x="50463" y="95190"/>
                </a:lnTo>
                <a:lnTo>
                  <a:pt x="32898" y="99060"/>
                </a:lnTo>
                <a:lnTo>
                  <a:pt x="31457" y="97790"/>
                </a:lnTo>
                <a:lnTo>
                  <a:pt x="29856" y="92146"/>
                </a:lnTo>
                <a:lnTo>
                  <a:pt x="35494" y="82229"/>
                </a:lnTo>
                <a:lnTo>
                  <a:pt x="58517" y="60252"/>
                </a:lnTo>
                <a:lnTo>
                  <a:pt x="91698" y="35714"/>
                </a:lnTo>
                <a:lnTo>
                  <a:pt x="126895" y="17423"/>
                </a:lnTo>
                <a:lnTo>
                  <a:pt x="141106" y="14563"/>
                </a:lnTo>
                <a:lnTo>
                  <a:pt x="141696" y="13678"/>
                </a:lnTo>
                <a:lnTo>
                  <a:pt x="142719" y="8161"/>
                </a:lnTo>
                <a:lnTo>
                  <a:pt x="144922" y="7596"/>
                </a:lnTo>
                <a:lnTo>
                  <a:pt x="153513" y="7170"/>
                </a:lnTo>
                <a:lnTo>
                  <a:pt x="154729" y="6368"/>
                </a:lnTo>
                <a:lnTo>
                  <a:pt x="155540" y="5039"/>
                </a:lnTo>
                <a:lnTo>
                  <a:pt x="157162" y="0"/>
                </a:lnTo>
                <a:lnTo>
                  <a:pt x="164304" y="0"/>
                </a:lnTo>
                <a:lnTo>
                  <a:pt x="157164" y="0"/>
                </a:lnTo>
                <a:lnTo>
                  <a:pt x="157162" y="7144"/>
                </a:lnTo>
                <a:lnTo>
                  <a:pt x="157162" y="294"/>
                </a:lnTo>
                <a:lnTo>
                  <a:pt x="157162" y="21137"/>
                </a:lnTo>
                <a:lnTo>
                  <a:pt x="150106" y="21429"/>
                </a:lnTo>
                <a:lnTo>
                  <a:pt x="153837" y="21431"/>
                </a:lnTo>
                <a:lnTo>
                  <a:pt x="154945" y="20637"/>
                </a:lnTo>
                <a:lnTo>
                  <a:pt x="157145" y="14346"/>
                </a:lnTo>
                <a:lnTo>
                  <a:pt x="157160" y="14295"/>
                </a:lnTo>
                <a:lnTo>
                  <a:pt x="141620" y="27714"/>
                </a:lnTo>
                <a:lnTo>
                  <a:pt x="109464" y="45194"/>
                </a:lnTo>
                <a:lnTo>
                  <a:pt x="88541" y="49584"/>
                </a:lnTo>
                <a:lnTo>
                  <a:pt x="88396" y="49725"/>
                </a:lnTo>
                <a:lnTo>
                  <a:pt x="92647" y="49995"/>
                </a:lnTo>
                <a:lnTo>
                  <a:pt x="92803" y="53795"/>
                </a:lnTo>
                <a:lnTo>
                  <a:pt x="92031" y="54914"/>
                </a:lnTo>
                <a:lnTo>
                  <a:pt x="90723" y="55659"/>
                </a:lnTo>
                <a:lnTo>
                  <a:pt x="89057" y="56156"/>
                </a:lnTo>
                <a:lnTo>
                  <a:pt x="87206" y="63058"/>
                </a:lnTo>
                <a:lnTo>
                  <a:pt x="84795" y="74064"/>
                </a:lnTo>
                <a:lnTo>
                  <a:pt x="78433" y="86892"/>
                </a:lnTo>
                <a:lnTo>
                  <a:pt x="45904" y="122027"/>
                </a:lnTo>
                <a:lnTo>
                  <a:pt x="34415" y="127438"/>
                </a:lnTo>
                <a:lnTo>
                  <a:pt x="32468" y="129409"/>
                </a:lnTo>
                <a:lnTo>
                  <a:pt x="28642" y="135622"/>
                </a:lnTo>
                <a:lnTo>
                  <a:pt x="45167" y="106781"/>
                </a:lnTo>
                <a:lnTo>
                  <a:pt x="61275" y="89792"/>
                </a:lnTo>
                <a:lnTo>
                  <a:pt x="66392" y="87533"/>
                </a:lnTo>
                <a:lnTo>
                  <a:pt x="68073" y="87724"/>
                </a:lnTo>
                <a:lnTo>
                  <a:pt x="69195" y="88645"/>
                </a:lnTo>
                <a:lnTo>
                  <a:pt x="69942" y="90053"/>
                </a:lnTo>
                <a:lnTo>
                  <a:pt x="67202" y="103412"/>
                </a:lnTo>
                <a:lnTo>
                  <a:pt x="48455" y="133230"/>
                </a:lnTo>
                <a:lnTo>
                  <a:pt x="45003" y="136445"/>
                </a:lnTo>
                <a:lnTo>
                  <a:pt x="34148" y="141764"/>
                </a:lnTo>
                <a:lnTo>
                  <a:pt x="32290" y="143722"/>
                </a:lnTo>
                <a:lnTo>
                  <a:pt x="31052" y="145821"/>
                </a:lnTo>
                <a:lnTo>
                  <a:pt x="29432" y="147220"/>
                </a:lnTo>
                <a:lnTo>
                  <a:pt x="21790" y="149910"/>
                </a:lnTo>
                <a:lnTo>
                  <a:pt x="21537" y="146194"/>
                </a:lnTo>
                <a:lnTo>
                  <a:pt x="23595" y="142234"/>
                </a:lnTo>
                <a:lnTo>
                  <a:pt x="25255" y="140066"/>
                </a:lnTo>
                <a:lnTo>
                  <a:pt x="29216" y="137658"/>
                </a:lnTo>
                <a:lnTo>
                  <a:pt x="34434" y="136112"/>
                </a:lnTo>
                <a:lnTo>
                  <a:pt x="31546" y="143429"/>
                </a:lnTo>
                <a:lnTo>
                  <a:pt x="25663" y="151859"/>
                </a:lnTo>
                <a:lnTo>
                  <a:pt x="21195" y="154806"/>
                </a:lnTo>
                <a:lnTo>
                  <a:pt x="18892" y="155591"/>
                </a:lnTo>
                <a:lnTo>
                  <a:pt x="18151" y="153734"/>
                </a:lnTo>
                <a:lnTo>
                  <a:pt x="19444" y="145320"/>
                </a:lnTo>
                <a:lnTo>
                  <a:pt x="32445" y="114812"/>
                </a:lnTo>
                <a:lnTo>
                  <a:pt x="50300" y="80329"/>
                </a:lnTo>
                <a:lnTo>
                  <a:pt x="59662" y="66658"/>
                </a:lnTo>
                <a:lnTo>
                  <a:pt x="69114" y="57936"/>
                </a:lnTo>
                <a:lnTo>
                  <a:pt x="72270" y="56087"/>
                </a:lnTo>
                <a:lnTo>
                  <a:pt x="74374" y="55648"/>
                </a:lnTo>
                <a:lnTo>
                  <a:pt x="75776" y="56149"/>
                </a:lnTo>
                <a:lnTo>
                  <a:pt x="75917" y="58070"/>
                </a:lnTo>
                <a:lnTo>
                  <a:pt x="68392" y="80741"/>
                </a:lnTo>
                <a:lnTo>
                  <a:pt x="48787" y="111699"/>
                </a:lnTo>
                <a:lnTo>
                  <a:pt x="19946" y="143232"/>
                </a:lnTo>
                <a:lnTo>
                  <a:pt x="13363" y="147002"/>
                </a:lnTo>
                <a:lnTo>
                  <a:pt x="0" y="1500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Shape-5540"/>
          <p:cNvSpPr/>
          <p:nvPr>
            <p:custDataLst>
              <p:tags r:id="rId5"/>
            </p:custDataLst>
          </p:nvPr>
        </p:nvSpPr>
        <p:spPr>
          <a:xfrm>
            <a:off x="7401918" y="1993237"/>
            <a:ext cx="1448635" cy="42707"/>
          </a:xfrm>
          <a:custGeom>
            <a:avLst/>
            <a:gdLst/>
            <a:ahLst/>
            <a:cxnLst/>
            <a:rect l="0" t="0" r="0" b="0"/>
            <a:pathLst>
              <a:path w="1448635" h="42707">
                <a:moveTo>
                  <a:pt x="6151" y="35588"/>
                </a:moveTo>
                <a:lnTo>
                  <a:pt x="6151" y="35588"/>
                </a:lnTo>
                <a:lnTo>
                  <a:pt x="2359" y="35588"/>
                </a:lnTo>
                <a:lnTo>
                  <a:pt x="1241" y="36382"/>
                </a:lnTo>
                <a:lnTo>
                  <a:pt x="496" y="37705"/>
                </a:lnTo>
                <a:lnTo>
                  <a:pt x="0" y="39380"/>
                </a:lnTo>
                <a:lnTo>
                  <a:pt x="463" y="40498"/>
                </a:lnTo>
                <a:lnTo>
                  <a:pt x="1565" y="41242"/>
                </a:lnTo>
                <a:lnTo>
                  <a:pt x="5245" y="42438"/>
                </a:lnTo>
                <a:lnTo>
                  <a:pt x="19807" y="42706"/>
                </a:lnTo>
                <a:lnTo>
                  <a:pt x="50578" y="36579"/>
                </a:lnTo>
                <a:lnTo>
                  <a:pt x="84938" y="30064"/>
                </a:lnTo>
                <a:lnTo>
                  <a:pt x="117140" y="28764"/>
                </a:lnTo>
                <a:lnTo>
                  <a:pt x="144693" y="24747"/>
                </a:lnTo>
                <a:lnTo>
                  <a:pt x="172966" y="22322"/>
                </a:lnTo>
                <a:lnTo>
                  <a:pt x="205244" y="21603"/>
                </a:lnTo>
                <a:lnTo>
                  <a:pt x="239943" y="17598"/>
                </a:lnTo>
                <a:lnTo>
                  <a:pt x="275359" y="15176"/>
                </a:lnTo>
                <a:lnTo>
                  <a:pt x="310989" y="10667"/>
                </a:lnTo>
                <a:lnTo>
                  <a:pt x="336896" y="8637"/>
                </a:lnTo>
                <a:lnTo>
                  <a:pt x="364286" y="7735"/>
                </a:lnTo>
                <a:lnTo>
                  <a:pt x="392335" y="7334"/>
                </a:lnTo>
                <a:lnTo>
                  <a:pt x="418559" y="7156"/>
                </a:lnTo>
                <a:lnTo>
                  <a:pt x="444237" y="7076"/>
                </a:lnTo>
                <a:lnTo>
                  <a:pt x="471525" y="7041"/>
                </a:lnTo>
                <a:lnTo>
                  <a:pt x="497411" y="7026"/>
                </a:lnTo>
                <a:lnTo>
                  <a:pt x="523732" y="6225"/>
                </a:lnTo>
                <a:lnTo>
                  <a:pt x="553951" y="3223"/>
                </a:lnTo>
                <a:lnTo>
                  <a:pt x="581670" y="1360"/>
                </a:lnTo>
                <a:lnTo>
                  <a:pt x="608012" y="532"/>
                </a:lnTo>
                <a:lnTo>
                  <a:pt x="635595" y="164"/>
                </a:lnTo>
                <a:lnTo>
                  <a:pt x="663728" y="0"/>
                </a:lnTo>
                <a:lnTo>
                  <a:pt x="691314" y="721"/>
                </a:lnTo>
                <a:lnTo>
                  <a:pt x="716803" y="3687"/>
                </a:lnTo>
                <a:lnTo>
                  <a:pt x="743477" y="5535"/>
                </a:lnTo>
                <a:lnTo>
                  <a:pt x="771208" y="6356"/>
                </a:lnTo>
                <a:lnTo>
                  <a:pt x="799408" y="6721"/>
                </a:lnTo>
                <a:lnTo>
                  <a:pt x="827815" y="9000"/>
                </a:lnTo>
                <a:lnTo>
                  <a:pt x="857110" y="11865"/>
                </a:lnTo>
                <a:lnTo>
                  <a:pt x="888651" y="13138"/>
                </a:lnTo>
                <a:lnTo>
                  <a:pt x="916956" y="13704"/>
                </a:lnTo>
                <a:lnTo>
                  <a:pt x="942766" y="13956"/>
                </a:lnTo>
                <a:lnTo>
                  <a:pt x="967466" y="14067"/>
                </a:lnTo>
                <a:lnTo>
                  <a:pt x="991673" y="16234"/>
                </a:lnTo>
                <a:lnTo>
                  <a:pt x="1015660" y="19049"/>
                </a:lnTo>
                <a:lnTo>
                  <a:pt x="1039551" y="20300"/>
                </a:lnTo>
                <a:lnTo>
                  <a:pt x="1063398" y="20856"/>
                </a:lnTo>
                <a:lnTo>
                  <a:pt x="1088020" y="21103"/>
                </a:lnTo>
                <a:lnTo>
                  <a:pt x="1114838" y="21213"/>
                </a:lnTo>
                <a:lnTo>
                  <a:pt x="1140515" y="21262"/>
                </a:lnTo>
                <a:lnTo>
                  <a:pt x="1175167" y="21289"/>
                </a:lnTo>
                <a:lnTo>
                  <a:pt x="1207660" y="19180"/>
                </a:lnTo>
                <a:lnTo>
                  <a:pt x="1242422" y="15645"/>
                </a:lnTo>
                <a:lnTo>
                  <a:pt x="1277858" y="14598"/>
                </a:lnTo>
                <a:lnTo>
                  <a:pt x="1311376" y="14287"/>
                </a:lnTo>
                <a:lnTo>
                  <a:pt x="1341415" y="14196"/>
                </a:lnTo>
                <a:lnTo>
                  <a:pt x="1376218" y="14164"/>
                </a:lnTo>
                <a:lnTo>
                  <a:pt x="1411151" y="14158"/>
                </a:lnTo>
                <a:lnTo>
                  <a:pt x="1446385" y="14157"/>
                </a:lnTo>
                <a:lnTo>
                  <a:pt x="1448634" y="14157"/>
                </a:lnTo>
                <a:lnTo>
                  <a:pt x="1417808" y="14157"/>
                </a:lnTo>
                <a:lnTo>
                  <a:pt x="1383732" y="14157"/>
                </a:lnTo>
                <a:lnTo>
                  <a:pt x="1348476" y="16273"/>
                </a:lnTo>
                <a:lnTo>
                  <a:pt x="1320393" y="19811"/>
                </a:lnTo>
                <a:lnTo>
                  <a:pt x="1291965" y="20859"/>
                </a:lnTo>
                <a:lnTo>
                  <a:pt x="1261316" y="21170"/>
                </a:lnTo>
                <a:lnTo>
                  <a:pt x="1227099" y="23378"/>
                </a:lnTo>
                <a:lnTo>
                  <a:pt x="1191826" y="26943"/>
                </a:lnTo>
                <a:lnTo>
                  <a:pt x="1167323" y="27777"/>
                </a:lnTo>
                <a:lnTo>
                  <a:pt x="1140559" y="28148"/>
                </a:lnTo>
                <a:lnTo>
                  <a:pt x="1112789" y="28312"/>
                </a:lnTo>
                <a:lnTo>
                  <a:pt x="1085365" y="28386"/>
                </a:lnTo>
                <a:lnTo>
                  <a:pt x="1059948" y="28418"/>
                </a:lnTo>
                <a:lnTo>
                  <a:pt x="1033305" y="28433"/>
                </a:lnTo>
                <a:lnTo>
                  <a:pt x="1005589" y="28439"/>
                </a:lnTo>
                <a:lnTo>
                  <a:pt x="977395" y="28442"/>
                </a:lnTo>
                <a:lnTo>
                  <a:pt x="948990" y="28443"/>
                </a:lnTo>
                <a:lnTo>
                  <a:pt x="920490" y="28444"/>
                </a:lnTo>
                <a:lnTo>
                  <a:pt x="891949" y="28444"/>
                </a:lnTo>
                <a:lnTo>
                  <a:pt x="861272" y="30561"/>
                </a:lnTo>
                <a:lnTo>
                  <a:pt x="830705" y="33354"/>
                </a:lnTo>
                <a:lnTo>
                  <a:pt x="803890" y="34595"/>
                </a:lnTo>
                <a:lnTo>
                  <a:pt x="778743" y="35147"/>
                </a:lnTo>
                <a:lnTo>
                  <a:pt x="753544" y="35392"/>
                </a:lnTo>
                <a:lnTo>
                  <a:pt x="726469" y="35501"/>
                </a:lnTo>
                <a:lnTo>
                  <a:pt x="700677" y="35549"/>
                </a:lnTo>
                <a:lnTo>
                  <a:pt x="675192" y="35571"/>
                </a:lnTo>
                <a:lnTo>
                  <a:pt x="647989" y="35580"/>
                </a:lnTo>
                <a:lnTo>
                  <a:pt x="622142" y="35585"/>
                </a:lnTo>
                <a:lnTo>
                  <a:pt x="596631" y="35586"/>
                </a:lnTo>
                <a:lnTo>
                  <a:pt x="569417" y="35587"/>
                </a:lnTo>
                <a:lnTo>
                  <a:pt x="543564" y="35588"/>
                </a:lnTo>
                <a:lnTo>
                  <a:pt x="518051" y="35588"/>
                </a:lnTo>
                <a:lnTo>
                  <a:pt x="490837" y="35588"/>
                </a:lnTo>
                <a:lnTo>
                  <a:pt x="464983" y="35588"/>
                </a:lnTo>
                <a:lnTo>
                  <a:pt x="440264" y="35588"/>
                </a:lnTo>
                <a:lnTo>
                  <a:pt x="416048" y="35588"/>
                </a:lnTo>
                <a:lnTo>
                  <a:pt x="392057" y="35588"/>
                </a:lnTo>
                <a:lnTo>
                  <a:pt x="358353" y="33471"/>
                </a:lnTo>
                <a:lnTo>
                  <a:pt x="326143" y="29934"/>
                </a:lnTo>
                <a:lnTo>
                  <a:pt x="293580" y="28886"/>
                </a:lnTo>
                <a:lnTo>
                  <a:pt x="261706" y="28575"/>
                </a:lnTo>
                <a:lnTo>
                  <a:pt x="231360" y="30600"/>
                </a:lnTo>
                <a:lnTo>
                  <a:pt x="203054" y="34110"/>
                </a:lnTo>
                <a:lnTo>
                  <a:pt x="171648" y="35150"/>
                </a:lnTo>
                <a:lnTo>
                  <a:pt x="140177" y="35501"/>
                </a:lnTo>
                <a:lnTo>
                  <a:pt x="113307" y="355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1191</Words>
  <Application>Microsoft Office PowerPoint</Application>
  <PresentationFormat>On-screen Show (16:9)</PresentationFormat>
  <Paragraphs>100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Simple Light</vt:lpstr>
      <vt:lpstr>Unit 1, Part 1 Notes - Populations</vt:lpstr>
      <vt:lpstr>Definition of a population (write this down!)</vt:lpstr>
      <vt:lpstr>Population Size vs. Population Density</vt:lpstr>
      <vt:lpstr>Methods for Estimating Population Density</vt:lpstr>
      <vt:lpstr>Mark and Recapture Technique - A little fun math!</vt:lpstr>
      <vt:lpstr>Let’s answer Notes Question #1</vt:lpstr>
      <vt:lpstr>Exponential vs. Logistic Growth – what’s the big difference??</vt:lpstr>
      <vt:lpstr>PowerPoint Presentation</vt:lpstr>
      <vt:lpstr>Most populations oscillate around the carrying capacity. </vt:lpstr>
      <vt:lpstr>Notes Question #3</vt:lpstr>
      <vt:lpstr>Demography</vt:lpstr>
      <vt:lpstr>Generation Time</vt:lpstr>
      <vt:lpstr>Fecundity</vt:lpstr>
      <vt:lpstr>Survivorship</vt:lpstr>
      <vt:lpstr>Do most populations show perfect Type I, Type II, or Type III curves?</vt:lpstr>
      <vt:lpstr>Examples of notes annotations?</vt:lpstr>
      <vt:lpstr>Life History</vt:lpstr>
      <vt:lpstr>Two Life History Patterns</vt:lpstr>
      <vt:lpstr>Differences between r-selected and K-selected species</vt:lpstr>
      <vt:lpstr>Life History Trade-Off</vt:lpstr>
      <vt:lpstr>Examples of notes annotations?</vt:lpstr>
      <vt:lpstr>Age Structure</vt:lpstr>
      <vt:lpstr>Age Structure Pyramids</vt:lpstr>
      <vt:lpstr>Population Density</vt:lpstr>
      <vt:lpstr>PowerPoint Presentation</vt:lpstr>
      <vt:lpstr>Genetic diversity affects a population’s ability to respond to changes in the environment and prevent extinction</vt:lpstr>
      <vt:lpstr>Carrying capacity for the human population?</vt:lpstr>
      <vt:lpstr>Examples of notes annotations?</vt:lpstr>
      <vt:lpstr>Behavior within populations</vt:lpstr>
      <vt:lpstr>PowerPoint Presentation</vt:lpstr>
      <vt:lpstr>Signals sent between members of a population</vt:lpstr>
      <vt:lpstr>PowerPoint Presentation</vt:lpstr>
      <vt:lpstr>PowerPoint Presentation</vt:lpstr>
      <vt:lpstr>Examples of notes annotations?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1, Part 1 Notes - Populations</dc:title>
  <dc:creator>Olivia Jensen</dc:creator>
  <cp:lastModifiedBy>Olivia Jensen</cp:lastModifiedBy>
  <cp:revision>8</cp:revision>
  <dcterms:modified xsi:type="dcterms:W3CDTF">2019-04-05T14:12:13Z</dcterms:modified>
</cp:coreProperties>
</file>