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5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7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D99E0-F691-4615-B182-71520C80E013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F692-8C3B-407F-8601-783412BD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Course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2019-2020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23" y="67168"/>
            <a:ext cx="10202839" cy="33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" y="202365"/>
            <a:ext cx="12470834" cy="46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94077"/>
            <a:ext cx="10515600" cy="238288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Chemistry II: Organic Chemistry</a:t>
            </a:r>
          </a:p>
          <a:p>
            <a:r>
              <a:rPr lang="en-US" sz="3000" dirty="0" smtClean="0"/>
              <a:t>C or better in both Biology and Chemistry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148"/>
            <a:ext cx="10866634" cy="342895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151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95" y="184884"/>
            <a:ext cx="9613641" cy="3532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81" y="3688500"/>
            <a:ext cx="9493155" cy="32192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239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2" y="175596"/>
            <a:ext cx="11639438" cy="25948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2" y="2960024"/>
            <a:ext cx="11639438" cy="2937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047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60" y="244803"/>
            <a:ext cx="10971376" cy="47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that in mind, and with the chart in front of you, fill out the online survey: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https://goo.gl/forms/4p6QPpB0QFTbVkZs1</a:t>
            </a:r>
          </a:p>
          <a:p>
            <a:endParaRPr lang="en-US" sz="4500" dirty="0" smtClean="0"/>
          </a:p>
          <a:p>
            <a:r>
              <a:rPr lang="en-US" sz="4500" dirty="0" smtClean="0"/>
              <a:t>I’ve sent the link to your remind.</a:t>
            </a:r>
          </a:p>
          <a:p>
            <a:endParaRPr lang="en-US" sz="4500" dirty="0"/>
          </a:p>
          <a:p>
            <a:r>
              <a:rPr lang="en-US" sz="4500" dirty="0" smtClean="0"/>
              <a:t>If you don’t have a phone with you today I can give you a </a:t>
            </a:r>
            <a:r>
              <a:rPr lang="en-US" sz="4500" smtClean="0"/>
              <a:t>paper form.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832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818" y="3108514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0" y="283236"/>
            <a:ext cx="12312115" cy="54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3" y="179125"/>
            <a:ext cx="11515824" cy="53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08" y="195263"/>
            <a:ext cx="10335692" cy="58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45" y="187701"/>
            <a:ext cx="10820755" cy="57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35" y="0"/>
            <a:ext cx="11114730" cy="5811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0430" y="5773003"/>
            <a:ext cx="19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90430" y="4465092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Chemistry II: Organic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13" y="137318"/>
            <a:ext cx="9942275" cy="285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81" y="2733532"/>
            <a:ext cx="9765684" cy="34642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910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49" y="3623360"/>
            <a:ext cx="10317051" cy="30503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4" y="284385"/>
            <a:ext cx="8974540" cy="34268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38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3" y="1"/>
            <a:ext cx="9650069" cy="31718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61" y="3014716"/>
            <a:ext cx="10057541" cy="33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74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Science Course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that in mind, and with the chart in front of you, fill out the online survey: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Course Selection</dc:title>
  <dc:creator>Olivia Jensen</dc:creator>
  <cp:lastModifiedBy>Olivia Jensen</cp:lastModifiedBy>
  <cp:revision>2</cp:revision>
  <dcterms:created xsi:type="dcterms:W3CDTF">2019-01-03T17:05:54Z</dcterms:created>
  <dcterms:modified xsi:type="dcterms:W3CDTF">2019-01-03T17:13:53Z</dcterms:modified>
</cp:coreProperties>
</file>