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37"/>
  </p:notesMasterIdLst>
  <p:handoutMasterIdLst>
    <p:handoutMasterId r:id="rId38"/>
  </p:handoutMasterIdLst>
  <p:sldIdLst>
    <p:sldId id="265" r:id="rId5"/>
    <p:sldId id="266" r:id="rId6"/>
    <p:sldId id="270" r:id="rId7"/>
    <p:sldId id="271" r:id="rId8"/>
    <p:sldId id="272" r:id="rId9"/>
    <p:sldId id="274" r:id="rId10"/>
    <p:sldId id="273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8" r:id="rId34"/>
    <p:sldId id="297" r:id="rId35"/>
    <p:sldId id="29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24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58A34-83F4-4B2E-BC5A-DE51EE8822F9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E58C-C1A6-4C4C-90C2-B7F5B050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E1917-0BAF-4687-978A-82FFF05559C3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E1E9A-E921-4174-A0FC-51868D7AC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3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0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1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9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8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5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0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8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6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AB7D7-3608-4730-B2E2-670834DF882C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97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464" userDrawn="1">
          <p15:clr>
            <a:srgbClr val="F26B43"/>
          </p15:clr>
        </p15:guide>
        <p15:guide id="4" pos="7152" userDrawn="1">
          <p15:clr>
            <a:srgbClr val="F26B43"/>
          </p15:clr>
        </p15:guide>
        <p15:guide id="5" pos="984" userDrawn="1">
          <p15:clr>
            <a:srgbClr val="F26B43"/>
          </p15:clr>
        </p15:guide>
        <p15:guide id="6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lh3.googleusercontent.com/-srpFyncSZ1I/Vd7kbXacKaI/AAAAAAAADcE/y0t-6zc_dTE/clip_image002_thumb7.jpg?imgmax=80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T5xakFbImo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2rX-nWDqo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Macroevolution and History of Life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1 Part 3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734" y="158774"/>
            <a:ext cx="6655736" cy="538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7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allopatric vs sympatric speciation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452" y="0"/>
            <a:ext cx="5536228" cy="516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97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4701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500" b="1" u="sng" dirty="0" smtClean="0"/>
              <a:t>Isolation Doesn’t Always Mean Speciation</a:t>
            </a:r>
            <a:endParaRPr lang="en-US" sz="45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284" y="841266"/>
            <a:ext cx="8750916" cy="453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1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686" y="4254025"/>
            <a:ext cx="9443113" cy="1922937"/>
          </a:xfrm>
        </p:spPr>
        <p:txBody>
          <a:bodyPr/>
          <a:lstStyle/>
          <a:p>
            <a:r>
              <a:rPr lang="en-US" dirty="0" smtClean="0"/>
              <a:t>PRE = BEFORE</a:t>
            </a:r>
          </a:p>
          <a:p>
            <a:r>
              <a:rPr lang="en-US" dirty="0" smtClean="0"/>
              <a:t>POST = AFTER</a:t>
            </a:r>
          </a:p>
          <a:p>
            <a:r>
              <a:rPr lang="en-US" dirty="0" smtClean="0"/>
              <a:t>ZYGOTIC = ZYGOTE = FERTILIZED EGG (diploid cell when egg and sperm combine)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4" y="219074"/>
            <a:ext cx="11868070" cy="388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3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81" y="196850"/>
            <a:ext cx="11418040" cy="440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9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736" y="153677"/>
            <a:ext cx="8419674" cy="608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949" y="0"/>
            <a:ext cx="10651851" cy="592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5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36" y="179766"/>
            <a:ext cx="11120052" cy="575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428" y="52810"/>
            <a:ext cx="8953643" cy="538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321" y="87855"/>
            <a:ext cx="8963878" cy="633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03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367" y="0"/>
            <a:ext cx="9814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3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112" y="0"/>
            <a:ext cx="9366200" cy="64963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56597" y="545910"/>
            <a:ext cx="6946710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(proteins on the surface of gametes do not allow the fusion of sperm and egg)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62312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2455"/>
            <a:ext cx="11104365" cy="600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0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417" y="132923"/>
            <a:ext cx="5543195" cy="62623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16155" y="419717"/>
            <a:ext cx="528168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(zygote doesn’t develop properly, and if the hybrid is “born,” it doesn’t live long enough to reproduce)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6204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033" y="95534"/>
            <a:ext cx="5127933" cy="592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644" y="240508"/>
            <a:ext cx="4862351" cy="59364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689" y="2329592"/>
            <a:ext cx="5519167" cy="120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7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87" y="80168"/>
            <a:ext cx="4724400" cy="1895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87" y="3418074"/>
            <a:ext cx="6215417" cy="3439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1163" y="137318"/>
            <a:ext cx="6762750" cy="367665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776716" y="947050"/>
            <a:ext cx="5834277" cy="494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8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84" y="230188"/>
            <a:ext cx="4601576" cy="1595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50" y="2324100"/>
            <a:ext cx="86487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7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821" y="222345"/>
            <a:ext cx="6813716" cy="569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0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760" y="113163"/>
            <a:ext cx="9300737" cy="587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1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4468"/>
            <a:ext cx="10331468" cy="245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6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9598" y="0"/>
            <a:ext cx="8077200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53" y="2999521"/>
            <a:ext cx="6229350" cy="561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5338" y="2667000"/>
            <a:ext cx="498157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2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History of Life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FT5xakFbIm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20890" y="203438"/>
            <a:ext cx="10970525" cy="617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1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21" y="365126"/>
            <a:ext cx="11887199" cy="699400"/>
          </a:xfrm>
        </p:spPr>
        <p:txBody>
          <a:bodyPr>
            <a:normAutofit/>
          </a:bodyPr>
          <a:lstStyle/>
          <a:p>
            <a:r>
              <a:rPr lang="en-US" sz="4000" b="1" u="sng" dirty="0" smtClean="0"/>
              <a:t>Endosymbiosis: How Eukaryotes </a:t>
            </a:r>
            <a:r>
              <a:rPr lang="en-US" sz="4000" b="1" u="sng" dirty="0"/>
              <a:t>a</a:t>
            </a:r>
            <a:r>
              <a:rPr lang="en-US" sz="4000" b="1" u="sng" dirty="0" smtClean="0"/>
              <a:t>rose from Prokaryotes</a:t>
            </a:r>
            <a:endParaRPr lang="en-US" sz="4000" b="1" u="sng" dirty="0"/>
          </a:p>
        </p:txBody>
      </p:sp>
      <p:pic>
        <p:nvPicPr>
          <p:cNvPr id="4" name="f2rX-nWDqo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14820" y="1037230"/>
            <a:ext cx="9817289" cy="552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0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6" y="253123"/>
            <a:ext cx="12196498" cy="582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54" y="196968"/>
            <a:ext cx="11571216" cy="560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404980"/>
          </a:xfrm>
        </p:spPr>
        <p:txBody>
          <a:bodyPr anchor="ctr">
            <a:normAutofit/>
          </a:bodyPr>
          <a:lstStyle/>
          <a:p>
            <a:r>
              <a:rPr lang="en-US" sz="10000" b="1" dirty="0" smtClean="0"/>
              <a:t>SPECIATION = </a:t>
            </a:r>
            <a:r>
              <a:rPr lang="en-US" sz="10000" i="1" dirty="0" smtClean="0"/>
              <a:t>REPRODUCTIVE ISOLATION</a:t>
            </a:r>
            <a:endParaRPr lang="en-US" sz="10000" i="1" dirty="0"/>
          </a:p>
        </p:txBody>
      </p:sp>
    </p:spTree>
    <p:extLst>
      <p:ext uri="{BB962C8B-B14F-4D97-AF65-F5344CB8AC3E}">
        <p14:creationId xmlns:p14="http://schemas.microsoft.com/office/powerpoint/2010/main" val="51860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1880" y="4571999"/>
            <a:ext cx="9101919" cy="1604963"/>
          </a:xfrm>
        </p:spPr>
        <p:txBody>
          <a:bodyPr>
            <a:normAutofit/>
          </a:bodyPr>
          <a:lstStyle/>
          <a:p>
            <a:r>
              <a:rPr lang="en-US" sz="3400" b="1" i="1" dirty="0" smtClean="0">
                <a:solidFill>
                  <a:srgbClr val="FF0000"/>
                </a:solidFill>
              </a:rPr>
              <a:t>Allosteric speciation</a:t>
            </a:r>
          </a:p>
          <a:p>
            <a:r>
              <a:rPr lang="en-US" sz="3400" b="1" i="1" dirty="0" smtClean="0">
                <a:solidFill>
                  <a:srgbClr val="FF0000"/>
                </a:solidFill>
              </a:rPr>
              <a:t>Sympatric speciation</a:t>
            </a:r>
            <a:endParaRPr lang="en-US" sz="3400" b="1" i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40" y="351476"/>
            <a:ext cx="11837815" cy="408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2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22" y="201348"/>
            <a:ext cx="11804249" cy="532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1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5" y="188083"/>
            <a:ext cx="11989131" cy="536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6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DD01B8-816B-49B7-8C81-03AB51D87C5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2007</TotalTime>
  <Words>93</Words>
  <Application>Microsoft Office PowerPoint</Application>
  <PresentationFormat>Widescreen</PresentationFormat>
  <Paragraphs>13</Paragraphs>
  <Slides>32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Macroevolution and History of Life</vt:lpstr>
      <vt:lpstr>PowerPoint Presentation</vt:lpstr>
      <vt:lpstr>PowerPoint Presentation</vt:lpstr>
      <vt:lpstr>PowerPoint Presentation</vt:lpstr>
      <vt:lpstr>PowerPoint Presentation</vt:lpstr>
      <vt:lpstr>SPECIATION = REPRODUCTIVE ISOLATION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Isolation Doesn’t Always Mean Speciation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History of Life</vt:lpstr>
      <vt:lpstr>PowerPoint Presentation</vt:lpstr>
      <vt:lpstr>Endosymbiosis: How Eukaryotes arose from Prokaryotes</vt:lpstr>
    </vt:vector>
  </TitlesOfParts>
  <Company>Prince William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Macroevolution and History of Life</dc:title>
  <dc:creator>Olivia Jensen</dc:creator>
  <cp:lastModifiedBy>Olivia Jensen</cp:lastModifiedBy>
  <cp:revision>11</cp:revision>
  <dcterms:created xsi:type="dcterms:W3CDTF">2018-09-15T14:57:04Z</dcterms:created>
  <dcterms:modified xsi:type="dcterms:W3CDTF">2018-09-17T00:24:59Z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