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7"/>
  </p:handoutMasterIdLst>
  <p:sldIdLst>
    <p:sldId id="257" r:id="rId2"/>
    <p:sldId id="258" r:id="rId3"/>
    <p:sldId id="259" r:id="rId4"/>
    <p:sldId id="260" r:id="rId5"/>
    <p:sldId id="286" r:id="rId6"/>
    <p:sldId id="288" r:id="rId7"/>
    <p:sldId id="287" r:id="rId8"/>
    <p:sldId id="282" r:id="rId9"/>
    <p:sldId id="283" r:id="rId10"/>
    <p:sldId id="284" r:id="rId11"/>
    <p:sldId id="285" r:id="rId12"/>
    <p:sldId id="281" r:id="rId13"/>
    <p:sldId id="269" r:id="rId14"/>
    <p:sldId id="290" r:id="rId15"/>
    <p:sldId id="291" r:id="rId16"/>
    <p:sldId id="279" r:id="rId17"/>
    <p:sldId id="280" r:id="rId18"/>
    <p:sldId id="273" r:id="rId19"/>
    <p:sldId id="274" r:id="rId20"/>
    <p:sldId id="275" r:id="rId21"/>
    <p:sldId id="276" r:id="rId22"/>
    <p:sldId id="277" r:id="rId23"/>
    <p:sldId id="278" r:id="rId24"/>
    <p:sldId id="289" r:id="rId25"/>
    <p:sldId id="292" r:id="rId26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24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FC6B4B-8CD6-4B1E-B319-88FB948CD84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106AAA-67C1-4562-8DA0-1CE18DA22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7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D016-032D-1849-B258-829166D0B30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2C86-0E63-8247-BC08-D2FC44C1A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D016-032D-1849-B258-829166D0B30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2C86-0E63-8247-BC08-D2FC44C1A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33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D016-032D-1849-B258-829166D0B30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2C86-0E63-8247-BC08-D2FC44C1A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3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D016-032D-1849-B258-829166D0B30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2C86-0E63-8247-BC08-D2FC44C1A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4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D016-032D-1849-B258-829166D0B30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2C86-0E63-8247-BC08-D2FC44C1A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4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D016-032D-1849-B258-829166D0B30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2C86-0E63-8247-BC08-D2FC44C1A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0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D016-032D-1849-B258-829166D0B30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2C86-0E63-8247-BC08-D2FC44C1A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5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D016-032D-1849-B258-829166D0B30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2C86-0E63-8247-BC08-D2FC44C1A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1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D016-032D-1849-B258-829166D0B30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2C86-0E63-8247-BC08-D2FC44C1A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7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D016-032D-1849-B258-829166D0B30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2C86-0E63-8247-BC08-D2FC44C1A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D016-032D-1849-B258-829166D0B30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2C86-0E63-8247-BC08-D2FC44C1A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9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5D016-032D-1849-B258-829166D0B30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92C86-0E63-8247-BC08-D2FC44C1A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8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90.xml"/><Relationship Id="rId7" Type="http://schemas.openxmlformats.org/officeDocument/2006/relationships/tags" Target="../tags/tag194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image" Target="../media/image16.png"/><Relationship Id="rId5" Type="http://schemas.openxmlformats.org/officeDocument/2006/relationships/tags" Target="../tags/tag192.xml"/><Relationship Id="rId10" Type="http://schemas.openxmlformats.org/officeDocument/2006/relationships/image" Target="../media/image15.jpeg"/><Relationship Id="rId4" Type="http://schemas.openxmlformats.org/officeDocument/2006/relationships/tags" Target="../tags/tag191.xml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tags" Target="../tags/tag19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tags" Target="../tags/tag20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tags" Target="../tags/tag20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22.xml"/><Relationship Id="rId18" Type="http://schemas.openxmlformats.org/officeDocument/2006/relationships/tags" Target="../tags/tag227.xml"/><Relationship Id="rId26" Type="http://schemas.openxmlformats.org/officeDocument/2006/relationships/tags" Target="../tags/tag235.xml"/><Relationship Id="rId39" Type="http://schemas.openxmlformats.org/officeDocument/2006/relationships/tags" Target="../tags/tag248.xml"/><Relationship Id="rId3" Type="http://schemas.openxmlformats.org/officeDocument/2006/relationships/tags" Target="../tags/tag212.xml"/><Relationship Id="rId21" Type="http://schemas.openxmlformats.org/officeDocument/2006/relationships/tags" Target="../tags/tag230.xml"/><Relationship Id="rId34" Type="http://schemas.openxmlformats.org/officeDocument/2006/relationships/tags" Target="../tags/tag243.xml"/><Relationship Id="rId42" Type="http://schemas.openxmlformats.org/officeDocument/2006/relationships/tags" Target="../tags/tag251.xml"/><Relationship Id="rId47" Type="http://schemas.openxmlformats.org/officeDocument/2006/relationships/tags" Target="../tags/tag256.xml"/><Relationship Id="rId50" Type="http://schemas.openxmlformats.org/officeDocument/2006/relationships/tags" Target="../tags/tag259.xml"/><Relationship Id="rId7" Type="http://schemas.openxmlformats.org/officeDocument/2006/relationships/tags" Target="../tags/tag216.xml"/><Relationship Id="rId12" Type="http://schemas.openxmlformats.org/officeDocument/2006/relationships/tags" Target="../tags/tag221.xml"/><Relationship Id="rId17" Type="http://schemas.openxmlformats.org/officeDocument/2006/relationships/tags" Target="../tags/tag226.xml"/><Relationship Id="rId25" Type="http://schemas.openxmlformats.org/officeDocument/2006/relationships/tags" Target="../tags/tag234.xml"/><Relationship Id="rId33" Type="http://schemas.openxmlformats.org/officeDocument/2006/relationships/tags" Target="../tags/tag242.xml"/><Relationship Id="rId38" Type="http://schemas.openxmlformats.org/officeDocument/2006/relationships/tags" Target="../tags/tag247.xml"/><Relationship Id="rId46" Type="http://schemas.openxmlformats.org/officeDocument/2006/relationships/tags" Target="../tags/tag255.xml"/><Relationship Id="rId2" Type="http://schemas.openxmlformats.org/officeDocument/2006/relationships/tags" Target="../tags/tag211.xml"/><Relationship Id="rId16" Type="http://schemas.openxmlformats.org/officeDocument/2006/relationships/tags" Target="../tags/tag225.xml"/><Relationship Id="rId20" Type="http://schemas.openxmlformats.org/officeDocument/2006/relationships/tags" Target="../tags/tag229.xml"/><Relationship Id="rId29" Type="http://schemas.openxmlformats.org/officeDocument/2006/relationships/tags" Target="../tags/tag238.xml"/><Relationship Id="rId41" Type="http://schemas.openxmlformats.org/officeDocument/2006/relationships/tags" Target="../tags/tag250.xml"/><Relationship Id="rId54" Type="http://schemas.openxmlformats.org/officeDocument/2006/relationships/image" Target="../media/image23.png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tags" Target="../tags/tag220.xml"/><Relationship Id="rId24" Type="http://schemas.openxmlformats.org/officeDocument/2006/relationships/tags" Target="../tags/tag233.xml"/><Relationship Id="rId32" Type="http://schemas.openxmlformats.org/officeDocument/2006/relationships/tags" Target="../tags/tag241.xml"/><Relationship Id="rId37" Type="http://schemas.openxmlformats.org/officeDocument/2006/relationships/tags" Target="../tags/tag246.xml"/><Relationship Id="rId40" Type="http://schemas.openxmlformats.org/officeDocument/2006/relationships/tags" Target="../tags/tag249.xml"/><Relationship Id="rId45" Type="http://schemas.openxmlformats.org/officeDocument/2006/relationships/tags" Target="../tags/tag254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214.xml"/><Relationship Id="rId15" Type="http://schemas.openxmlformats.org/officeDocument/2006/relationships/tags" Target="../tags/tag224.xml"/><Relationship Id="rId23" Type="http://schemas.openxmlformats.org/officeDocument/2006/relationships/tags" Target="../tags/tag232.xml"/><Relationship Id="rId28" Type="http://schemas.openxmlformats.org/officeDocument/2006/relationships/tags" Target="../tags/tag237.xml"/><Relationship Id="rId36" Type="http://schemas.openxmlformats.org/officeDocument/2006/relationships/tags" Target="../tags/tag245.xml"/><Relationship Id="rId49" Type="http://schemas.openxmlformats.org/officeDocument/2006/relationships/tags" Target="../tags/tag258.xml"/><Relationship Id="rId10" Type="http://schemas.openxmlformats.org/officeDocument/2006/relationships/tags" Target="../tags/tag219.xml"/><Relationship Id="rId19" Type="http://schemas.openxmlformats.org/officeDocument/2006/relationships/tags" Target="../tags/tag228.xml"/><Relationship Id="rId31" Type="http://schemas.openxmlformats.org/officeDocument/2006/relationships/tags" Target="../tags/tag240.xml"/><Relationship Id="rId44" Type="http://schemas.openxmlformats.org/officeDocument/2006/relationships/tags" Target="../tags/tag253.xml"/><Relationship Id="rId52" Type="http://schemas.openxmlformats.org/officeDocument/2006/relationships/tags" Target="../tags/tag261.xml"/><Relationship Id="rId4" Type="http://schemas.openxmlformats.org/officeDocument/2006/relationships/tags" Target="../tags/tag213.xml"/><Relationship Id="rId9" Type="http://schemas.openxmlformats.org/officeDocument/2006/relationships/tags" Target="../tags/tag218.xml"/><Relationship Id="rId14" Type="http://schemas.openxmlformats.org/officeDocument/2006/relationships/tags" Target="../tags/tag223.xml"/><Relationship Id="rId22" Type="http://schemas.openxmlformats.org/officeDocument/2006/relationships/tags" Target="../tags/tag231.xml"/><Relationship Id="rId27" Type="http://schemas.openxmlformats.org/officeDocument/2006/relationships/tags" Target="../tags/tag236.xml"/><Relationship Id="rId30" Type="http://schemas.openxmlformats.org/officeDocument/2006/relationships/tags" Target="../tags/tag239.xml"/><Relationship Id="rId35" Type="http://schemas.openxmlformats.org/officeDocument/2006/relationships/tags" Target="../tags/tag244.xml"/><Relationship Id="rId43" Type="http://schemas.openxmlformats.org/officeDocument/2006/relationships/tags" Target="../tags/tag252.xml"/><Relationship Id="rId48" Type="http://schemas.openxmlformats.org/officeDocument/2006/relationships/tags" Target="../tags/tag257.xml"/><Relationship Id="rId8" Type="http://schemas.openxmlformats.org/officeDocument/2006/relationships/tags" Target="../tags/tag217.xml"/><Relationship Id="rId51" Type="http://schemas.openxmlformats.org/officeDocument/2006/relationships/tags" Target="../tags/tag26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6" Type="http://schemas.openxmlformats.org/officeDocument/2006/relationships/image" Target="../media/image24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278.xml"/><Relationship Id="rId18" Type="http://schemas.openxmlformats.org/officeDocument/2006/relationships/tags" Target="../tags/tag283.xml"/><Relationship Id="rId26" Type="http://schemas.openxmlformats.org/officeDocument/2006/relationships/tags" Target="../tags/tag291.xml"/><Relationship Id="rId39" Type="http://schemas.openxmlformats.org/officeDocument/2006/relationships/tags" Target="../tags/tag304.xml"/><Relationship Id="rId3" Type="http://schemas.openxmlformats.org/officeDocument/2006/relationships/tags" Target="../tags/tag268.xml"/><Relationship Id="rId21" Type="http://schemas.openxmlformats.org/officeDocument/2006/relationships/tags" Target="../tags/tag286.xml"/><Relationship Id="rId34" Type="http://schemas.openxmlformats.org/officeDocument/2006/relationships/tags" Target="../tags/tag299.xml"/><Relationship Id="rId42" Type="http://schemas.openxmlformats.org/officeDocument/2006/relationships/tags" Target="../tags/tag307.xml"/><Relationship Id="rId47" Type="http://schemas.openxmlformats.org/officeDocument/2006/relationships/tags" Target="../tags/tag312.xml"/><Relationship Id="rId50" Type="http://schemas.openxmlformats.org/officeDocument/2006/relationships/tags" Target="../tags/tag315.xml"/><Relationship Id="rId7" Type="http://schemas.openxmlformats.org/officeDocument/2006/relationships/tags" Target="../tags/tag272.xml"/><Relationship Id="rId12" Type="http://schemas.openxmlformats.org/officeDocument/2006/relationships/tags" Target="../tags/tag277.xml"/><Relationship Id="rId17" Type="http://schemas.openxmlformats.org/officeDocument/2006/relationships/tags" Target="../tags/tag282.xml"/><Relationship Id="rId25" Type="http://schemas.openxmlformats.org/officeDocument/2006/relationships/tags" Target="../tags/tag290.xml"/><Relationship Id="rId33" Type="http://schemas.openxmlformats.org/officeDocument/2006/relationships/tags" Target="../tags/tag298.xml"/><Relationship Id="rId38" Type="http://schemas.openxmlformats.org/officeDocument/2006/relationships/tags" Target="../tags/tag303.xml"/><Relationship Id="rId46" Type="http://schemas.openxmlformats.org/officeDocument/2006/relationships/tags" Target="../tags/tag311.xml"/><Relationship Id="rId2" Type="http://schemas.openxmlformats.org/officeDocument/2006/relationships/tags" Target="../tags/tag267.xml"/><Relationship Id="rId16" Type="http://schemas.openxmlformats.org/officeDocument/2006/relationships/tags" Target="../tags/tag281.xml"/><Relationship Id="rId20" Type="http://schemas.openxmlformats.org/officeDocument/2006/relationships/tags" Target="../tags/tag285.xml"/><Relationship Id="rId29" Type="http://schemas.openxmlformats.org/officeDocument/2006/relationships/tags" Target="../tags/tag294.xml"/><Relationship Id="rId41" Type="http://schemas.openxmlformats.org/officeDocument/2006/relationships/tags" Target="../tags/tag306.xml"/><Relationship Id="rId54" Type="http://schemas.openxmlformats.org/officeDocument/2006/relationships/image" Target="../media/image26.png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11" Type="http://schemas.openxmlformats.org/officeDocument/2006/relationships/tags" Target="../tags/tag276.xml"/><Relationship Id="rId24" Type="http://schemas.openxmlformats.org/officeDocument/2006/relationships/tags" Target="../tags/tag289.xml"/><Relationship Id="rId32" Type="http://schemas.openxmlformats.org/officeDocument/2006/relationships/tags" Target="../tags/tag297.xml"/><Relationship Id="rId37" Type="http://schemas.openxmlformats.org/officeDocument/2006/relationships/tags" Target="../tags/tag302.xml"/><Relationship Id="rId40" Type="http://schemas.openxmlformats.org/officeDocument/2006/relationships/tags" Target="../tags/tag305.xml"/><Relationship Id="rId45" Type="http://schemas.openxmlformats.org/officeDocument/2006/relationships/tags" Target="../tags/tag310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270.xml"/><Relationship Id="rId15" Type="http://schemas.openxmlformats.org/officeDocument/2006/relationships/tags" Target="../tags/tag280.xml"/><Relationship Id="rId23" Type="http://schemas.openxmlformats.org/officeDocument/2006/relationships/tags" Target="../tags/tag288.xml"/><Relationship Id="rId28" Type="http://schemas.openxmlformats.org/officeDocument/2006/relationships/tags" Target="../tags/tag293.xml"/><Relationship Id="rId36" Type="http://schemas.openxmlformats.org/officeDocument/2006/relationships/tags" Target="../tags/tag301.xml"/><Relationship Id="rId49" Type="http://schemas.openxmlformats.org/officeDocument/2006/relationships/tags" Target="../tags/tag314.xml"/><Relationship Id="rId10" Type="http://schemas.openxmlformats.org/officeDocument/2006/relationships/tags" Target="../tags/tag275.xml"/><Relationship Id="rId19" Type="http://schemas.openxmlformats.org/officeDocument/2006/relationships/tags" Target="../tags/tag284.xml"/><Relationship Id="rId31" Type="http://schemas.openxmlformats.org/officeDocument/2006/relationships/tags" Target="../tags/tag296.xml"/><Relationship Id="rId44" Type="http://schemas.openxmlformats.org/officeDocument/2006/relationships/tags" Target="../tags/tag309.xml"/><Relationship Id="rId52" Type="http://schemas.openxmlformats.org/officeDocument/2006/relationships/tags" Target="../tags/tag317.xml"/><Relationship Id="rId4" Type="http://schemas.openxmlformats.org/officeDocument/2006/relationships/tags" Target="../tags/tag269.xml"/><Relationship Id="rId9" Type="http://schemas.openxmlformats.org/officeDocument/2006/relationships/tags" Target="../tags/tag274.xml"/><Relationship Id="rId14" Type="http://schemas.openxmlformats.org/officeDocument/2006/relationships/tags" Target="../tags/tag279.xml"/><Relationship Id="rId22" Type="http://schemas.openxmlformats.org/officeDocument/2006/relationships/tags" Target="../tags/tag287.xml"/><Relationship Id="rId27" Type="http://schemas.openxmlformats.org/officeDocument/2006/relationships/tags" Target="../tags/tag292.xml"/><Relationship Id="rId30" Type="http://schemas.openxmlformats.org/officeDocument/2006/relationships/tags" Target="../tags/tag295.xml"/><Relationship Id="rId35" Type="http://schemas.openxmlformats.org/officeDocument/2006/relationships/tags" Target="../tags/tag300.xml"/><Relationship Id="rId43" Type="http://schemas.openxmlformats.org/officeDocument/2006/relationships/tags" Target="../tags/tag308.xml"/><Relationship Id="rId48" Type="http://schemas.openxmlformats.org/officeDocument/2006/relationships/tags" Target="../tags/tag313.xml"/><Relationship Id="rId8" Type="http://schemas.openxmlformats.org/officeDocument/2006/relationships/tags" Target="../tags/tag273.xml"/><Relationship Id="rId51" Type="http://schemas.openxmlformats.org/officeDocument/2006/relationships/tags" Target="../tags/tag3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9.xml"/><Relationship Id="rId1" Type="http://schemas.openxmlformats.org/officeDocument/2006/relationships/tags" Target="../tags/tag3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26" Type="http://schemas.openxmlformats.org/officeDocument/2006/relationships/tags" Target="../tags/tag34.xml"/><Relationship Id="rId39" Type="http://schemas.openxmlformats.org/officeDocument/2006/relationships/tags" Target="../tags/tag47.xml"/><Relationship Id="rId3" Type="http://schemas.openxmlformats.org/officeDocument/2006/relationships/tags" Target="../tags/tag11.xml"/><Relationship Id="rId21" Type="http://schemas.openxmlformats.org/officeDocument/2006/relationships/tags" Target="../tags/tag29.xml"/><Relationship Id="rId34" Type="http://schemas.openxmlformats.org/officeDocument/2006/relationships/tags" Target="../tags/tag42.xml"/><Relationship Id="rId42" Type="http://schemas.openxmlformats.org/officeDocument/2006/relationships/tags" Target="../tags/tag50.xml"/><Relationship Id="rId47" Type="http://schemas.openxmlformats.org/officeDocument/2006/relationships/tags" Target="../tags/tag55.xml"/><Relationship Id="rId50" Type="http://schemas.openxmlformats.org/officeDocument/2006/relationships/slideLayout" Target="../slideLayouts/slideLayout2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tags" Target="../tags/tag33.xml"/><Relationship Id="rId33" Type="http://schemas.openxmlformats.org/officeDocument/2006/relationships/tags" Target="../tags/tag41.xml"/><Relationship Id="rId38" Type="http://schemas.openxmlformats.org/officeDocument/2006/relationships/tags" Target="../tags/tag46.xml"/><Relationship Id="rId46" Type="http://schemas.openxmlformats.org/officeDocument/2006/relationships/tags" Target="../tags/tag54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29" Type="http://schemas.openxmlformats.org/officeDocument/2006/relationships/tags" Target="../tags/tag37.xml"/><Relationship Id="rId41" Type="http://schemas.openxmlformats.org/officeDocument/2006/relationships/tags" Target="../tags/tag49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tags" Target="../tags/tag32.xml"/><Relationship Id="rId32" Type="http://schemas.openxmlformats.org/officeDocument/2006/relationships/tags" Target="../tags/tag40.xml"/><Relationship Id="rId37" Type="http://schemas.openxmlformats.org/officeDocument/2006/relationships/tags" Target="../tags/tag45.xml"/><Relationship Id="rId40" Type="http://schemas.openxmlformats.org/officeDocument/2006/relationships/tags" Target="../tags/tag48.xml"/><Relationship Id="rId45" Type="http://schemas.openxmlformats.org/officeDocument/2006/relationships/tags" Target="../tags/tag53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tags" Target="../tags/tag31.xml"/><Relationship Id="rId28" Type="http://schemas.openxmlformats.org/officeDocument/2006/relationships/tags" Target="../tags/tag36.xml"/><Relationship Id="rId36" Type="http://schemas.openxmlformats.org/officeDocument/2006/relationships/tags" Target="../tags/tag44.xml"/><Relationship Id="rId49" Type="http://schemas.openxmlformats.org/officeDocument/2006/relationships/tags" Target="../tags/tag57.xml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31" Type="http://schemas.openxmlformats.org/officeDocument/2006/relationships/tags" Target="../tags/tag39.xml"/><Relationship Id="rId44" Type="http://schemas.openxmlformats.org/officeDocument/2006/relationships/tags" Target="../tags/tag52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tags" Target="../tags/tag30.xml"/><Relationship Id="rId27" Type="http://schemas.openxmlformats.org/officeDocument/2006/relationships/tags" Target="../tags/tag35.xml"/><Relationship Id="rId30" Type="http://schemas.openxmlformats.org/officeDocument/2006/relationships/tags" Target="../tags/tag38.xml"/><Relationship Id="rId35" Type="http://schemas.openxmlformats.org/officeDocument/2006/relationships/tags" Target="../tags/tag43.xml"/><Relationship Id="rId43" Type="http://schemas.openxmlformats.org/officeDocument/2006/relationships/tags" Target="../tags/tag51.xml"/><Relationship Id="rId48" Type="http://schemas.openxmlformats.org/officeDocument/2006/relationships/tags" Target="../tags/tag56.xml"/><Relationship Id="rId8" Type="http://schemas.openxmlformats.org/officeDocument/2006/relationships/tags" Target="../tags/tag16.xml"/><Relationship Id="rId5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3" Type="http://schemas.openxmlformats.org/officeDocument/2006/relationships/tags" Target="../tags/tag60.xml"/><Relationship Id="rId21" Type="http://schemas.openxmlformats.org/officeDocument/2006/relationships/tags" Target="../tags/tag78.xml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tags" Target="../tags/tag77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image" Target="../media/image6.png"/><Relationship Id="rId10" Type="http://schemas.openxmlformats.org/officeDocument/2006/relationships/tags" Target="../tags/tag67.xml"/><Relationship Id="rId19" Type="http://schemas.openxmlformats.org/officeDocument/2006/relationships/tags" Target="../tags/tag76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91.xml"/><Relationship Id="rId18" Type="http://schemas.openxmlformats.org/officeDocument/2006/relationships/tags" Target="../tags/tag96.xml"/><Relationship Id="rId26" Type="http://schemas.openxmlformats.org/officeDocument/2006/relationships/tags" Target="../tags/tag104.xml"/><Relationship Id="rId39" Type="http://schemas.openxmlformats.org/officeDocument/2006/relationships/tags" Target="../tags/tag117.xml"/><Relationship Id="rId21" Type="http://schemas.openxmlformats.org/officeDocument/2006/relationships/tags" Target="../tags/tag99.xml"/><Relationship Id="rId34" Type="http://schemas.openxmlformats.org/officeDocument/2006/relationships/tags" Target="../tags/tag112.xml"/><Relationship Id="rId42" Type="http://schemas.openxmlformats.org/officeDocument/2006/relationships/tags" Target="../tags/tag120.xml"/><Relationship Id="rId47" Type="http://schemas.openxmlformats.org/officeDocument/2006/relationships/tags" Target="../tags/tag125.xml"/><Relationship Id="rId50" Type="http://schemas.openxmlformats.org/officeDocument/2006/relationships/tags" Target="../tags/tag128.xml"/><Relationship Id="rId55" Type="http://schemas.openxmlformats.org/officeDocument/2006/relationships/tags" Target="../tags/tag133.xml"/><Relationship Id="rId63" Type="http://schemas.openxmlformats.org/officeDocument/2006/relationships/tags" Target="../tags/tag141.xml"/><Relationship Id="rId68" Type="http://schemas.openxmlformats.org/officeDocument/2006/relationships/tags" Target="../tags/tag146.xml"/><Relationship Id="rId7" Type="http://schemas.openxmlformats.org/officeDocument/2006/relationships/tags" Target="../tags/tag85.xml"/><Relationship Id="rId2" Type="http://schemas.openxmlformats.org/officeDocument/2006/relationships/tags" Target="../tags/tag80.xml"/><Relationship Id="rId16" Type="http://schemas.openxmlformats.org/officeDocument/2006/relationships/tags" Target="../tags/tag94.xml"/><Relationship Id="rId29" Type="http://schemas.openxmlformats.org/officeDocument/2006/relationships/tags" Target="../tags/tag107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24" Type="http://schemas.openxmlformats.org/officeDocument/2006/relationships/tags" Target="../tags/tag102.xml"/><Relationship Id="rId32" Type="http://schemas.openxmlformats.org/officeDocument/2006/relationships/tags" Target="../tags/tag110.xml"/><Relationship Id="rId37" Type="http://schemas.openxmlformats.org/officeDocument/2006/relationships/tags" Target="../tags/tag115.xml"/><Relationship Id="rId40" Type="http://schemas.openxmlformats.org/officeDocument/2006/relationships/tags" Target="../tags/tag118.xml"/><Relationship Id="rId45" Type="http://schemas.openxmlformats.org/officeDocument/2006/relationships/tags" Target="../tags/tag123.xml"/><Relationship Id="rId53" Type="http://schemas.openxmlformats.org/officeDocument/2006/relationships/tags" Target="../tags/tag131.xml"/><Relationship Id="rId58" Type="http://schemas.openxmlformats.org/officeDocument/2006/relationships/tags" Target="../tags/tag136.xml"/><Relationship Id="rId66" Type="http://schemas.openxmlformats.org/officeDocument/2006/relationships/tags" Target="../tags/tag144.xml"/><Relationship Id="rId5" Type="http://schemas.openxmlformats.org/officeDocument/2006/relationships/tags" Target="../tags/tag83.xml"/><Relationship Id="rId15" Type="http://schemas.openxmlformats.org/officeDocument/2006/relationships/tags" Target="../tags/tag93.xml"/><Relationship Id="rId23" Type="http://schemas.openxmlformats.org/officeDocument/2006/relationships/tags" Target="../tags/tag101.xml"/><Relationship Id="rId28" Type="http://schemas.openxmlformats.org/officeDocument/2006/relationships/tags" Target="../tags/tag106.xml"/><Relationship Id="rId36" Type="http://schemas.openxmlformats.org/officeDocument/2006/relationships/tags" Target="../tags/tag114.xml"/><Relationship Id="rId49" Type="http://schemas.openxmlformats.org/officeDocument/2006/relationships/tags" Target="../tags/tag127.xml"/><Relationship Id="rId57" Type="http://schemas.openxmlformats.org/officeDocument/2006/relationships/tags" Target="../tags/tag135.xml"/><Relationship Id="rId61" Type="http://schemas.openxmlformats.org/officeDocument/2006/relationships/tags" Target="../tags/tag139.xml"/><Relationship Id="rId10" Type="http://schemas.openxmlformats.org/officeDocument/2006/relationships/tags" Target="../tags/tag88.xml"/><Relationship Id="rId19" Type="http://schemas.openxmlformats.org/officeDocument/2006/relationships/tags" Target="../tags/tag97.xml"/><Relationship Id="rId31" Type="http://schemas.openxmlformats.org/officeDocument/2006/relationships/tags" Target="../tags/tag109.xml"/><Relationship Id="rId44" Type="http://schemas.openxmlformats.org/officeDocument/2006/relationships/tags" Target="../tags/tag122.xml"/><Relationship Id="rId52" Type="http://schemas.openxmlformats.org/officeDocument/2006/relationships/tags" Target="../tags/tag130.xml"/><Relationship Id="rId60" Type="http://schemas.openxmlformats.org/officeDocument/2006/relationships/tags" Target="../tags/tag138.xml"/><Relationship Id="rId65" Type="http://schemas.openxmlformats.org/officeDocument/2006/relationships/tags" Target="../tags/tag143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Relationship Id="rId22" Type="http://schemas.openxmlformats.org/officeDocument/2006/relationships/tags" Target="../tags/tag100.xml"/><Relationship Id="rId27" Type="http://schemas.openxmlformats.org/officeDocument/2006/relationships/tags" Target="../tags/tag105.xml"/><Relationship Id="rId30" Type="http://schemas.openxmlformats.org/officeDocument/2006/relationships/tags" Target="../tags/tag108.xml"/><Relationship Id="rId35" Type="http://schemas.openxmlformats.org/officeDocument/2006/relationships/tags" Target="../tags/tag113.xml"/><Relationship Id="rId43" Type="http://schemas.openxmlformats.org/officeDocument/2006/relationships/tags" Target="../tags/tag121.xml"/><Relationship Id="rId48" Type="http://schemas.openxmlformats.org/officeDocument/2006/relationships/tags" Target="../tags/tag126.xml"/><Relationship Id="rId56" Type="http://schemas.openxmlformats.org/officeDocument/2006/relationships/tags" Target="../tags/tag134.xml"/><Relationship Id="rId64" Type="http://schemas.openxmlformats.org/officeDocument/2006/relationships/tags" Target="../tags/tag142.xml"/><Relationship Id="rId69" Type="http://schemas.openxmlformats.org/officeDocument/2006/relationships/slideLayout" Target="../slideLayouts/slideLayout2.xml"/><Relationship Id="rId8" Type="http://schemas.openxmlformats.org/officeDocument/2006/relationships/tags" Target="../tags/tag86.xml"/><Relationship Id="rId51" Type="http://schemas.openxmlformats.org/officeDocument/2006/relationships/tags" Target="../tags/tag129.xml"/><Relationship Id="rId3" Type="http://schemas.openxmlformats.org/officeDocument/2006/relationships/tags" Target="../tags/tag81.xml"/><Relationship Id="rId12" Type="http://schemas.openxmlformats.org/officeDocument/2006/relationships/tags" Target="../tags/tag90.xml"/><Relationship Id="rId17" Type="http://schemas.openxmlformats.org/officeDocument/2006/relationships/tags" Target="../tags/tag95.xml"/><Relationship Id="rId25" Type="http://schemas.openxmlformats.org/officeDocument/2006/relationships/tags" Target="../tags/tag103.xml"/><Relationship Id="rId33" Type="http://schemas.openxmlformats.org/officeDocument/2006/relationships/tags" Target="../tags/tag111.xml"/><Relationship Id="rId38" Type="http://schemas.openxmlformats.org/officeDocument/2006/relationships/tags" Target="../tags/tag116.xml"/><Relationship Id="rId46" Type="http://schemas.openxmlformats.org/officeDocument/2006/relationships/tags" Target="../tags/tag124.xml"/><Relationship Id="rId59" Type="http://schemas.openxmlformats.org/officeDocument/2006/relationships/tags" Target="../tags/tag137.xml"/><Relationship Id="rId67" Type="http://schemas.openxmlformats.org/officeDocument/2006/relationships/tags" Target="../tags/tag145.xml"/><Relationship Id="rId20" Type="http://schemas.openxmlformats.org/officeDocument/2006/relationships/tags" Target="../tags/tag98.xml"/><Relationship Id="rId41" Type="http://schemas.openxmlformats.org/officeDocument/2006/relationships/tags" Target="../tags/tag119.xml"/><Relationship Id="rId54" Type="http://schemas.openxmlformats.org/officeDocument/2006/relationships/tags" Target="../tags/tag132.xml"/><Relationship Id="rId62" Type="http://schemas.openxmlformats.org/officeDocument/2006/relationships/tags" Target="../tags/tag140.xml"/><Relationship Id="rId70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phuMEUY3O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7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26" Type="http://schemas.openxmlformats.org/officeDocument/2006/relationships/tags" Target="../tags/tag173.xml"/><Relationship Id="rId39" Type="http://schemas.openxmlformats.org/officeDocument/2006/relationships/tags" Target="../tags/tag186.xml"/><Relationship Id="rId3" Type="http://schemas.openxmlformats.org/officeDocument/2006/relationships/tags" Target="../tags/tag150.xml"/><Relationship Id="rId21" Type="http://schemas.openxmlformats.org/officeDocument/2006/relationships/tags" Target="../tags/tag168.xml"/><Relationship Id="rId34" Type="http://schemas.openxmlformats.org/officeDocument/2006/relationships/tags" Target="../tags/tag181.xml"/><Relationship Id="rId42" Type="http://schemas.openxmlformats.org/officeDocument/2006/relationships/image" Target="../media/image11.jpeg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5" Type="http://schemas.openxmlformats.org/officeDocument/2006/relationships/tags" Target="../tags/tag172.xml"/><Relationship Id="rId33" Type="http://schemas.openxmlformats.org/officeDocument/2006/relationships/tags" Target="../tags/tag180.xml"/><Relationship Id="rId38" Type="http://schemas.openxmlformats.org/officeDocument/2006/relationships/tags" Target="../tags/tag185.xml"/><Relationship Id="rId2" Type="http://schemas.openxmlformats.org/officeDocument/2006/relationships/tags" Target="../tags/tag149.xml"/><Relationship Id="rId16" Type="http://schemas.openxmlformats.org/officeDocument/2006/relationships/tags" Target="../tags/tag163.xml"/><Relationship Id="rId20" Type="http://schemas.openxmlformats.org/officeDocument/2006/relationships/tags" Target="../tags/tag167.xml"/><Relationship Id="rId29" Type="http://schemas.openxmlformats.org/officeDocument/2006/relationships/tags" Target="../tags/tag176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24" Type="http://schemas.openxmlformats.org/officeDocument/2006/relationships/tags" Target="../tags/tag171.xml"/><Relationship Id="rId32" Type="http://schemas.openxmlformats.org/officeDocument/2006/relationships/tags" Target="../tags/tag179.xml"/><Relationship Id="rId37" Type="http://schemas.openxmlformats.org/officeDocument/2006/relationships/tags" Target="../tags/tag184.xml"/><Relationship Id="rId40" Type="http://schemas.openxmlformats.org/officeDocument/2006/relationships/tags" Target="../tags/tag187.xml"/><Relationship Id="rId5" Type="http://schemas.openxmlformats.org/officeDocument/2006/relationships/tags" Target="../tags/tag152.xml"/><Relationship Id="rId15" Type="http://schemas.openxmlformats.org/officeDocument/2006/relationships/tags" Target="../tags/tag162.xml"/><Relationship Id="rId23" Type="http://schemas.openxmlformats.org/officeDocument/2006/relationships/tags" Target="../tags/tag170.xml"/><Relationship Id="rId28" Type="http://schemas.openxmlformats.org/officeDocument/2006/relationships/tags" Target="../tags/tag175.xml"/><Relationship Id="rId36" Type="http://schemas.openxmlformats.org/officeDocument/2006/relationships/tags" Target="../tags/tag183.xml"/><Relationship Id="rId10" Type="http://schemas.openxmlformats.org/officeDocument/2006/relationships/tags" Target="../tags/tag157.xml"/><Relationship Id="rId19" Type="http://schemas.openxmlformats.org/officeDocument/2006/relationships/tags" Target="../tags/tag166.xml"/><Relationship Id="rId31" Type="http://schemas.openxmlformats.org/officeDocument/2006/relationships/tags" Target="../tags/tag178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Relationship Id="rId22" Type="http://schemas.openxmlformats.org/officeDocument/2006/relationships/tags" Target="../tags/tag169.xml"/><Relationship Id="rId27" Type="http://schemas.openxmlformats.org/officeDocument/2006/relationships/tags" Target="../tags/tag174.xml"/><Relationship Id="rId30" Type="http://schemas.openxmlformats.org/officeDocument/2006/relationships/tags" Target="../tags/tag177.xml"/><Relationship Id="rId35" Type="http://schemas.openxmlformats.org/officeDocument/2006/relationships/tags" Target="../tags/tag182.xml"/><Relationship Id="rId43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2470" y="2428240"/>
            <a:ext cx="529933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Unit 2, Topic 2</a:t>
            </a:r>
          </a:p>
          <a:p>
            <a:pPr algn="ctr"/>
            <a:r>
              <a:rPr lang="en-US" sz="5000" dirty="0" smtClean="0"/>
              <a:t>Properties of Water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93797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174" y="1287046"/>
            <a:ext cx="7200897" cy="977900"/>
          </a:xfrm>
        </p:spPr>
        <p:txBody>
          <a:bodyPr/>
          <a:lstStyle/>
          <a:p>
            <a:pPr eaLnBrk="1" hangingPunct="1"/>
            <a:r>
              <a:rPr lang="en-US" sz="2400" b="1" i="1">
                <a:latin typeface="Arial" charset="0"/>
              </a:rPr>
              <a:t>Cohesion				     Adhesion</a:t>
            </a:r>
          </a:p>
        </p:txBody>
      </p:sp>
      <p:sp>
        <p:nvSpPr>
          <p:cNvPr id="148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85900" y="2057401"/>
            <a:ext cx="2757488" cy="339447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100" dirty="0">
                <a:latin typeface="Arial" charset="0"/>
              </a:rPr>
              <a:t>Ex: Water Bubble</a:t>
            </a:r>
          </a:p>
        </p:txBody>
      </p:sp>
      <p:sp>
        <p:nvSpPr>
          <p:cNvPr id="148483" name="Rectangle 4"/>
          <p:cNvSpPr>
            <a:spLocks noChangeArrowheads="1"/>
          </p:cNvSpPr>
          <p:nvPr/>
        </p:nvSpPr>
        <p:spPr bwMode="auto">
          <a:xfrm>
            <a:off x="5005387" y="2140745"/>
            <a:ext cx="2757488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7175" indent="-257175">
              <a:spcBef>
                <a:spcPct val="20000"/>
              </a:spcBef>
            </a:pPr>
            <a:r>
              <a:rPr lang="en-US" sz="2100">
                <a:cs typeface="Arial" charset="0"/>
              </a:rPr>
              <a:t>Ex: Water and Paper 	Towels</a:t>
            </a:r>
          </a:p>
        </p:txBody>
      </p:sp>
      <p:pic>
        <p:nvPicPr>
          <p:cNvPr id="148484" name="Picture 6" descr="4r3xhds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23" y="2832497"/>
            <a:ext cx="1720453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458" y="2933701"/>
            <a:ext cx="2516981" cy="251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83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Capillary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119" y="1588564"/>
            <a:ext cx="7934096" cy="3675587"/>
          </a:xfrm>
        </p:spPr>
        <p:txBody>
          <a:bodyPr/>
          <a:lstStyle/>
          <a:p>
            <a:r>
              <a:rPr lang="en-US" sz="2800" dirty="0"/>
              <a:t>Cohesion (water sticking to water) and adhesion (water sticking to other substances) work together to form </a:t>
            </a:r>
            <a:r>
              <a:rPr lang="en-US" sz="2800" b="1" dirty="0">
                <a:solidFill>
                  <a:srgbClr val="FF0000"/>
                </a:solidFill>
              </a:rPr>
              <a:t>capillary action</a:t>
            </a:r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en-US" sz="2400" b="1" u="sng" dirty="0"/>
              <a:t>Capillary Action</a:t>
            </a:r>
            <a:r>
              <a:rPr lang="en-US" sz="2400" dirty="0"/>
              <a:t>: Water rises in a tube against gravity</a:t>
            </a:r>
          </a:p>
          <a:p>
            <a:pPr lvl="2"/>
            <a:r>
              <a:rPr lang="en-US" sz="2200" i="1" dirty="0"/>
              <a:t>Real life example</a:t>
            </a:r>
            <a:r>
              <a:rPr lang="en-US" sz="2200" dirty="0"/>
              <a:t>: water is absorbed by the roots of plants </a:t>
            </a:r>
            <a:r>
              <a:rPr lang="en-US" sz="2200" dirty="0" smtClean="0"/>
              <a:t>and </a:t>
            </a:r>
            <a:r>
              <a:rPr lang="en-US" sz="2200" dirty="0"/>
              <a:t>travels upward!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0" y="3893967"/>
            <a:ext cx="2569935" cy="256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 result for capillary acti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6" y="3828920"/>
            <a:ext cx="1447506" cy="279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942" y="4231180"/>
            <a:ext cx="3150957" cy="222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SMARTInkShape-Group104"/>
          <p:cNvGrpSpPr/>
          <p:nvPr/>
        </p:nvGrpSpPr>
        <p:grpSpPr>
          <a:xfrm>
            <a:off x="267891" y="4509493"/>
            <a:ext cx="330022" cy="223242"/>
            <a:chOff x="267891" y="4509493"/>
            <a:chExt cx="330022" cy="223242"/>
          </a:xfrm>
        </p:grpSpPr>
        <p:sp>
          <p:nvSpPr>
            <p:cNvPr id="29" name="SMARTInkShape-223"/>
            <p:cNvSpPr/>
            <p:nvPr>
              <p:custDataLst>
                <p:tags r:id="rId6"/>
              </p:custDataLst>
            </p:nvPr>
          </p:nvSpPr>
          <p:spPr>
            <a:xfrm>
              <a:off x="267891" y="4509493"/>
              <a:ext cx="98227" cy="169664"/>
            </a:xfrm>
            <a:custGeom>
              <a:avLst/>
              <a:gdLst/>
              <a:ahLst/>
              <a:cxnLst/>
              <a:rect l="0" t="0" r="0" b="0"/>
              <a:pathLst>
                <a:path w="98227" h="169664">
                  <a:moveTo>
                    <a:pt x="98226" y="169663"/>
                  </a:moveTo>
                  <a:lnTo>
                    <a:pt x="98226" y="169663"/>
                  </a:lnTo>
                  <a:lnTo>
                    <a:pt x="93486" y="169663"/>
                  </a:lnTo>
                  <a:lnTo>
                    <a:pt x="92089" y="168671"/>
                  </a:lnTo>
                  <a:lnTo>
                    <a:pt x="91159" y="167018"/>
                  </a:lnTo>
                  <a:lnTo>
                    <a:pt x="89664" y="161975"/>
                  </a:lnTo>
                  <a:lnTo>
                    <a:pt x="81640" y="153154"/>
                  </a:lnTo>
                  <a:lnTo>
                    <a:pt x="80744" y="147463"/>
                  </a:lnTo>
                  <a:lnTo>
                    <a:pt x="80377" y="129691"/>
                  </a:lnTo>
                  <a:lnTo>
                    <a:pt x="77726" y="124447"/>
                  </a:lnTo>
                  <a:lnTo>
                    <a:pt x="74232" y="118809"/>
                  </a:lnTo>
                  <a:lnTo>
                    <a:pt x="71989" y="107105"/>
                  </a:lnTo>
                  <a:lnTo>
                    <a:pt x="71805" y="104146"/>
                  </a:lnTo>
                  <a:lnTo>
                    <a:pt x="68955" y="98211"/>
                  </a:lnTo>
                  <a:lnTo>
                    <a:pt x="65373" y="92266"/>
                  </a:lnTo>
                  <a:lnTo>
                    <a:pt x="62885" y="82129"/>
                  </a:lnTo>
                  <a:lnTo>
                    <a:pt x="62619" y="76148"/>
                  </a:lnTo>
                  <a:lnTo>
                    <a:pt x="59911" y="70885"/>
                  </a:lnTo>
                  <a:lnTo>
                    <a:pt x="54829" y="64162"/>
                  </a:lnTo>
                  <a:lnTo>
                    <a:pt x="55404" y="62618"/>
                  </a:lnTo>
                  <a:lnTo>
                    <a:pt x="59962" y="55705"/>
                  </a:lnTo>
                  <a:lnTo>
                    <a:pt x="62172" y="46299"/>
                  </a:lnTo>
                  <a:lnTo>
                    <a:pt x="62507" y="35721"/>
                  </a:lnTo>
                  <a:lnTo>
                    <a:pt x="71328" y="35718"/>
                  </a:lnTo>
                  <a:lnTo>
                    <a:pt x="71428" y="43407"/>
                  </a:lnTo>
                  <a:lnTo>
                    <a:pt x="72423" y="43820"/>
                  </a:lnTo>
                  <a:lnTo>
                    <a:pt x="76175" y="44279"/>
                  </a:lnTo>
                  <a:lnTo>
                    <a:pt x="77572" y="45394"/>
                  </a:lnTo>
                  <a:lnTo>
                    <a:pt x="81114" y="53720"/>
                  </a:lnTo>
                  <a:lnTo>
                    <a:pt x="88919" y="62106"/>
                  </a:lnTo>
                  <a:lnTo>
                    <a:pt x="89185" y="67129"/>
                  </a:lnTo>
                  <a:lnTo>
                    <a:pt x="90214" y="68565"/>
                  </a:lnTo>
                  <a:lnTo>
                    <a:pt x="91893" y="69522"/>
                  </a:lnTo>
                  <a:lnTo>
                    <a:pt x="98226" y="71436"/>
                  </a:lnTo>
                  <a:lnTo>
                    <a:pt x="98226" y="66696"/>
                  </a:lnTo>
                  <a:lnTo>
                    <a:pt x="97234" y="65299"/>
                  </a:lnTo>
                  <a:lnTo>
                    <a:pt x="95580" y="64369"/>
                  </a:lnTo>
                  <a:lnTo>
                    <a:pt x="93486" y="63748"/>
                  </a:lnTo>
                  <a:lnTo>
                    <a:pt x="92089" y="62342"/>
                  </a:lnTo>
                  <a:lnTo>
                    <a:pt x="88550" y="53485"/>
                  </a:lnTo>
                  <a:lnTo>
                    <a:pt x="83232" y="46715"/>
                  </a:lnTo>
                  <a:lnTo>
                    <a:pt x="81640" y="41267"/>
                  </a:lnTo>
                  <a:lnTo>
                    <a:pt x="80224" y="39417"/>
                  </a:lnTo>
                  <a:lnTo>
                    <a:pt x="68050" y="31464"/>
                  </a:lnTo>
                  <a:lnTo>
                    <a:pt x="64971" y="26221"/>
                  </a:lnTo>
                  <a:lnTo>
                    <a:pt x="64150" y="23433"/>
                  </a:lnTo>
                  <a:lnTo>
                    <a:pt x="62610" y="21575"/>
                  </a:lnTo>
                  <a:lnTo>
                    <a:pt x="58254" y="19510"/>
                  </a:lnTo>
                  <a:lnTo>
                    <a:pt x="56695" y="17967"/>
                  </a:lnTo>
                  <a:lnTo>
                    <a:pt x="54963" y="13607"/>
                  </a:lnTo>
                  <a:lnTo>
                    <a:pt x="53509" y="12048"/>
                  </a:lnTo>
                  <a:lnTo>
                    <a:pt x="49248" y="10315"/>
                  </a:lnTo>
                  <a:lnTo>
                    <a:pt x="47715" y="8861"/>
                  </a:lnTo>
                  <a:lnTo>
                    <a:pt x="46011" y="4599"/>
                  </a:lnTo>
                  <a:lnTo>
                    <a:pt x="44565" y="3066"/>
                  </a:lnTo>
                  <a:lnTo>
                    <a:pt x="35729" y="2"/>
                  </a:lnTo>
                  <a:lnTo>
                    <a:pt x="30981" y="0"/>
                  </a:lnTo>
                  <a:lnTo>
                    <a:pt x="29584" y="992"/>
                  </a:lnTo>
                  <a:lnTo>
                    <a:pt x="28652" y="2645"/>
                  </a:lnTo>
                  <a:lnTo>
                    <a:pt x="27157" y="7688"/>
                  </a:lnTo>
                  <a:lnTo>
                    <a:pt x="24307" y="8377"/>
                  </a:lnTo>
                  <a:lnTo>
                    <a:pt x="22157" y="8561"/>
                  </a:lnTo>
                  <a:lnTo>
                    <a:pt x="17124" y="11411"/>
                  </a:lnTo>
                  <a:lnTo>
                    <a:pt x="9409" y="17481"/>
                  </a:lnTo>
                  <a:lnTo>
                    <a:pt x="8942" y="31151"/>
                  </a:lnTo>
                  <a:lnTo>
                    <a:pt x="7946" y="32673"/>
                  </a:lnTo>
                  <a:lnTo>
                    <a:pt x="6289" y="33688"/>
                  </a:lnTo>
                  <a:lnTo>
                    <a:pt x="4193" y="34365"/>
                  </a:lnTo>
                  <a:lnTo>
                    <a:pt x="2795" y="35808"/>
                  </a:lnTo>
                  <a:lnTo>
                    <a:pt x="0" y="44648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24"/>
            <p:cNvSpPr/>
            <p:nvPr>
              <p:custDataLst>
                <p:tags r:id="rId7"/>
              </p:custDataLst>
            </p:nvPr>
          </p:nvSpPr>
          <p:spPr>
            <a:xfrm>
              <a:off x="500063" y="4572000"/>
              <a:ext cx="97850" cy="160735"/>
            </a:xfrm>
            <a:custGeom>
              <a:avLst/>
              <a:gdLst/>
              <a:ahLst/>
              <a:cxnLst/>
              <a:rect l="0" t="0" r="0" b="0"/>
              <a:pathLst>
                <a:path w="97850" h="160735">
                  <a:moveTo>
                    <a:pt x="0" y="160734"/>
                  </a:moveTo>
                  <a:lnTo>
                    <a:pt x="0" y="160734"/>
                  </a:lnTo>
                  <a:lnTo>
                    <a:pt x="7688" y="160734"/>
                  </a:lnTo>
                  <a:lnTo>
                    <a:pt x="8102" y="159742"/>
                  </a:lnTo>
                  <a:lnTo>
                    <a:pt x="8562" y="155994"/>
                  </a:lnTo>
                  <a:lnTo>
                    <a:pt x="9676" y="154598"/>
                  </a:lnTo>
                  <a:lnTo>
                    <a:pt x="13561" y="153046"/>
                  </a:lnTo>
                  <a:lnTo>
                    <a:pt x="14994" y="151640"/>
                  </a:lnTo>
                  <a:lnTo>
                    <a:pt x="17747" y="143275"/>
                  </a:lnTo>
                  <a:lnTo>
                    <a:pt x="23974" y="135825"/>
                  </a:lnTo>
                  <a:lnTo>
                    <a:pt x="25955" y="127667"/>
                  </a:lnTo>
                  <a:lnTo>
                    <a:pt x="26679" y="117807"/>
                  </a:lnTo>
                  <a:lnTo>
                    <a:pt x="32904" y="109297"/>
                  </a:lnTo>
                  <a:lnTo>
                    <a:pt x="35877" y="100955"/>
                  </a:lnTo>
                  <a:lnTo>
                    <a:pt x="41608" y="92200"/>
                  </a:lnTo>
                  <a:lnTo>
                    <a:pt x="43747" y="83322"/>
                  </a:lnTo>
                  <a:lnTo>
                    <a:pt x="44647" y="39666"/>
                  </a:lnTo>
                  <a:lnTo>
                    <a:pt x="44648" y="19223"/>
                  </a:lnTo>
                  <a:lnTo>
                    <a:pt x="53545" y="8965"/>
                  </a:lnTo>
                  <a:lnTo>
                    <a:pt x="48828" y="8940"/>
                  </a:lnTo>
                  <a:lnTo>
                    <a:pt x="48427" y="9929"/>
                  </a:lnTo>
                  <a:lnTo>
                    <a:pt x="52995" y="18024"/>
                  </a:lnTo>
                  <a:lnTo>
                    <a:pt x="53319" y="22232"/>
                  </a:lnTo>
                  <a:lnTo>
                    <a:pt x="54397" y="23751"/>
                  </a:lnTo>
                  <a:lnTo>
                    <a:pt x="56108" y="24764"/>
                  </a:lnTo>
                  <a:lnTo>
                    <a:pt x="61243" y="26389"/>
                  </a:lnTo>
                  <a:lnTo>
                    <a:pt x="61946" y="29257"/>
                  </a:lnTo>
                  <a:lnTo>
                    <a:pt x="62133" y="31411"/>
                  </a:lnTo>
                  <a:lnTo>
                    <a:pt x="63250" y="32847"/>
                  </a:lnTo>
                  <a:lnTo>
                    <a:pt x="67137" y="34442"/>
                  </a:lnTo>
                  <a:lnTo>
                    <a:pt x="68570" y="35860"/>
                  </a:lnTo>
                  <a:lnTo>
                    <a:pt x="71060" y="43295"/>
                  </a:lnTo>
                  <a:lnTo>
                    <a:pt x="71404" y="52218"/>
                  </a:lnTo>
                  <a:lnTo>
                    <a:pt x="79998" y="62105"/>
                  </a:lnTo>
                  <a:lnTo>
                    <a:pt x="88023" y="62472"/>
                  </a:lnTo>
                  <a:lnTo>
                    <a:pt x="88447" y="63476"/>
                  </a:lnTo>
                  <a:lnTo>
                    <a:pt x="88919" y="67238"/>
                  </a:lnTo>
                  <a:lnTo>
                    <a:pt x="90037" y="68638"/>
                  </a:lnTo>
                  <a:lnTo>
                    <a:pt x="97849" y="71328"/>
                  </a:lnTo>
                  <a:lnTo>
                    <a:pt x="93374" y="71405"/>
                  </a:lnTo>
                  <a:lnTo>
                    <a:pt x="92015" y="70424"/>
                  </a:lnTo>
                  <a:lnTo>
                    <a:pt x="89403" y="62874"/>
                  </a:lnTo>
                  <a:lnTo>
                    <a:pt x="81617" y="54852"/>
                  </a:lnTo>
                  <a:lnTo>
                    <a:pt x="80737" y="49215"/>
                  </a:lnTo>
                  <a:lnTo>
                    <a:pt x="80477" y="41261"/>
                  </a:lnTo>
                  <a:lnTo>
                    <a:pt x="79448" y="39413"/>
                  </a:lnTo>
                  <a:lnTo>
                    <a:pt x="77770" y="38182"/>
                  </a:lnTo>
                  <a:lnTo>
                    <a:pt x="75659" y="37361"/>
                  </a:lnTo>
                  <a:lnTo>
                    <a:pt x="74252" y="35821"/>
                  </a:lnTo>
                  <a:lnTo>
                    <a:pt x="72688" y="31465"/>
                  </a:lnTo>
                  <a:lnTo>
                    <a:pt x="71279" y="29906"/>
                  </a:lnTo>
                  <a:lnTo>
                    <a:pt x="67067" y="28174"/>
                  </a:lnTo>
                  <a:lnTo>
                    <a:pt x="65547" y="26720"/>
                  </a:lnTo>
                  <a:lnTo>
                    <a:pt x="54484" y="9034"/>
                  </a:lnTo>
                  <a:lnTo>
                    <a:pt x="53697" y="1385"/>
                  </a:lnTo>
                  <a:lnTo>
                    <a:pt x="52665" y="924"/>
                  </a:lnTo>
                  <a:lnTo>
                    <a:pt x="39908" y="0"/>
                  </a:lnTo>
                  <a:lnTo>
                    <a:pt x="38512" y="992"/>
                  </a:lnTo>
                  <a:lnTo>
                    <a:pt x="37581" y="2646"/>
                  </a:lnTo>
                  <a:lnTo>
                    <a:pt x="35827" y="8561"/>
                  </a:lnTo>
                  <a:lnTo>
                    <a:pt x="31010" y="8821"/>
                  </a:lnTo>
                  <a:lnTo>
                    <a:pt x="29603" y="9849"/>
                  </a:lnTo>
                  <a:lnTo>
                    <a:pt x="28039" y="13638"/>
                  </a:lnTo>
                  <a:lnTo>
                    <a:pt x="26630" y="15045"/>
                  </a:lnTo>
                  <a:lnTo>
                    <a:pt x="22419" y="16608"/>
                  </a:lnTo>
                  <a:lnTo>
                    <a:pt x="20899" y="18018"/>
                  </a:lnTo>
                  <a:lnTo>
                    <a:pt x="18259" y="25438"/>
                  </a:lnTo>
                  <a:lnTo>
                    <a:pt x="15391" y="26189"/>
                  </a:lnTo>
                  <a:lnTo>
                    <a:pt x="0" y="26789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48" name="SMARTInkShape-225"/>
          <p:cNvSpPr/>
          <p:nvPr>
            <p:custDataLst>
              <p:tags r:id="rId1"/>
            </p:custDataLst>
          </p:nvPr>
        </p:nvSpPr>
        <p:spPr>
          <a:xfrm>
            <a:off x="8385356" y="4475019"/>
            <a:ext cx="624176" cy="515432"/>
          </a:xfrm>
          <a:custGeom>
            <a:avLst/>
            <a:gdLst/>
            <a:ahLst/>
            <a:cxnLst/>
            <a:rect l="0" t="0" r="0" b="0"/>
            <a:pathLst>
              <a:path w="624176" h="515432">
                <a:moveTo>
                  <a:pt x="240722" y="498817"/>
                </a:moveTo>
                <a:lnTo>
                  <a:pt x="240722" y="498817"/>
                </a:lnTo>
                <a:lnTo>
                  <a:pt x="280624" y="497825"/>
                </a:lnTo>
                <a:lnTo>
                  <a:pt x="321160" y="483371"/>
                </a:lnTo>
                <a:lnTo>
                  <a:pt x="327090" y="482568"/>
                </a:lnTo>
                <a:lnTo>
                  <a:pt x="338970" y="476380"/>
                </a:lnTo>
                <a:lnTo>
                  <a:pt x="381737" y="444837"/>
                </a:lnTo>
                <a:lnTo>
                  <a:pt x="426220" y="409484"/>
                </a:lnTo>
                <a:lnTo>
                  <a:pt x="470854" y="371152"/>
                </a:lnTo>
                <a:lnTo>
                  <a:pt x="508527" y="329796"/>
                </a:lnTo>
                <a:lnTo>
                  <a:pt x="540952" y="292147"/>
                </a:lnTo>
                <a:lnTo>
                  <a:pt x="575489" y="251262"/>
                </a:lnTo>
                <a:lnTo>
                  <a:pt x="597509" y="210638"/>
                </a:lnTo>
                <a:lnTo>
                  <a:pt x="615734" y="168989"/>
                </a:lnTo>
                <a:lnTo>
                  <a:pt x="620714" y="156766"/>
                </a:lnTo>
                <a:lnTo>
                  <a:pt x="624175" y="131520"/>
                </a:lnTo>
                <a:lnTo>
                  <a:pt x="613654" y="87889"/>
                </a:lnTo>
                <a:lnTo>
                  <a:pt x="606212" y="72789"/>
                </a:lnTo>
                <a:lnTo>
                  <a:pt x="582010" y="40344"/>
                </a:lnTo>
                <a:lnTo>
                  <a:pt x="567953" y="30370"/>
                </a:lnTo>
                <a:lnTo>
                  <a:pt x="537426" y="16112"/>
                </a:lnTo>
                <a:lnTo>
                  <a:pt x="533776" y="13303"/>
                </a:lnTo>
                <a:lnTo>
                  <a:pt x="514415" y="9349"/>
                </a:lnTo>
                <a:lnTo>
                  <a:pt x="494472" y="7021"/>
                </a:lnTo>
                <a:lnTo>
                  <a:pt x="466646" y="39"/>
                </a:lnTo>
                <a:lnTo>
                  <a:pt x="442078" y="0"/>
                </a:lnTo>
                <a:lnTo>
                  <a:pt x="399302" y="6879"/>
                </a:lnTo>
                <a:lnTo>
                  <a:pt x="362833" y="8606"/>
                </a:lnTo>
                <a:lnTo>
                  <a:pt x="318448" y="25772"/>
                </a:lnTo>
                <a:lnTo>
                  <a:pt x="276993" y="43423"/>
                </a:lnTo>
                <a:lnTo>
                  <a:pt x="240770" y="63910"/>
                </a:lnTo>
                <a:lnTo>
                  <a:pt x="199053" y="98348"/>
                </a:lnTo>
                <a:lnTo>
                  <a:pt x="157378" y="129794"/>
                </a:lnTo>
                <a:lnTo>
                  <a:pt x="115707" y="168597"/>
                </a:lnTo>
                <a:lnTo>
                  <a:pt x="75566" y="211221"/>
                </a:lnTo>
                <a:lnTo>
                  <a:pt x="60042" y="231774"/>
                </a:lnTo>
                <a:lnTo>
                  <a:pt x="37319" y="251151"/>
                </a:lnTo>
                <a:lnTo>
                  <a:pt x="31258" y="260751"/>
                </a:lnTo>
                <a:lnTo>
                  <a:pt x="12297" y="304621"/>
                </a:lnTo>
                <a:lnTo>
                  <a:pt x="9291" y="322139"/>
                </a:lnTo>
                <a:lnTo>
                  <a:pt x="7887" y="331988"/>
                </a:lnTo>
                <a:lnTo>
                  <a:pt x="1548" y="349042"/>
                </a:lnTo>
                <a:lnTo>
                  <a:pt x="0" y="366485"/>
                </a:lnTo>
                <a:lnTo>
                  <a:pt x="12933" y="407904"/>
                </a:lnTo>
                <a:lnTo>
                  <a:pt x="19527" y="426775"/>
                </a:lnTo>
                <a:lnTo>
                  <a:pt x="21822" y="429953"/>
                </a:lnTo>
                <a:lnTo>
                  <a:pt x="24369" y="438776"/>
                </a:lnTo>
                <a:lnTo>
                  <a:pt x="25050" y="443907"/>
                </a:lnTo>
                <a:lnTo>
                  <a:pt x="26495" y="447327"/>
                </a:lnTo>
                <a:lnTo>
                  <a:pt x="28451" y="449608"/>
                </a:lnTo>
                <a:lnTo>
                  <a:pt x="61629" y="477873"/>
                </a:lnTo>
                <a:lnTo>
                  <a:pt x="101152" y="495076"/>
                </a:lnTo>
                <a:lnTo>
                  <a:pt x="143721" y="506360"/>
                </a:lnTo>
                <a:lnTo>
                  <a:pt x="169837" y="510208"/>
                </a:lnTo>
                <a:lnTo>
                  <a:pt x="188466" y="515399"/>
                </a:lnTo>
                <a:lnTo>
                  <a:pt x="213973" y="515431"/>
                </a:lnTo>
                <a:lnTo>
                  <a:pt x="238730" y="508955"/>
                </a:lnTo>
                <a:lnTo>
                  <a:pt x="278291" y="503112"/>
                </a:lnTo>
                <a:lnTo>
                  <a:pt x="317752" y="486765"/>
                </a:lnTo>
                <a:lnTo>
                  <a:pt x="354898" y="476431"/>
                </a:lnTo>
                <a:lnTo>
                  <a:pt x="398368" y="451449"/>
                </a:lnTo>
                <a:lnTo>
                  <a:pt x="416306" y="437598"/>
                </a:lnTo>
                <a:lnTo>
                  <a:pt x="456614" y="398092"/>
                </a:lnTo>
                <a:lnTo>
                  <a:pt x="493326" y="370837"/>
                </a:lnTo>
                <a:lnTo>
                  <a:pt x="496858" y="364877"/>
                </a:lnTo>
                <a:lnTo>
                  <a:pt x="499683" y="355942"/>
                </a:lnTo>
              </a:path>
            </a:pathLst>
          </a:custGeom>
          <a:ln w="190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2" name="SMARTInkShape-Group106"/>
          <p:cNvGrpSpPr/>
          <p:nvPr/>
        </p:nvGrpSpPr>
        <p:grpSpPr>
          <a:xfrm>
            <a:off x="7018734" y="5080992"/>
            <a:ext cx="598290" cy="133914"/>
            <a:chOff x="7018734" y="5080992"/>
            <a:chExt cx="598290" cy="133914"/>
          </a:xfrm>
        </p:grpSpPr>
        <p:sp>
          <p:nvSpPr>
            <p:cNvPr id="2049" name="SMARTInkShape-226"/>
            <p:cNvSpPr/>
            <p:nvPr>
              <p:custDataLst>
                <p:tags r:id="rId4"/>
              </p:custDataLst>
            </p:nvPr>
          </p:nvSpPr>
          <p:spPr>
            <a:xfrm>
              <a:off x="7429867" y="5197078"/>
              <a:ext cx="187157" cy="17828"/>
            </a:xfrm>
            <a:custGeom>
              <a:avLst/>
              <a:gdLst/>
              <a:ahLst/>
              <a:cxnLst/>
              <a:rect l="0" t="0" r="0" b="0"/>
              <a:pathLst>
                <a:path w="187157" h="17828">
                  <a:moveTo>
                    <a:pt x="8563" y="0"/>
                  </a:moveTo>
                  <a:lnTo>
                    <a:pt x="8563" y="0"/>
                  </a:lnTo>
                  <a:lnTo>
                    <a:pt x="0" y="0"/>
                  </a:lnTo>
                  <a:lnTo>
                    <a:pt x="44298" y="0"/>
                  </a:lnTo>
                  <a:lnTo>
                    <a:pt x="74047" y="0"/>
                  </a:lnTo>
                  <a:lnTo>
                    <a:pt x="80000" y="2646"/>
                  </a:lnTo>
                  <a:lnTo>
                    <a:pt x="82977" y="4741"/>
                  </a:lnTo>
                  <a:lnTo>
                    <a:pt x="96647" y="7689"/>
                  </a:lnTo>
                  <a:lnTo>
                    <a:pt x="118328" y="8821"/>
                  </a:lnTo>
                  <a:lnTo>
                    <a:pt x="124484" y="11527"/>
                  </a:lnTo>
                  <a:lnTo>
                    <a:pt x="130529" y="15045"/>
                  </a:lnTo>
                  <a:lnTo>
                    <a:pt x="140502" y="17025"/>
                  </a:lnTo>
                  <a:lnTo>
                    <a:pt x="171905" y="17827"/>
                  </a:lnTo>
                  <a:lnTo>
                    <a:pt x="174012" y="16846"/>
                  </a:lnTo>
                  <a:lnTo>
                    <a:pt x="175417" y="15198"/>
                  </a:lnTo>
                  <a:lnTo>
                    <a:pt x="176354" y="13109"/>
                  </a:lnTo>
                  <a:lnTo>
                    <a:pt x="177969" y="11716"/>
                  </a:lnTo>
                  <a:lnTo>
                    <a:pt x="187156" y="893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1" name="SMARTInkShape-227"/>
            <p:cNvSpPr/>
            <p:nvPr>
              <p:custDataLst>
                <p:tags r:id="rId5"/>
              </p:custDataLst>
            </p:nvPr>
          </p:nvSpPr>
          <p:spPr>
            <a:xfrm>
              <a:off x="7018734" y="5080992"/>
              <a:ext cx="187525" cy="35720"/>
            </a:xfrm>
            <a:custGeom>
              <a:avLst/>
              <a:gdLst/>
              <a:ahLst/>
              <a:cxnLst/>
              <a:rect l="0" t="0" r="0" b="0"/>
              <a:pathLst>
                <a:path w="187525" h="35720">
                  <a:moveTo>
                    <a:pt x="0" y="0"/>
                  </a:moveTo>
                  <a:lnTo>
                    <a:pt x="0" y="0"/>
                  </a:lnTo>
                  <a:lnTo>
                    <a:pt x="0" y="8897"/>
                  </a:lnTo>
                  <a:lnTo>
                    <a:pt x="25407" y="8930"/>
                  </a:lnTo>
                  <a:lnTo>
                    <a:pt x="33646" y="15067"/>
                  </a:lnTo>
                  <a:lnTo>
                    <a:pt x="43004" y="17491"/>
                  </a:lnTo>
                  <a:lnTo>
                    <a:pt x="51453" y="23924"/>
                  </a:lnTo>
                  <a:lnTo>
                    <a:pt x="59784" y="25940"/>
                  </a:lnTo>
                  <a:lnTo>
                    <a:pt x="93516" y="26786"/>
                  </a:lnTo>
                  <a:lnTo>
                    <a:pt x="98779" y="29434"/>
                  </a:lnTo>
                  <a:lnTo>
                    <a:pt x="104425" y="32925"/>
                  </a:lnTo>
                  <a:lnTo>
                    <a:pt x="116134" y="35167"/>
                  </a:lnTo>
                  <a:lnTo>
                    <a:pt x="159371" y="35719"/>
                  </a:lnTo>
                  <a:lnTo>
                    <a:pt x="187524" y="357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5" name="SMARTInkShape-Group107"/>
          <p:cNvGrpSpPr/>
          <p:nvPr/>
        </p:nvGrpSpPr>
        <p:grpSpPr>
          <a:xfrm>
            <a:off x="7983141" y="5089922"/>
            <a:ext cx="392907" cy="142876"/>
            <a:chOff x="7983141" y="5089922"/>
            <a:chExt cx="392907" cy="142876"/>
          </a:xfrm>
        </p:grpSpPr>
        <p:sp>
          <p:nvSpPr>
            <p:cNvPr id="2053" name="SMARTInkShape-228"/>
            <p:cNvSpPr/>
            <p:nvPr>
              <p:custDataLst>
                <p:tags r:id="rId2"/>
              </p:custDataLst>
            </p:nvPr>
          </p:nvSpPr>
          <p:spPr>
            <a:xfrm>
              <a:off x="8305850" y="5089922"/>
              <a:ext cx="70198" cy="53579"/>
            </a:xfrm>
            <a:custGeom>
              <a:avLst/>
              <a:gdLst/>
              <a:ahLst/>
              <a:cxnLst/>
              <a:rect l="0" t="0" r="0" b="0"/>
              <a:pathLst>
                <a:path w="70198" h="53579">
                  <a:moveTo>
                    <a:pt x="7689" y="53578"/>
                  </a:moveTo>
                  <a:lnTo>
                    <a:pt x="7689" y="53578"/>
                  </a:lnTo>
                  <a:lnTo>
                    <a:pt x="2948" y="53578"/>
                  </a:lnTo>
                  <a:lnTo>
                    <a:pt x="1552" y="52586"/>
                  </a:lnTo>
                  <a:lnTo>
                    <a:pt x="621" y="50932"/>
                  </a:lnTo>
                  <a:lnTo>
                    <a:pt x="0" y="48838"/>
                  </a:lnTo>
                  <a:lnTo>
                    <a:pt x="579" y="47441"/>
                  </a:lnTo>
                  <a:lnTo>
                    <a:pt x="1957" y="46510"/>
                  </a:lnTo>
                  <a:lnTo>
                    <a:pt x="6557" y="45017"/>
                  </a:lnTo>
                  <a:lnTo>
                    <a:pt x="12093" y="40017"/>
                  </a:lnTo>
                  <a:lnTo>
                    <a:pt x="14607" y="34983"/>
                  </a:lnTo>
                  <a:lnTo>
                    <a:pt x="15278" y="32251"/>
                  </a:lnTo>
                  <a:lnTo>
                    <a:pt x="16717" y="30431"/>
                  </a:lnTo>
                  <a:lnTo>
                    <a:pt x="34658" y="19934"/>
                  </a:lnTo>
                  <a:lnTo>
                    <a:pt x="37574" y="19242"/>
                  </a:lnTo>
                  <a:lnTo>
                    <a:pt x="46420" y="13529"/>
                  </a:lnTo>
                  <a:lnTo>
                    <a:pt x="58298" y="3701"/>
                  </a:lnTo>
                  <a:lnTo>
                    <a:pt x="70197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4" name="SMARTInkShape-229"/>
            <p:cNvSpPr/>
            <p:nvPr>
              <p:custDataLst>
                <p:tags r:id="rId3"/>
              </p:custDataLst>
            </p:nvPr>
          </p:nvSpPr>
          <p:spPr>
            <a:xfrm>
              <a:off x="7983141" y="5197078"/>
              <a:ext cx="98227" cy="35720"/>
            </a:xfrm>
            <a:custGeom>
              <a:avLst/>
              <a:gdLst/>
              <a:ahLst/>
              <a:cxnLst/>
              <a:rect l="0" t="0" r="0" b="0"/>
              <a:pathLst>
                <a:path w="98227" h="35720">
                  <a:moveTo>
                    <a:pt x="0" y="35719"/>
                  </a:moveTo>
                  <a:lnTo>
                    <a:pt x="0" y="35719"/>
                  </a:lnTo>
                  <a:lnTo>
                    <a:pt x="12428" y="35719"/>
                  </a:lnTo>
                  <a:lnTo>
                    <a:pt x="14238" y="34727"/>
                  </a:lnTo>
                  <a:lnTo>
                    <a:pt x="15445" y="33073"/>
                  </a:lnTo>
                  <a:lnTo>
                    <a:pt x="16250" y="30978"/>
                  </a:lnTo>
                  <a:lnTo>
                    <a:pt x="17778" y="29582"/>
                  </a:lnTo>
                  <a:lnTo>
                    <a:pt x="22122" y="28030"/>
                  </a:lnTo>
                  <a:lnTo>
                    <a:pt x="41747" y="25869"/>
                  </a:lnTo>
                  <a:lnTo>
                    <a:pt x="53592" y="19735"/>
                  </a:lnTo>
                  <a:lnTo>
                    <a:pt x="56564" y="19110"/>
                  </a:lnTo>
                  <a:lnTo>
                    <a:pt x="74414" y="10281"/>
                  </a:lnTo>
                  <a:lnTo>
                    <a:pt x="87532" y="9048"/>
                  </a:lnTo>
                  <a:lnTo>
                    <a:pt x="98226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93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4320" y="26581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Water is a Solvent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343" y="1408813"/>
            <a:ext cx="8645815" cy="4863972"/>
          </a:xfrm>
        </p:spPr>
        <p:txBody>
          <a:bodyPr>
            <a:normAutofit/>
          </a:bodyPr>
          <a:lstStyle/>
          <a:p>
            <a:r>
              <a:rPr lang="en-US" sz="3000" b="1" dirty="0"/>
              <a:t>Solution: </a:t>
            </a:r>
            <a:r>
              <a:rPr lang="en-US" sz="3000" dirty="0"/>
              <a:t>when one substance (solute) dissolves into another (solvent)</a:t>
            </a:r>
          </a:p>
          <a:p>
            <a:r>
              <a:rPr lang="en-US" sz="3000" b="1" dirty="0">
                <a:solidFill>
                  <a:srgbClr val="FF0000"/>
                </a:solidFill>
              </a:rPr>
              <a:t>Universal solvent</a:t>
            </a:r>
            <a:r>
              <a:rPr lang="en-US" sz="3000" dirty="0"/>
              <a:t>: water dissolves more substances than any other liquid</a:t>
            </a:r>
          </a:p>
          <a:p>
            <a:pPr lvl="1"/>
            <a:r>
              <a:rPr lang="en-US" sz="2400" dirty="0"/>
              <a:t>Again, because water is polar and has hydrogen with positive ends and oxygen with negative ends, water attracts many other substances and is able to dissolve these substances it attracts</a:t>
            </a:r>
          </a:p>
          <a:p>
            <a:pPr lvl="1"/>
            <a:r>
              <a:rPr lang="en-US" sz="2400" dirty="0"/>
              <a:t>General rule: “like dissolves like,” so being </a:t>
            </a:r>
            <a:r>
              <a:rPr lang="en-US" sz="2400" dirty="0" smtClean="0"/>
              <a:t>polar</a:t>
            </a:r>
            <a:r>
              <a:rPr lang="en-US" sz="2400" dirty="0"/>
              <a:t>, water dissolves other polar substances</a:t>
            </a:r>
          </a:p>
          <a:p>
            <a:pPr lvl="2"/>
            <a:r>
              <a:rPr lang="en-US" sz="2200" dirty="0"/>
              <a:t>It cannot dissolve nonpolar substances, like oils!</a:t>
            </a:r>
          </a:p>
        </p:txBody>
      </p:sp>
      <p:pic>
        <p:nvPicPr>
          <p:cNvPr id="3074" name="Picture 2" descr="Image result for universal solven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71" y="177419"/>
            <a:ext cx="2327529" cy="124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SMARTInkShape-Group108"/>
          <p:cNvGrpSpPr/>
          <p:nvPr/>
        </p:nvGrpSpPr>
        <p:grpSpPr>
          <a:xfrm>
            <a:off x="6652704" y="464861"/>
            <a:ext cx="381850" cy="392388"/>
            <a:chOff x="6652704" y="464861"/>
            <a:chExt cx="381850" cy="392388"/>
          </a:xfrm>
        </p:grpSpPr>
        <p:sp>
          <p:nvSpPr>
            <p:cNvPr id="4" name="SMARTInkShape-230"/>
            <p:cNvSpPr/>
            <p:nvPr>
              <p:custDataLst>
                <p:tags r:id="rId4"/>
              </p:custDataLst>
            </p:nvPr>
          </p:nvSpPr>
          <p:spPr>
            <a:xfrm>
              <a:off x="6805662" y="687586"/>
              <a:ext cx="132706" cy="8898"/>
            </a:xfrm>
            <a:custGeom>
              <a:avLst/>
              <a:gdLst/>
              <a:ahLst/>
              <a:cxnLst/>
              <a:rect l="0" t="0" r="0" b="0"/>
              <a:pathLst>
                <a:path w="132706" h="8898">
                  <a:moveTo>
                    <a:pt x="7690" y="0"/>
                  </a:moveTo>
                  <a:lnTo>
                    <a:pt x="7690" y="0"/>
                  </a:lnTo>
                  <a:lnTo>
                    <a:pt x="0" y="0"/>
                  </a:lnTo>
                  <a:lnTo>
                    <a:pt x="3868" y="0"/>
                  </a:lnTo>
                  <a:lnTo>
                    <a:pt x="8637" y="2646"/>
                  </a:lnTo>
                  <a:lnTo>
                    <a:pt x="11298" y="4740"/>
                  </a:lnTo>
                  <a:lnTo>
                    <a:pt x="19545" y="7068"/>
                  </a:lnTo>
                  <a:lnTo>
                    <a:pt x="59950" y="8897"/>
                  </a:lnTo>
                  <a:lnTo>
                    <a:pt x="97989" y="1858"/>
                  </a:lnTo>
                  <a:lnTo>
                    <a:pt x="132705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31"/>
            <p:cNvSpPr/>
            <p:nvPr>
              <p:custDataLst>
                <p:tags r:id="rId5"/>
              </p:custDataLst>
            </p:nvPr>
          </p:nvSpPr>
          <p:spPr>
            <a:xfrm>
              <a:off x="6858000" y="625078"/>
              <a:ext cx="17860" cy="142876"/>
            </a:xfrm>
            <a:custGeom>
              <a:avLst/>
              <a:gdLst/>
              <a:ahLst/>
              <a:cxnLst/>
              <a:rect l="0" t="0" r="0" b="0"/>
              <a:pathLst>
                <a:path w="17860" h="142876">
                  <a:moveTo>
                    <a:pt x="0" y="0"/>
                  </a:moveTo>
                  <a:lnTo>
                    <a:pt x="0" y="0"/>
                  </a:lnTo>
                  <a:lnTo>
                    <a:pt x="0" y="42901"/>
                  </a:lnTo>
                  <a:lnTo>
                    <a:pt x="0" y="84174"/>
                  </a:lnTo>
                  <a:lnTo>
                    <a:pt x="0" y="126319"/>
                  </a:lnTo>
                  <a:lnTo>
                    <a:pt x="992" y="128861"/>
                  </a:lnTo>
                  <a:lnTo>
                    <a:pt x="2646" y="130556"/>
                  </a:lnTo>
                  <a:lnTo>
                    <a:pt x="9713" y="135587"/>
                  </a:lnTo>
                  <a:lnTo>
                    <a:pt x="17859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32"/>
            <p:cNvSpPr/>
            <p:nvPr>
              <p:custDataLst>
                <p:tags r:id="rId6"/>
              </p:custDataLst>
            </p:nvPr>
          </p:nvSpPr>
          <p:spPr>
            <a:xfrm>
              <a:off x="6652704" y="464861"/>
              <a:ext cx="381850" cy="392388"/>
            </a:xfrm>
            <a:custGeom>
              <a:avLst/>
              <a:gdLst/>
              <a:ahLst/>
              <a:cxnLst/>
              <a:rect l="0" t="0" r="0" b="0"/>
              <a:pathLst>
                <a:path w="381850" h="392388">
                  <a:moveTo>
                    <a:pt x="142788" y="365600"/>
                  </a:moveTo>
                  <a:lnTo>
                    <a:pt x="142788" y="365600"/>
                  </a:lnTo>
                  <a:lnTo>
                    <a:pt x="142788" y="370340"/>
                  </a:lnTo>
                  <a:lnTo>
                    <a:pt x="147529" y="382769"/>
                  </a:lnTo>
                  <a:lnTo>
                    <a:pt x="150910" y="385976"/>
                  </a:lnTo>
                  <a:lnTo>
                    <a:pt x="159958" y="389539"/>
                  </a:lnTo>
                  <a:lnTo>
                    <a:pt x="202434" y="392222"/>
                  </a:lnTo>
                  <a:lnTo>
                    <a:pt x="246555" y="392367"/>
                  </a:lnTo>
                  <a:lnTo>
                    <a:pt x="290796" y="392387"/>
                  </a:lnTo>
                  <a:lnTo>
                    <a:pt x="309232" y="387648"/>
                  </a:lnTo>
                  <a:lnTo>
                    <a:pt x="322523" y="379960"/>
                  </a:lnTo>
                  <a:lnTo>
                    <a:pt x="366437" y="337275"/>
                  </a:lnTo>
                  <a:lnTo>
                    <a:pt x="375922" y="316532"/>
                  </a:lnTo>
                  <a:lnTo>
                    <a:pt x="381529" y="292853"/>
                  </a:lnTo>
                  <a:lnTo>
                    <a:pt x="381849" y="277705"/>
                  </a:lnTo>
                  <a:lnTo>
                    <a:pt x="369559" y="238878"/>
                  </a:lnTo>
                  <a:lnTo>
                    <a:pt x="365348" y="199130"/>
                  </a:lnTo>
                  <a:lnTo>
                    <a:pt x="356963" y="157913"/>
                  </a:lnTo>
                  <a:lnTo>
                    <a:pt x="346126" y="120030"/>
                  </a:lnTo>
                  <a:lnTo>
                    <a:pt x="334904" y="78898"/>
                  </a:lnTo>
                  <a:lnTo>
                    <a:pt x="315349" y="34807"/>
                  </a:lnTo>
                  <a:lnTo>
                    <a:pt x="309440" y="30065"/>
                  </a:lnTo>
                  <a:lnTo>
                    <a:pt x="266435" y="5380"/>
                  </a:lnTo>
                  <a:lnTo>
                    <a:pt x="259588" y="2104"/>
                  </a:lnTo>
                  <a:lnTo>
                    <a:pt x="247109" y="0"/>
                  </a:lnTo>
                  <a:lnTo>
                    <a:pt x="221824" y="577"/>
                  </a:lnTo>
                  <a:lnTo>
                    <a:pt x="181149" y="11925"/>
                  </a:lnTo>
                  <a:lnTo>
                    <a:pt x="137590" y="29295"/>
                  </a:lnTo>
                  <a:lnTo>
                    <a:pt x="94235" y="43950"/>
                  </a:lnTo>
                  <a:lnTo>
                    <a:pt x="77573" y="56406"/>
                  </a:lnTo>
                  <a:lnTo>
                    <a:pt x="40433" y="85809"/>
                  </a:lnTo>
                  <a:lnTo>
                    <a:pt x="15380" y="126831"/>
                  </a:lnTo>
                  <a:lnTo>
                    <a:pt x="4963" y="154339"/>
                  </a:lnTo>
                  <a:lnTo>
                    <a:pt x="577" y="193692"/>
                  </a:lnTo>
                  <a:lnTo>
                    <a:pt x="0" y="232535"/>
                  </a:lnTo>
                  <a:lnTo>
                    <a:pt x="913" y="273036"/>
                  </a:lnTo>
                  <a:lnTo>
                    <a:pt x="8037" y="294848"/>
                  </a:lnTo>
                  <a:lnTo>
                    <a:pt x="35338" y="336986"/>
                  </a:lnTo>
                  <a:lnTo>
                    <a:pt x="62143" y="357890"/>
                  </a:lnTo>
                  <a:lnTo>
                    <a:pt x="99944" y="372052"/>
                  </a:lnTo>
                  <a:lnTo>
                    <a:pt x="134215" y="380912"/>
                  </a:lnTo>
                  <a:lnTo>
                    <a:pt x="172417" y="382132"/>
                  </a:lnTo>
                  <a:lnTo>
                    <a:pt x="232085" y="3656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109"/>
          <p:cNvGrpSpPr/>
          <p:nvPr/>
        </p:nvGrpSpPr>
        <p:grpSpPr>
          <a:xfrm>
            <a:off x="8038249" y="651867"/>
            <a:ext cx="298068" cy="160736"/>
            <a:chOff x="8038249" y="651867"/>
            <a:chExt cx="298068" cy="160736"/>
          </a:xfrm>
        </p:grpSpPr>
        <p:sp>
          <p:nvSpPr>
            <p:cNvPr id="8" name="SMARTInkShape-233"/>
            <p:cNvSpPr/>
            <p:nvPr>
              <p:custDataLst>
                <p:tags r:id="rId1"/>
              </p:custDataLst>
            </p:nvPr>
          </p:nvSpPr>
          <p:spPr>
            <a:xfrm>
              <a:off x="8242102" y="723305"/>
              <a:ext cx="94215" cy="17860"/>
            </a:xfrm>
            <a:custGeom>
              <a:avLst/>
              <a:gdLst/>
              <a:ahLst/>
              <a:cxnLst/>
              <a:rect l="0" t="0" r="0" b="0"/>
              <a:pathLst>
                <a:path w="94215" h="17860">
                  <a:moveTo>
                    <a:pt x="0" y="17859"/>
                  </a:moveTo>
                  <a:lnTo>
                    <a:pt x="0" y="17859"/>
                  </a:lnTo>
                  <a:lnTo>
                    <a:pt x="0" y="13119"/>
                  </a:lnTo>
                  <a:lnTo>
                    <a:pt x="992" y="11722"/>
                  </a:lnTo>
                  <a:lnTo>
                    <a:pt x="2645" y="10791"/>
                  </a:lnTo>
                  <a:lnTo>
                    <a:pt x="12359" y="9481"/>
                  </a:lnTo>
                  <a:lnTo>
                    <a:pt x="55542" y="4221"/>
                  </a:lnTo>
                  <a:lnTo>
                    <a:pt x="94214" y="21"/>
                  </a:lnTo>
                  <a:lnTo>
                    <a:pt x="89296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34"/>
            <p:cNvSpPr/>
            <p:nvPr>
              <p:custDataLst>
                <p:tags r:id="rId2"/>
              </p:custDataLst>
            </p:nvPr>
          </p:nvSpPr>
          <p:spPr>
            <a:xfrm>
              <a:off x="8180831" y="651867"/>
              <a:ext cx="7693" cy="160736"/>
            </a:xfrm>
            <a:custGeom>
              <a:avLst/>
              <a:gdLst/>
              <a:ahLst/>
              <a:cxnLst/>
              <a:rect l="0" t="0" r="0" b="0"/>
              <a:pathLst>
                <a:path w="7693" h="160736">
                  <a:moveTo>
                    <a:pt x="7692" y="0"/>
                  </a:moveTo>
                  <a:lnTo>
                    <a:pt x="7692" y="0"/>
                  </a:lnTo>
                  <a:lnTo>
                    <a:pt x="7692" y="4741"/>
                  </a:lnTo>
                  <a:lnTo>
                    <a:pt x="3" y="42901"/>
                  </a:lnTo>
                  <a:lnTo>
                    <a:pt x="0" y="86159"/>
                  </a:lnTo>
                  <a:lnTo>
                    <a:pt x="6483" y="128792"/>
                  </a:lnTo>
                  <a:lnTo>
                    <a:pt x="7692" y="16073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35"/>
            <p:cNvSpPr/>
            <p:nvPr>
              <p:custDataLst>
                <p:tags r:id="rId3"/>
              </p:custDataLst>
            </p:nvPr>
          </p:nvSpPr>
          <p:spPr>
            <a:xfrm>
              <a:off x="8038249" y="669727"/>
              <a:ext cx="114557" cy="132794"/>
            </a:xfrm>
            <a:custGeom>
              <a:avLst/>
              <a:gdLst/>
              <a:ahLst/>
              <a:cxnLst/>
              <a:rect l="0" t="0" r="0" b="0"/>
              <a:pathLst>
                <a:path w="114557" h="132794">
                  <a:moveTo>
                    <a:pt x="105626" y="0"/>
                  </a:moveTo>
                  <a:lnTo>
                    <a:pt x="105626" y="0"/>
                  </a:lnTo>
                  <a:lnTo>
                    <a:pt x="68034" y="992"/>
                  </a:lnTo>
                  <a:lnTo>
                    <a:pt x="44548" y="7129"/>
                  </a:lnTo>
                  <a:lnTo>
                    <a:pt x="34492" y="12428"/>
                  </a:lnTo>
                  <a:lnTo>
                    <a:pt x="18513" y="30471"/>
                  </a:lnTo>
                  <a:lnTo>
                    <a:pt x="3635" y="60573"/>
                  </a:lnTo>
                  <a:lnTo>
                    <a:pt x="0" y="77699"/>
                  </a:lnTo>
                  <a:lnTo>
                    <a:pt x="3663" y="100081"/>
                  </a:lnTo>
                  <a:lnTo>
                    <a:pt x="13677" y="114264"/>
                  </a:lnTo>
                  <a:lnTo>
                    <a:pt x="27056" y="125198"/>
                  </a:lnTo>
                  <a:lnTo>
                    <a:pt x="39618" y="130057"/>
                  </a:lnTo>
                  <a:lnTo>
                    <a:pt x="67327" y="132793"/>
                  </a:lnTo>
                  <a:lnTo>
                    <a:pt x="114556" y="12501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958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92088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Arial" charset="0"/>
              </a:rPr>
              <a:t>Water is </a:t>
            </a:r>
            <a:r>
              <a:rPr lang="en-US" sz="3200" dirty="0" smtClean="0">
                <a:latin typeface="Arial" charset="0"/>
              </a:rPr>
              <a:t>a </a:t>
            </a:r>
            <a:r>
              <a:rPr lang="en-US" sz="3200" b="1" dirty="0" smtClean="0">
                <a:latin typeface="Arial" charset="0"/>
              </a:rPr>
              <a:t>Solvent</a:t>
            </a:r>
            <a:endParaRPr lang="en-US" sz="3200" b="1" i="1" dirty="0">
              <a:latin typeface="Arial" charset="0"/>
            </a:endParaRPr>
          </a:p>
        </p:txBody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238" y="1220788"/>
            <a:ext cx="8229600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latin typeface="Arial" charset="0"/>
              </a:rPr>
              <a:t> </a:t>
            </a:r>
            <a:endParaRPr lang="en-US" sz="2800" b="1" dirty="0">
              <a:latin typeface="Arial" charset="0"/>
            </a:endParaRPr>
          </a:p>
        </p:txBody>
      </p:sp>
      <p:pic>
        <p:nvPicPr>
          <p:cNvPr id="15053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220788"/>
            <a:ext cx="4013519" cy="260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500063" y="3878168"/>
            <a:ext cx="291465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n-US" sz="2400" b="0" kern="0" dirty="0">
                <a:latin typeface="+mn-lt"/>
                <a:ea typeface="+mn-ea"/>
                <a:cs typeface="+mn-cs"/>
              </a:rPr>
              <a:t>Salt (</a:t>
            </a:r>
            <a:r>
              <a:rPr lang="en-US" sz="2400" b="0" kern="0" dirty="0" err="1">
                <a:latin typeface="+mn-lt"/>
                <a:ea typeface="+mn-ea"/>
                <a:cs typeface="+mn-cs"/>
              </a:rPr>
              <a:t>NaCl</a:t>
            </a:r>
            <a:r>
              <a:rPr lang="en-US" sz="2400" b="0" kern="0" dirty="0">
                <a:latin typeface="+mn-lt"/>
                <a:ea typeface="+mn-ea"/>
                <a:cs typeface="+mn-cs"/>
              </a:rPr>
              <a:t>) in Water</a:t>
            </a:r>
          </a:p>
        </p:txBody>
      </p:sp>
      <p:pic>
        <p:nvPicPr>
          <p:cNvPr id="6" name="Picture 4" descr="Image result for universal solv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581" y="4104630"/>
            <a:ext cx="4561695" cy="22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5577840" y="3447956"/>
            <a:ext cx="356616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n-US" sz="2400" b="0" kern="0" dirty="0" smtClean="0">
                <a:latin typeface="+mn-lt"/>
                <a:ea typeface="+mn-ea"/>
                <a:cs typeface="+mn-cs"/>
              </a:rPr>
              <a:t>Sugar (</a:t>
            </a:r>
            <a:r>
              <a:rPr lang="en-US" sz="2400" kern="0" dirty="0" smtClean="0"/>
              <a:t>C</a:t>
            </a:r>
            <a:r>
              <a:rPr lang="en-US" sz="2400" kern="0" baseline="-25000" dirty="0" smtClean="0"/>
              <a:t>6</a:t>
            </a:r>
            <a:r>
              <a:rPr lang="en-US" sz="2400" kern="0" dirty="0" smtClean="0"/>
              <a:t>H</a:t>
            </a:r>
            <a:r>
              <a:rPr lang="en-US" sz="2400" kern="0" baseline="-25000" dirty="0" smtClean="0"/>
              <a:t>12</a:t>
            </a:r>
            <a:r>
              <a:rPr lang="en-US" sz="2400" kern="0" dirty="0" smtClean="0"/>
              <a:t>O</a:t>
            </a:r>
            <a:r>
              <a:rPr lang="en-US" sz="2400" kern="0" baseline="-25000" dirty="0" smtClean="0"/>
              <a:t>6</a:t>
            </a:r>
            <a:r>
              <a:rPr lang="en-US" sz="2400" b="0" kern="0" dirty="0" smtClean="0">
                <a:latin typeface="+mn-lt"/>
                <a:ea typeface="+mn-ea"/>
                <a:cs typeface="+mn-cs"/>
              </a:rPr>
              <a:t>) </a:t>
            </a:r>
            <a:r>
              <a:rPr lang="en-US" sz="2400" b="0" kern="0" dirty="0">
                <a:latin typeface="+mn-lt"/>
                <a:ea typeface="+mn-ea"/>
                <a:cs typeface="+mn-cs"/>
              </a:rPr>
              <a:t>in Water</a:t>
            </a:r>
          </a:p>
        </p:txBody>
      </p:sp>
    </p:spTree>
    <p:extLst>
      <p:ext uri="{BB962C8B-B14F-4D97-AF65-F5344CB8AC3E}">
        <p14:creationId xmlns:p14="http://schemas.microsoft.com/office/powerpoint/2010/main" val="382664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 Relating to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30767" cy="4891721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/>
              <a:t>Solute: </a:t>
            </a:r>
            <a:r>
              <a:rPr lang="en-US" dirty="0"/>
              <a:t>substance that is dissolved (sugar)</a:t>
            </a:r>
          </a:p>
          <a:p>
            <a:r>
              <a:rPr lang="en-US" u="sng" dirty="0"/>
              <a:t>Solvent</a:t>
            </a:r>
            <a:r>
              <a:rPr lang="en-US" dirty="0"/>
              <a:t>: substance that does the dissolving (water)</a:t>
            </a:r>
          </a:p>
          <a:p>
            <a:r>
              <a:rPr lang="en-US" u="sng" dirty="0"/>
              <a:t>Mixture</a:t>
            </a:r>
            <a:r>
              <a:rPr lang="en-US" dirty="0"/>
              <a:t>: combination of substances in which individual substances retain their own properties (sand + sugar)</a:t>
            </a:r>
          </a:p>
          <a:p>
            <a:r>
              <a:rPr lang="en-US" u="sng" dirty="0"/>
              <a:t>Solution</a:t>
            </a:r>
            <a:r>
              <a:rPr lang="en-US" dirty="0"/>
              <a:t>: mixture of 2+ substances in which the molecules of these substances are evenly distributed (sugar water)</a:t>
            </a:r>
          </a:p>
          <a:p>
            <a:r>
              <a:rPr lang="en-US" u="sng" dirty="0"/>
              <a:t>Suspension</a:t>
            </a:r>
            <a:r>
              <a:rPr lang="en-US" dirty="0"/>
              <a:t>: no dissolving occurs, but one substance separates into small pieces and remains suspended</a:t>
            </a:r>
          </a:p>
        </p:txBody>
      </p:sp>
      <p:sp>
        <p:nvSpPr>
          <p:cNvPr id="4" name="SMARTInkShape-236"/>
          <p:cNvSpPr/>
          <p:nvPr>
            <p:custDataLst>
              <p:tags r:id="rId1"/>
            </p:custDataLst>
          </p:nvPr>
        </p:nvSpPr>
        <p:spPr>
          <a:xfrm>
            <a:off x="6349008" y="1785938"/>
            <a:ext cx="598290" cy="35677"/>
          </a:xfrm>
          <a:custGeom>
            <a:avLst/>
            <a:gdLst/>
            <a:ahLst/>
            <a:cxnLst/>
            <a:rect l="0" t="0" r="0" b="0"/>
            <a:pathLst>
              <a:path w="598290" h="35677">
                <a:moveTo>
                  <a:pt x="0" y="17859"/>
                </a:moveTo>
                <a:lnTo>
                  <a:pt x="0" y="17859"/>
                </a:lnTo>
                <a:lnTo>
                  <a:pt x="8121" y="10730"/>
                </a:lnTo>
                <a:lnTo>
                  <a:pt x="17169" y="5430"/>
                </a:lnTo>
                <a:lnTo>
                  <a:pt x="52381" y="1608"/>
                </a:lnTo>
                <a:lnTo>
                  <a:pt x="86450" y="715"/>
                </a:lnTo>
                <a:lnTo>
                  <a:pt x="121766" y="1309"/>
                </a:lnTo>
                <a:lnTo>
                  <a:pt x="163960" y="6231"/>
                </a:lnTo>
                <a:lnTo>
                  <a:pt x="201598" y="8130"/>
                </a:lnTo>
                <a:lnTo>
                  <a:pt x="237885" y="9684"/>
                </a:lnTo>
                <a:lnTo>
                  <a:pt x="273772" y="14996"/>
                </a:lnTo>
                <a:lnTo>
                  <a:pt x="309541" y="18003"/>
                </a:lnTo>
                <a:lnTo>
                  <a:pt x="348251" y="24737"/>
                </a:lnTo>
                <a:lnTo>
                  <a:pt x="383313" y="30176"/>
                </a:lnTo>
                <a:lnTo>
                  <a:pt x="419400" y="33255"/>
                </a:lnTo>
                <a:lnTo>
                  <a:pt x="453299" y="34623"/>
                </a:lnTo>
                <a:lnTo>
                  <a:pt x="492711" y="35394"/>
                </a:lnTo>
                <a:lnTo>
                  <a:pt x="531445" y="35676"/>
                </a:lnTo>
                <a:lnTo>
                  <a:pt x="569460" y="25999"/>
                </a:lnTo>
                <a:lnTo>
                  <a:pt x="580515" y="20484"/>
                </a:lnTo>
                <a:lnTo>
                  <a:pt x="598289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SMARTInkShape-Group111"/>
          <p:cNvGrpSpPr/>
          <p:nvPr/>
        </p:nvGrpSpPr>
        <p:grpSpPr>
          <a:xfrm>
            <a:off x="5822156" y="3098602"/>
            <a:ext cx="2562822" cy="89244"/>
            <a:chOff x="5822156" y="3098602"/>
            <a:chExt cx="2562822" cy="89244"/>
          </a:xfrm>
        </p:grpSpPr>
        <p:sp>
          <p:nvSpPr>
            <p:cNvPr id="5" name="SMARTInkShape-237"/>
            <p:cNvSpPr/>
            <p:nvPr>
              <p:custDataLst>
                <p:tags r:id="rId2"/>
              </p:custDataLst>
            </p:nvPr>
          </p:nvSpPr>
          <p:spPr>
            <a:xfrm>
              <a:off x="6161484" y="3134320"/>
              <a:ext cx="2223494" cy="53526"/>
            </a:xfrm>
            <a:custGeom>
              <a:avLst/>
              <a:gdLst/>
              <a:ahLst/>
              <a:cxnLst/>
              <a:rect l="0" t="0" r="0" b="0"/>
              <a:pathLst>
                <a:path w="2223494" h="53526">
                  <a:moveTo>
                    <a:pt x="0" y="17860"/>
                  </a:moveTo>
                  <a:lnTo>
                    <a:pt x="0" y="17860"/>
                  </a:lnTo>
                  <a:lnTo>
                    <a:pt x="38855" y="17860"/>
                  </a:lnTo>
                  <a:lnTo>
                    <a:pt x="77659" y="15214"/>
                  </a:lnTo>
                  <a:lnTo>
                    <a:pt x="109922" y="11722"/>
                  </a:lnTo>
                  <a:lnTo>
                    <a:pt x="144104" y="10171"/>
                  </a:lnTo>
                  <a:lnTo>
                    <a:pt x="181786" y="9482"/>
                  </a:lnTo>
                  <a:lnTo>
                    <a:pt x="222677" y="8183"/>
                  </a:lnTo>
                  <a:lnTo>
                    <a:pt x="267309" y="4298"/>
                  </a:lnTo>
                  <a:lnTo>
                    <a:pt x="290323" y="2866"/>
                  </a:lnTo>
                  <a:lnTo>
                    <a:pt x="313604" y="1910"/>
                  </a:lnTo>
                  <a:lnTo>
                    <a:pt x="337061" y="1274"/>
                  </a:lnTo>
                  <a:lnTo>
                    <a:pt x="361629" y="849"/>
                  </a:lnTo>
                  <a:lnTo>
                    <a:pt x="386938" y="566"/>
                  </a:lnTo>
                  <a:lnTo>
                    <a:pt x="412740" y="378"/>
                  </a:lnTo>
                  <a:lnTo>
                    <a:pt x="437879" y="252"/>
                  </a:lnTo>
                  <a:lnTo>
                    <a:pt x="462575" y="168"/>
                  </a:lnTo>
                  <a:lnTo>
                    <a:pt x="486978" y="112"/>
                  </a:lnTo>
                  <a:lnTo>
                    <a:pt x="512175" y="75"/>
                  </a:lnTo>
                  <a:lnTo>
                    <a:pt x="537904" y="50"/>
                  </a:lnTo>
                  <a:lnTo>
                    <a:pt x="563985" y="33"/>
                  </a:lnTo>
                  <a:lnTo>
                    <a:pt x="590302" y="22"/>
                  </a:lnTo>
                  <a:lnTo>
                    <a:pt x="616778" y="15"/>
                  </a:lnTo>
                  <a:lnTo>
                    <a:pt x="643357" y="10"/>
                  </a:lnTo>
                  <a:lnTo>
                    <a:pt x="670007" y="7"/>
                  </a:lnTo>
                  <a:lnTo>
                    <a:pt x="696702" y="5"/>
                  </a:lnTo>
                  <a:lnTo>
                    <a:pt x="723429" y="3"/>
                  </a:lnTo>
                  <a:lnTo>
                    <a:pt x="749184" y="2"/>
                  </a:lnTo>
                  <a:lnTo>
                    <a:pt x="774292" y="1"/>
                  </a:lnTo>
                  <a:lnTo>
                    <a:pt x="798969" y="1"/>
                  </a:lnTo>
                  <a:lnTo>
                    <a:pt x="824349" y="1"/>
                  </a:lnTo>
                  <a:lnTo>
                    <a:pt x="850198" y="1"/>
                  </a:lnTo>
                  <a:lnTo>
                    <a:pt x="876362" y="0"/>
                  </a:lnTo>
                  <a:lnTo>
                    <a:pt x="901741" y="0"/>
                  </a:lnTo>
                  <a:lnTo>
                    <a:pt x="926599" y="0"/>
                  </a:lnTo>
                  <a:lnTo>
                    <a:pt x="951107" y="0"/>
                  </a:lnTo>
                  <a:lnTo>
                    <a:pt x="976376" y="0"/>
                  </a:lnTo>
                  <a:lnTo>
                    <a:pt x="1002152" y="0"/>
                  </a:lnTo>
                  <a:lnTo>
                    <a:pt x="1028266" y="0"/>
                  </a:lnTo>
                  <a:lnTo>
                    <a:pt x="1053612" y="0"/>
                  </a:lnTo>
                  <a:lnTo>
                    <a:pt x="1078448" y="0"/>
                  </a:lnTo>
                  <a:lnTo>
                    <a:pt x="1102941" y="0"/>
                  </a:lnTo>
                  <a:lnTo>
                    <a:pt x="1128201" y="0"/>
                  </a:lnTo>
                  <a:lnTo>
                    <a:pt x="1153969" y="0"/>
                  </a:lnTo>
                  <a:lnTo>
                    <a:pt x="1180079" y="0"/>
                  </a:lnTo>
                  <a:lnTo>
                    <a:pt x="1205422" y="0"/>
                  </a:lnTo>
                  <a:lnTo>
                    <a:pt x="1230256" y="0"/>
                  </a:lnTo>
                  <a:lnTo>
                    <a:pt x="1254749" y="0"/>
                  </a:lnTo>
                  <a:lnTo>
                    <a:pt x="1280008" y="993"/>
                  </a:lnTo>
                  <a:lnTo>
                    <a:pt x="1305775" y="2646"/>
                  </a:lnTo>
                  <a:lnTo>
                    <a:pt x="1331884" y="4741"/>
                  </a:lnTo>
                  <a:lnTo>
                    <a:pt x="1358220" y="6137"/>
                  </a:lnTo>
                  <a:lnTo>
                    <a:pt x="1384707" y="7068"/>
                  </a:lnTo>
                  <a:lnTo>
                    <a:pt x="1411294" y="7689"/>
                  </a:lnTo>
                  <a:lnTo>
                    <a:pt x="1437948" y="9095"/>
                  </a:lnTo>
                  <a:lnTo>
                    <a:pt x="1464648" y="11024"/>
                  </a:lnTo>
                  <a:lnTo>
                    <a:pt x="1491378" y="13302"/>
                  </a:lnTo>
                  <a:lnTo>
                    <a:pt x="1517134" y="14822"/>
                  </a:lnTo>
                  <a:lnTo>
                    <a:pt x="1542243" y="15834"/>
                  </a:lnTo>
                  <a:lnTo>
                    <a:pt x="1566920" y="16509"/>
                  </a:lnTo>
                  <a:lnTo>
                    <a:pt x="1592301" y="17952"/>
                  </a:lnTo>
                  <a:lnTo>
                    <a:pt x="1618151" y="19905"/>
                  </a:lnTo>
                  <a:lnTo>
                    <a:pt x="1644315" y="22200"/>
                  </a:lnTo>
                  <a:lnTo>
                    <a:pt x="1668702" y="24722"/>
                  </a:lnTo>
                  <a:lnTo>
                    <a:pt x="1691906" y="27396"/>
                  </a:lnTo>
                  <a:lnTo>
                    <a:pt x="1714321" y="30170"/>
                  </a:lnTo>
                  <a:lnTo>
                    <a:pt x="1737200" y="32020"/>
                  </a:lnTo>
                  <a:lnTo>
                    <a:pt x="1760392" y="33253"/>
                  </a:lnTo>
                  <a:lnTo>
                    <a:pt x="1783790" y="34075"/>
                  </a:lnTo>
                  <a:lnTo>
                    <a:pt x="1828308" y="37634"/>
                  </a:lnTo>
                  <a:lnTo>
                    <a:pt x="1871246" y="41531"/>
                  </a:lnTo>
                  <a:lnTo>
                    <a:pt x="1913480" y="43263"/>
                  </a:lnTo>
                  <a:lnTo>
                    <a:pt x="1952756" y="46678"/>
                  </a:lnTo>
                  <a:lnTo>
                    <a:pt x="1989063" y="50512"/>
                  </a:lnTo>
                  <a:lnTo>
                    <a:pt x="2021737" y="52215"/>
                  </a:lnTo>
                  <a:lnTo>
                    <a:pt x="2052794" y="52973"/>
                  </a:lnTo>
                  <a:lnTo>
                    <a:pt x="2095524" y="53399"/>
                  </a:lnTo>
                  <a:lnTo>
                    <a:pt x="2133321" y="53525"/>
                  </a:lnTo>
                  <a:lnTo>
                    <a:pt x="2164363" y="50917"/>
                  </a:lnTo>
                  <a:lnTo>
                    <a:pt x="2223493" y="357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38"/>
            <p:cNvSpPr/>
            <p:nvPr>
              <p:custDataLst>
                <p:tags r:id="rId3"/>
              </p:custDataLst>
            </p:nvPr>
          </p:nvSpPr>
          <p:spPr>
            <a:xfrm>
              <a:off x="5822156" y="3098602"/>
              <a:ext cx="2339579" cy="44649"/>
            </a:xfrm>
            <a:custGeom>
              <a:avLst/>
              <a:gdLst/>
              <a:ahLst/>
              <a:cxnLst/>
              <a:rect l="0" t="0" r="0" b="0"/>
              <a:pathLst>
                <a:path w="2339579" h="44649">
                  <a:moveTo>
                    <a:pt x="2339578" y="26789"/>
                  </a:moveTo>
                  <a:lnTo>
                    <a:pt x="2339578" y="26789"/>
                  </a:lnTo>
                  <a:lnTo>
                    <a:pt x="2300723" y="26789"/>
                  </a:lnTo>
                  <a:lnTo>
                    <a:pt x="2261920" y="29434"/>
                  </a:lnTo>
                  <a:lnTo>
                    <a:pt x="2229657" y="32925"/>
                  </a:lnTo>
                  <a:lnTo>
                    <a:pt x="2195474" y="34477"/>
                  </a:lnTo>
                  <a:lnTo>
                    <a:pt x="2160438" y="35167"/>
                  </a:lnTo>
                  <a:lnTo>
                    <a:pt x="2124030" y="35473"/>
                  </a:lnTo>
                  <a:lnTo>
                    <a:pt x="2084699" y="35609"/>
                  </a:lnTo>
                  <a:lnTo>
                    <a:pt x="2041421" y="35670"/>
                  </a:lnTo>
                  <a:lnTo>
                    <a:pt x="2018768" y="35686"/>
                  </a:lnTo>
                  <a:lnTo>
                    <a:pt x="1994736" y="34704"/>
                  </a:lnTo>
                  <a:lnTo>
                    <a:pt x="1969785" y="33058"/>
                  </a:lnTo>
                  <a:lnTo>
                    <a:pt x="1944221" y="30968"/>
                  </a:lnTo>
                  <a:lnTo>
                    <a:pt x="1916265" y="29575"/>
                  </a:lnTo>
                  <a:lnTo>
                    <a:pt x="1886714" y="28646"/>
                  </a:lnTo>
                  <a:lnTo>
                    <a:pt x="1856098" y="28027"/>
                  </a:lnTo>
                  <a:lnTo>
                    <a:pt x="1824774" y="26622"/>
                  </a:lnTo>
                  <a:lnTo>
                    <a:pt x="1792977" y="24693"/>
                  </a:lnTo>
                  <a:lnTo>
                    <a:pt x="1760865" y="22415"/>
                  </a:lnTo>
                  <a:lnTo>
                    <a:pt x="1727551" y="19904"/>
                  </a:lnTo>
                  <a:lnTo>
                    <a:pt x="1693435" y="17238"/>
                  </a:lnTo>
                  <a:lnTo>
                    <a:pt x="1658784" y="14468"/>
                  </a:lnTo>
                  <a:lnTo>
                    <a:pt x="1623779" y="11630"/>
                  </a:lnTo>
                  <a:lnTo>
                    <a:pt x="1588535" y="8745"/>
                  </a:lnTo>
                  <a:lnTo>
                    <a:pt x="1553133" y="5830"/>
                  </a:lnTo>
                  <a:lnTo>
                    <a:pt x="1516632" y="3887"/>
                  </a:lnTo>
                  <a:lnTo>
                    <a:pt x="1479401" y="2591"/>
                  </a:lnTo>
                  <a:lnTo>
                    <a:pt x="1441681" y="1727"/>
                  </a:lnTo>
                  <a:lnTo>
                    <a:pt x="1404629" y="1151"/>
                  </a:lnTo>
                  <a:lnTo>
                    <a:pt x="1368021" y="767"/>
                  </a:lnTo>
                  <a:lnTo>
                    <a:pt x="1331710" y="512"/>
                  </a:lnTo>
                  <a:lnTo>
                    <a:pt x="1294603" y="341"/>
                  </a:lnTo>
                  <a:lnTo>
                    <a:pt x="1256967" y="227"/>
                  </a:lnTo>
                  <a:lnTo>
                    <a:pt x="1218979" y="151"/>
                  </a:lnTo>
                  <a:lnTo>
                    <a:pt x="1182738" y="100"/>
                  </a:lnTo>
                  <a:lnTo>
                    <a:pt x="1147664" y="67"/>
                  </a:lnTo>
                  <a:lnTo>
                    <a:pt x="1113367" y="44"/>
                  </a:lnTo>
                  <a:lnTo>
                    <a:pt x="1079589" y="29"/>
                  </a:lnTo>
                  <a:lnTo>
                    <a:pt x="1046156" y="19"/>
                  </a:lnTo>
                  <a:lnTo>
                    <a:pt x="1012952" y="13"/>
                  </a:lnTo>
                  <a:lnTo>
                    <a:pt x="979903" y="8"/>
                  </a:lnTo>
                  <a:lnTo>
                    <a:pt x="946957" y="5"/>
                  </a:lnTo>
                  <a:lnTo>
                    <a:pt x="914078" y="3"/>
                  </a:lnTo>
                  <a:lnTo>
                    <a:pt x="881245" y="2"/>
                  </a:lnTo>
                  <a:lnTo>
                    <a:pt x="848441" y="1"/>
                  </a:lnTo>
                  <a:lnTo>
                    <a:pt x="815659" y="1"/>
                  </a:lnTo>
                  <a:lnTo>
                    <a:pt x="783882" y="0"/>
                  </a:lnTo>
                  <a:lnTo>
                    <a:pt x="752775" y="0"/>
                  </a:lnTo>
                  <a:lnTo>
                    <a:pt x="722116" y="0"/>
                  </a:lnTo>
                  <a:lnTo>
                    <a:pt x="691755" y="992"/>
                  </a:lnTo>
                  <a:lnTo>
                    <a:pt x="661592" y="2645"/>
                  </a:lnTo>
                  <a:lnTo>
                    <a:pt x="631561" y="4740"/>
                  </a:lnTo>
                  <a:lnTo>
                    <a:pt x="601619" y="6136"/>
                  </a:lnTo>
                  <a:lnTo>
                    <a:pt x="571736" y="7067"/>
                  </a:lnTo>
                  <a:lnTo>
                    <a:pt x="541892" y="7688"/>
                  </a:lnTo>
                  <a:lnTo>
                    <a:pt x="513066" y="9094"/>
                  </a:lnTo>
                  <a:lnTo>
                    <a:pt x="484919" y="11023"/>
                  </a:lnTo>
                  <a:lnTo>
                    <a:pt x="457225" y="13302"/>
                  </a:lnTo>
                  <a:lnTo>
                    <a:pt x="430824" y="14821"/>
                  </a:lnTo>
                  <a:lnTo>
                    <a:pt x="405286" y="15833"/>
                  </a:lnTo>
                  <a:lnTo>
                    <a:pt x="380324" y="16509"/>
                  </a:lnTo>
                  <a:lnTo>
                    <a:pt x="355745" y="17951"/>
                  </a:lnTo>
                  <a:lnTo>
                    <a:pt x="331421" y="19905"/>
                  </a:lnTo>
                  <a:lnTo>
                    <a:pt x="307268" y="22199"/>
                  </a:lnTo>
                  <a:lnTo>
                    <a:pt x="264555" y="27395"/>
                  </a:lnTo>
                  <a:lnTo>
                    <a:pt x="225729" y="32019"/>
                  </a:lnTo>
                  <a:lnTo>
                    <a:pt x="188629" y="34074"/>
                  </a:lnTo>
                  <a:lnTo>
                    <a:pt x="154942" y="37633"/>
                  </a:lnTo>
                  <a:lnTo>
                    <a:pt x="110732" y="42570"/>
                  </a:lnTo>
                  <a:lnTo>
                    <a:pt x="69851" y="44032"/>
                  </a:lnTo>
                  <a:lnTo>
                    <a:pt x="25330" y="44567"/>
                  </a:lnTo>
                  <a:lnTo>
                    <a:pt x="0" y="4464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229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Solution/Suspension</a:t>
            </a:r>
          </a:p>
        </p:txBody>
      </p:sp>
      <p:pic>
        <p:nvPicPr>
          <p:cNvPr id="4098" name="Picture 2" descr="Image result for solution and suspensio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23"/>
          <a:stretch/>
        </p:blipFill>
        <p:spPr bwMode="auto">
          <a:xfrm>
            <a:off x="2724912" y="1417638"/>
            <a:ext cx="4012887" cy="470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36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66716"/>
            <a:ext cx="7200897" cy="977900"/>
          </a:xfrm>
        </p:spPr>
        <p:txBody>
          <a:bodyPr/>
          <a:lstStyle/>
          <a:p>
            <a:r>
              <a:rPr lang="en-US" dirty="0" smtClean="0"/>
              <a:t>Water has a Neutral 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33" y="1444290"/>
            <a:ext cx="4512167" cy="524911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Pure water has a pH of 7</a:t>
            </a:r>
          </a:p>
          <a:p>
            <a:pPr marL="566738" lvl="1"/>
            <a:r>
              <a:rPr lang="en-US" sz="2400" u="sng" dirty="0"/>
              <a:t>pH</a:t>
            </a:r>
            <a:r>
              <a:rPr lang="en-US" sz="2400" dirty="0"/>
              <a:t>: measure of how acidic or basic a solution is</a:t>
            </a:r>
          </a:p>
          <a:p>
            <a:pPr marL="1206500" lvl="2" indent="-285750"/>
            <a:r>
              <a:rPr lang="en-US" sz="2000" dirty="0"/>
              <a:t>Scale ranges from 0 to 14</a:t>
            </a:r>
          </a:p>
          <a:p>
            <a:pPr marL="566738" lvl="1"/>
            <a:r>
              <a:rPr lang="en-US" sz="2400" u="sng" dirty="0"/>
              <a:t>Acid</a:t>
            </a:r>
            <a:r>
              <a:rPr lang="en-US" sz="2400" dirty="0"/>
              <a:t>: Hydrogen ions (H+) form in </a:t>
            </a:r>
            <a:r>
              <a:rPr lang="en-US" sz="2400" dirty="0" smtClean="0"/>
              <a:t>water</a:t>
            </a:r>
            <a:r>
              <a:rPr lang="en-US" sz="2400" dirty="0"/>
              <a:t>; pH is </a:t>
            </a:r>
            <a:r>
              <a:rPr lang="en-US" sz="2400" b="1" dirty="0"/>
              <a:t>less than 7</a:t>
            </a:r>
            <a:endParaRPr lang="en-US" sz="2400" dirty="0"/>
          </a:p>
          <a:p>
            <a:pPr marL="566738" lvl="1"/>
            <a:r>
              <a:rPr lang="en-US" sz="2400" u="sng" dirty="0"/>
              <a:t>Base</a:t>
            </a:r>
            <a:r>
              <a:rPr lang="en-US" sz="2400" dirty="0"/>
              <a:t>: Hydroxide ions (OH-) form </a:t>
            </a:r>
            <a:r>
              <a:rPr lang="en-US" sz="2400" dirty="0" smtClean="0"/>
              <a:t>in </a:t>
            </a:r>
            <a:r>
              <a:rPr lang="en-US" sz="2400" dirty="0"/>
              <a:t>water; pH is </a:t>
            </a:r>
            <a:r>
              <a:rPr lang="en-US" sz="2400" b="1" dirty="0"/>
              <a:t>greater than 7</a:t>
            </a:r>
          </a:p>
          <a:p>
            <a:pPr marL="566738" lvl="1"/>
            <a:r>
              <a:rPr lang="en-US" sz="2400" u="sng" dirty="0"/>
              <a:t>Neutral</a:t>
            </a:r>
            <a:r>
              <a:rPr lang="en-US" sz="2400" dirty="0"/>
              <a:t>: pH is </a:t>
            </a:r>
            <a:r>
              <a:rPr lang="en-US" sz="2400" b="1" dirty="0"/>
              <a:t>equal to 7</a:t>
            </a:r>
          </a:p>
        </p:txBody>
      </p:sp>
      <p:pic>
        <p:nvPicPr>
          <p:cNvPr id="5122" name="Picture 2" descr="Image result for pH sca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76620"/>
            <a:ext cx="4449605" cy="197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MARTInkShape-239"/>
          <p:cNvSpPr/>
          <p:nvPr>
            <p:custDataLst>
              <p:tags r:id="rId1"/>
            </p:custDataLst>
          </p:nvPr>
        </p:nvSpPr>
        <p:spPr>
          <a:xfrm>
            <a:off x="1937873" y="3832110"/>
            <a:ext cx="1732230" cy="52305"/>
          </a:xfrm>
          <a:custGeom>
            <a:avLst/>
            <a:gdLst/>
            <a:ahLst/>
            <a:cxnLst/>
            <a:rect l="0" t="0" r="0" b="0"/>
            <a:pathLst>
              <a:path w="1732230" h="52305">
                <a:moveTo>
                  <a:pt x="35588" y="16585"/>
                </a:moveTo>
                <a:lnTo>
                  <a:pt x="35588" y="16585"/>
                </a:lnTo>
                <a:lnTo>
                  <a:pt x="0" y="16585"/>
                </a:lnTo>
                <a:lnTo>
                  <a:pt x="17915" y="16585"/>
                </a:lnTo>
                <a:lnTo>
                  <a:pt x="20830" y="17578"/>
                </a:lnTo>
                <a:lnTo>
                  <a:pt x="22773" y="19231"/>
                </a:lnTo>
                <a:lnTo>
                  <a:pt x="24068" y="21326"/>
                </a:lnTo>
                <a:lnTo>
                  <a:pt x="33444" y="23653"/>
                </a:lnTo>
                <a:lnTo>
                  <a:pt x="45549" y="25679"/>
                </a:lnTo>
                <a:lnTo>
                  <a:pt x="57942" y="32399"/>
                </a:lnTo>
                <a:lnTo>
                  <a:pt x="67898" y="39681"/>
                </a:lnTo>
                <a:lnTo>
                  <a:pt x="74091" y="41733"/>
                </a:lnTo>
                <a:lnTo>
                  <a:pt x="117468" y="43278"/>
                </a:lnTo>
                <a:lnTo>
                  <a:pt x="156062" y="43362"/>
                </a:lnTo>
                <a:lnTo>
                  <a:pt x="195389" y="42380"/>
                </a:lnTo>
                <a:lnTo>
                  <a:pt x="236082" y="36306"/>
                </a:lnTo>
                <a:lnTo>
                  <a:pt x="278039" y="34812"/>
                </a:lnTo>
                <a:lnTo>
                  <a:pt x="319643" y="39294"/>
                </a:lnTo>
                <a:lnTo>
                  <a:pt x="359735" y="43560"/>
                </a:lnTo>
                <a:lnTo>
                  <a:pt x="398310" y="49272"/>
                </a:lnTo>
                <a:lnTo>
                  <a:pt x="439174" y="50413"/>
                </a:lnTo>
                <a:lnTo>
                  <a:pt x="483300" y="45059"/>
                </a:lnTo>
                <a:lnTo>
                  <a:pt x="520459" y="43707"/>
                </a:lnTo>
                <a:lnTo>
                  <a:pt x="560174" y="43440"/>
                </a:lnTo>
                <a:lnTo>
                  <a:pt x="592526" y="42402"/>
                </a:lnTo>
                <a:lnTo>
                  <a:pt x="625751" y="38642"/>
                </a:lnTo>
                <a:lnTo>
                  <a:pt x="664542" y="35688"/>
                </a:lnTo>
                <a:lnTo>
                  <a:pt x="699628" y="34813"/>
                </a:lnTo>
                <a:lnTo>
                  <a:pt x="740902" y="28381"/>
                </a:lnTo>
                <a:lnTo>
                  <a:pt x="774619" y="26364"/>
                </a:lnTo>
                <a:lnTo>
                  <a:pt x="809744" y="24774"/>
                </a:lnTo>
                <a:lnTo>
                  <a:pt x="845287" y="19453"/>
                </a:lnTo>
                <a:lnTo>
                  <a:pt x="880954" y="17435"/>
                </a:lnTo>
                <a:lnTo>
                  <a:pt x="916657" y="15845"/>
                </a:lnTo>
                <a:lnTo>
                  <a:pt x="951379" y="10523"/>
                </a:lnTo>
                <a:lnTo>
                  <a:pt x="995573" y="8222"/>
                </a:lnTo>
                <a:lnTo>
                  <a:pt x="1031757" y="5177"/>
                </a:lnTo>
                <a:lnTo>
                  <a:pt x="1075391" y="0"/>
                </a:lnTo>
                <a:lnTo>
                  <a:pt x="1110418" y="3844"/>
                </a:lnTo>
                <a:lnTo>
                  <a:pt x="1151673" y="6903"/>
                </a:lnTo>
                <a:lnTo>
                  <a:pt x="1185386" y="7432"/>
                </a:lnTo>
                <a:lnTo>
                  <a:pt x="1229687" y="10257"/>
                </a:lnTo>
                <a:lnTo>
                  <a:pt x="1272135" y="15335"/>
                </a:lnTo>
                <a:lnTo>
                  <a:pt x="1315578" y="17331"/>
                </a:lnTo>
                <a:lnTo>
                  <a:pt x="1348944" y="21216"/>
                </a:lnTo>
                <a:lnTo>
                  <a:pt x="1381632" y="23604"/>
                </a:lnTo>
                <a:lnTo>
                  <a:pt x="1422635" y="24949"/>
                </a:lnTo>
                <a:lnTo>
                  <a:pt x="1461573" y="25347"/>
                </a:lnTo>
                <a:lnTo>
                  <a:pt x="1492875" y="25440"/>
                </a:lnTo>
                <a:lnTo>
                  <a:pt x="1536404" y="25493"/>
                </a:lnTo>
                <a:lnTo>
                  <a:pt x="1570026" y="26500"/>
                </a:lnTo>
                <a:lnTo>
                  <a:pt x="1604684" y="31650"/>
                </a:lnTo>
                <a:lnTo>
                  <a:pt x="1646658" y="33892"/>
                </a:lnTo>
                <a:lnTo>
                  <a:pt x="1688071" y="40509"/>
                </a:lnTo>
                <a:lnTo>
                  <a:pt x="1732229" y="52304"/>
                </a:lnTo>
              </a:path>
            </a:pathLst>
          </a:custGeom>
          <a:ln w="190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SMARTInkShape-Group113"/>
          <p:cNvGrpSpPr/>
          <p:nvPr/>
        </p:nvGrpSpPr>
        <p:grpSpPr>
          <a:xfrm>
            <a:off x="3359172" y="4321969"/>
            <a:ext cx="489524" cy="25538"/>
            <a:chOff x="3359172" y="4321969"/>
            <a:chExt cx="489524" cy="25538"/>
          </a:xfrm>
        </p:grpSpPr>
        <p:sp>
          <p:nvSpPr>
            <p:cNvPr id="5" name="SMARTInkShape-240"/>
            <p:cNvSpPr/>
            <p:nvPr>
              <p:custDataLst>
                <p:tags r:id="rId5"/>
              </p:custDataLst>
            </p:nvPr>
          </p:nvSpPr>
          <p:spPr>
            <a:xfrm>
              <a:off x="3696891" y="4330898"/>
              <a:ext cx="151805" cy="8931"/>
            </a:xfrm>
            <a:custGeom>
              <a:avLst/>
              <a:gdLst/>
              <a:ahLst/>
              <a:cxnLst/>
              <a:rect l="0" t="0" r="0" b="0"/>
              <a:pathLst>
                <a:path w="151805" h="8931">
                  <a:moveTo>
                    <a:pt x="0" y="8930"/>
                  </a:moveTo>
                  <a:lnTo>
                    <a:pt x="0" y="8930"/>
                  </a:lnTo>
                  <a:lnTo>
                    <a:pt x="39217" y="8930"/>
                  </a:lnTo>
                  <a:lnTo>
                    <a:pt x="78314" y="8930"/>
                  </a:lnTo>
                  <a:lnTo>
                    <a:pt x="122074" y="7938"/>
                  </a:lnTo>
                  <a:lnTo>
                    <a:pt x="151804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41"/>
            <p:cNvSpPr/>
            <p:nvPr>
              <p:custDataLst>
                <p:tags r:id="rId6"/>
              </p:custDataLst>
            </p:nvPr>
          </p:nvSpPr>
          <p:spPr>
            <a:xfrm>
              <a:off x="3359172" y="4321969"/>
              <a:ext cx="480595" cy="25538"/>
            </a:xfrm>
            <a:custGeom>
              <a:avLst/>
              <a:gdLst/>
              <a:ahLst/>
              <a:cxnLst/>
              <a:rect l="0" t="0" r="0" b="0"/>
              <a:pathLst>
                <a:path w="480595" h="25538">
                  <a:moveTo>
                    <a:pt x="16250" y="0"/>
                  </a:moveTo>
                  <a:lnTo>
                    <a:pt x="16250" y="0"/>
                  </a:lnTo>
                  <a:lnTo>
                    <a:pt x="0" y="0"/>
                  </a:lnTo>
                  <a:lnTo>
                    <a:pt x="41704" y="0"/>
                  </a:lnTo>
                  <a:lnTo>
                    <a:pt x="83910" y="6136"/>
                  </a:lnTo>
                  <a:lnTo>
                    <a:pt x="124904" y="14821"/>
                  </a:lnTo>
                  <a:lnTo>
                    <a:pt x="163511" y="17459"/>
                  </a:lnTo>
                  <a:lnTo>
                    <a:pt x="197283" y="20452"/>
                  </a:lnTo>
                  <a:lnTo>
                    <a:pt x="226304" y="25537"/>
                  </a:lnTo>
                  <a:lnTo>
                    <a:pt x="259287" y="21677"/>
                  </a:lnTo>
                  <a:lnTo>
                    <a:pt x="295738" y="18990"/>
                  </a:lnTo>
                  <a:lnTo>
                    <a:pt x="331674" y="18194"/>
                  </a:lnTo>
                  <a:lnTo>
                    <a:pt x="373236" y="11788"/>
                  </a:lnTo>
                  <a:lnTo>
                    <a:pt x="407002" y="8784"/>
                  </a:lnTo>
                  <a:lnTo>
                    <a:pt x="480594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MARTInkShape-242"/>
          <p:cNvSpPr/>
          <p:nvPr>
            <p:custDataLst>
              <p:tags r:id="rId2"/>
            </p:custDataLst>
          </p:nvPr>
        </p:nvSpPr>
        <p:spPr>
          <a:xfrm>
            <a:off x="3384352" y="3509367"/>
            <a:ext cx="321469" cy="26790"/>
          </a:xfrm>
          <a:custGeom>
            <a:avLst/>
            <a:gdLst/>
            <a:ahLst/>
            <a:cxnLst/>
            <a:rect l="0" t="0" r="0" b="0"/>
            <a:pathLst>
              <a:path w="321469" h="26790">
                <a:moveTo>
                  <a:pt x="0" y="26789"/>
                </a:moveTo>
                <a:lnTo>
                  <a:pt x="0" y="26789"/>
                </a:lnTo>
                <a:lnTo>
                  <a:pt x="4740" y="22048"/>
                </a:lnTo>
                <a:lnTo>
                  <a:pt x="9713" y="19721"/>
                </a:lnTo>
                <a:lnTo>
                  <a:pt x="12428" y="19101"/>
                </a:lnTo>
                <a:lnTo>
                  <a:pt x="24907" y="11968"/>
                </a:lnTo>
                <a:lnTo>
                  <a:pt x="64041" y="3060"/>
                </a:lnTo>
                <a:lnTo>
                  <a:pt x="102617" y="403"/>
                </a:lnTo>
                <a:lnTo>
                  <a:pt x="146099" y="53"/>
                </a:lnTo>
                <a:lnTo>
                  <a:pt x="190557" y="7"/>
                </a:lnTo>
                <a:lnTo>
                  <a:pt x="228067" y="2"/>
                </a:lnTo>
                <a:lnTo>
                  <a:pt x="268863" y="0"/>
                </a:lnTo>
                <a:lnTo>
                  <a:pt x="296239" y="0"/>
                </a:lnTo>
                <a:lnTo>
                  <a:pt x="321468" y="8930"/>
                </a:lnTo>
              </a:path>
            </a:pathLst>
          </a:custGeom>
          <a:ln w="190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Shape-243"/>
          <p:cNvSpPr/>
          <p:nvPr>
            <p:custDataLst>
              <p:tags r:id="rId3"/>
            </p:custDataLst>
          </p:nvPr>
        </p:nvSpPr>
        <p:spPr>
          <a:xfrm>
            <a:off x="2687836" y="4661297"/>
            <a:ext cx="1250157" cy="53579"/>
          </a:xfrm>
          <a:custGeom>
            <a:avLst/>
            <a:gdLst/>
            <a:ahLst/>
            <a:cxnLst/>
            <a:rect l="0" t="0" r="0" b="0"/>
            <a:pathLst>
              <a:path w="1250157" h="53579">
                <a:moveTo>
                  <a:pt x="0" y="35719"/>
                </a:moveTo>
                <a:lnTo>
                  <a:pt x="0" y="35719"/>
                </a:lnTo>
                <a:lnTo>
                  <a:pt x="39293" y="35719"/>
                </a:lnTo>
                <a:lnTo>
                  <a:pt x="80838" y="28651"/>
                </a:lnTo>
                <a:lnTo>
                  <a:pt x="120919" y="27157"/>
                </a:lnTo>
                <a:lnTo>
                  <a:pt x="160072" y="26897"/>
                </a:lnTo>
                <a:lnTo>
                  <a:pt x="203488" y="25818"/>
                </a:lnTo>
                <a:lnTo>
                  <a:pt x="240728" y="19725"/>
                </a:lnTo>
                <a:lnTo>
                  <a:pt x="278363" y="18412"/>
                </a:lnTo>
                <a:lnTo>
                  <a:pt x="322918" y="15377"/>
                </a:lnTo>
                <a:lnTo>
                  <a:pt x="357617" y="10840"/>
                </a:lnTo>
                <a:lnTo>
                  <a:pt x="400157" y="4566"/>
                </a:lnTo>
                <a:lnTo>
                  <a:pt x="443360" y="901"/>
                </a:lnTo>
                <a:lnTo>
                  <a:pt x="484231" y="178"/>
                </a:lnTo>
                <a:lnTo>
                  <a:pt x="518523" y="53"/>
                </a:lnTo>
                <a:lnTo>
                  <a:pt x="560925" y="10"/>
                </a:lnTo>
                <a:lnTo>
                  <a:pt x="605093" y="1"/>
                </a:lnTo>
                <a:lnTo>
                  <a:pt x="643190" y="1"/>
                </a:lnTo>
                <a:lnTo>
                  <a:pt x="678107" y="0"/>
                </a:lnTo>
                <a:lnTo>
                  <a:pt x="717850" y="4740"/>
                </a:lnTo>
                <a:lnTo>
                  <a:pt x="753218" y="7689"/>
                </a:lnTo>
                <a:lnTo>
                  <a:pt x="793595" y="15814"/>
                </a:lnTo>
                <a:lnTo>
                  <a:pt x="830234" y="24327"/>
                </a:lnTo>
                <a:lnTo>
                  <a:pt x="866135" y="31043"/>
                </a:lnTo>
                <a:lnTo>
                  <a:pt x="901890" y="35787"/>
                </a:lnTo>
                <a:lnTo>
                  <a:pt x="945553" y="42603"/>
                </a:lnTo>
                <a:lnTo>
                  <a:pt x="985609" y="46688"/>
                </a:lnTo>
                <a:lnTo>
                  <a:pt x="1025810" y="52217"/>
                </a:lnTo>
                <a:lnTo>
                  <a:pt x="1062857" y="53175"/>
                </a:lnTo>
                <a:lnTo>
                  <a:pt x="1100513" y="53458"/>
                </a:lnTo>
                <a:lnTo>
                  <a:pt x="1143970" y="53562"/>
                </a:lnTo>
                <a:lnTo>
                  <a:pt x="1188391" y="53575"/>
                </a:lnTo>
                <a:lnTo>
                  <a:pt x="1250156" y="53578"/>
                </a:lnTo>
              </a:path>
            </a:pathLst>
          </a:custGeom>
          <a:ln w="190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Shape-244"/>
          <p:cNvSpPr/>
          <p:nvPr>
            <p:custDataLst>
              <p:tags r:id="rId4"/>
            </p:custDataLst>
          </p:nvPr>
        </p:nvSpPr>
        <p:spPr>
          <a:xfrm>
            <a:off x="736019" y="5089922"/>
            <a:ext cx="630224" cy="17860"/>
          </a:xfrm>
          <a:custGeom>
            <a:avLst/>
            <a:gdLst/>
            <a:ahLst/>
            <a:cxnLst/>
            <a:rect l="0" t="0" r="0" b="0"/>
            <a:pathLst>
              <a:path w="630224" h="17860">
                <a:moveTo>
                  <a:pt x="5145" y="17859"/>
                </a:moveTo>
                <a:lnTo>
                  <a:pt x="5145" y="17859"/>
                </a:lnTo>
                <a:lnTo>
                  <a:pt x="0" y="17859"/>
                </a:lnTo>
                <a:lnTo>
                  <a:pt x="42993" y="17859"/>
                </a:lnTo>
                <a:lnTo>
                  <a:pt x="87580" y="17859"/>
                </a:lnTo>
                <a:lnTo>
                  <a:pt x="124798" y="17859"/>
                </a:lnTo>
                <a:lnTo>
                  <a:pt x="164842" y="17859"/>
                </a:lnTo>
                <a:lnTo>
                  <a:pt x="208126" y="17859"/>
                </a:lnTo>
                <a:lnTo>
                  <a:pt x="242889" y="17859"/>
                </a:lnTo>
                <a:lnTo>
                  <a:pt x="286262" y="17859"/>
                </a:lnTo>
                <a:lnTo>
                  <a:pt x="330697" y="17859"/>
                </a:lnTo>
                <a:lnTo>
                  <a:pt x="363486" y="17859"/>
                </a:lnTo>
                <a:lnTo>
                  <a:pt x="398564" y="17859"/>
                </a:lnTo>
                <a:lnTo>
                  <a:pt x="432014" y="16867"/>
                </a:lnTo>
                <a:lnTo>
                  <a:pt x="472166" y="11722"/>
                </a:lnTo>
                <a:lnTo>
                  <a:pt x="512902" y="6835"/>
                </a:lnTo>
                <a:lnTo>
                  <a:pt x="548498" y="2025"/>
                </a:lnTo>
                <a:lnTo>
                  <a:pt x="591456" y="600"/>
                </a:lnTo>
                <a:lnTo>
                  <a:pt x="630223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41648" cy="373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lower the pH (under 7), the stronger the </a:t>
            </a:r>
            <a:r>
              <a:rPr lang="en-US" dirty="0" smtClean="0"/>
              <a:t>acid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higher the pH (above 7), the stronger the base</a:t>
            </a:r>
          </a:p>
        </p:txBody>
      </p:sp>
      <p:pic>
        <p:nvPicPr>
          <p:cNvPr id="5" name="Picture 3" descr="pH 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043" y="1179894"/>
            <a:ext cx="4645349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34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>
                <a:latin typeface="Arial" charset="0"/>
              </a:rPr>
              <a:t>Density of Water</a:t>
            </a:r>
            <a:endParaRPr lang="en-US" sz="3200" b="1" dirty="0">
              <a:latin typeface="Arial" charset="0"/>
            </a:endParaRPr>
          </a:p>
        </p:txBody>
      </p:sp>
      <p:sp>
        <p:nvSpPr>
          <p:cNvPr id="154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700" y="1417638"/>
            <a:ext cx="5273548" cy="511117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Water is </a:t>
            </a:r>
            <a:r>
              <a:rPr lang="en-US" sz="2800" b="1" dirty="0">
                <a:latin typeface="Arial" charset="0"/>
              </a:rPr>
              <a:t>less dense</a:t>
            </a:r>
            <a:r>
              <a:rPr lang="en-US" sz="2800" dirty="0">
                <a:latin typeface="Arial" charset="0"/>
              </a:rPr>
              <a:t> in its </a:t>
            </a:r>
            <a:r>
              <a:rPr lang="en-US" sz="2800" b="1" dirty="0">
                <a:latin typeface="Arial" charset="0"/>
              </a:rPr>
              <a:t>solid form</a:t>
            </a:r>
            <a:r>
              <a:rPr lang="en-US" sz="2800" dirty="0">
                <a:latin typeface="Arial" charset="0"/>
              </a:rPr>
              <a:t> than it is in its liquid form (Ice floats</a:t>
            </a:r>
            <a:r>
              <a:rPr lang="en-US" sz="2800" dirty="0" smtClean="0">
                <a:latin typeface="Arial" charset="0"/>
              </a:rPr>
              <a:t>!)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charset="0"/>
              </a:rPr>
              <a:t>In </a:t>
            </a:r>
            <a:r>
              <a:rPr lang="en-US" sz="2800" dirty="0">
                <a:latin typeface="Arial" charset="0"/>
              </a:rPr>
              <a:t>its solid form, H</a:t>
            </a:r>
            <a:r>
              <a:rPr lang="en-US" sz="2800" baseline="-25000" dirty="0">
                <a:latin typeface="Arial" charset="0"/>
              </a:rPr>
              <a:t>2</a:t>
            </a:r>
            <a:r>
              <a:rPr lang="en-US" sz="2800" dirty="0">
                <a:latin typeface="Arial" charset="0"/>
              </a:rPr>
              <a:t>O forms crystal lattices, which actually spreads the molecules </a:t>
            </a:r>
            <a:r>
              <a:rPr lang="en-US" sz="2800" dirty="0" smtClean="0">
                <a:latin typeface="Arial" charset="0"/>
              </a:rPr>
              <a:t>apart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i="1" dirty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i="1" dirty="0">
                <a:solidFill>
                  <a:srgbClr val="FFFF00"/>
                </a:solidFill>
                <a:latin typeface="Arial" charset="0"/>
              </a:rPr>
              <a:t>Why might it be a bad thing for ice to sink in a pond?</a:t>
            </a:r>
          </a:p>
        </p:txBody>
      </p:sp>
      <p:pic>
        <p:nvPicPr>
          <p:cNvPr id="154627" name="Picture 4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291" y="2231135"/>
            <a:ext cx="3377633" cy="226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4660" name="SMARTInkShape-Group129"/>
          <p:cNvGrpSpPr/>
          <p:nvPr/>
        </p:nvGrpSpPr>
        <p:grpSpPr>
          <a:xfrm>
            <a:off x="7150049" y="1946781"/>
            <a:ext cx="484467" cy="187415"/>
            <a:chOff x="7150049" y="1946781"/>
            <a:chExt cx="484467" cy="187415"/>
          </a:xfrm>
        </p:grpSpPr>
        <p:sp>
          <p:nvSpPr>
            <p:cNvPr id="154656" name="SMARTInkShape-301"/>
            <p:cNvSpPr/>
            <p:nvPr>
              <p:custDataLst>
                <p:tags r:id="rId49"/>
              </p:custDataLst>
            </p:nvPr>
          </p:nvSpPr>
          <p:spPr>
            <a:xfrm>
              <a:off x="7150049" y="1956843"/>
              <a:ext cx="127647" cy="114846"/>
            </a:xfrm>
            <a:custGeom>
              <a:avLst/>
              <a:gdLst/>
              <a:ahLst/>
              <a:cxnLst/>
              <a:rect l="0" t="0" r="0" b="0"/>
              <a:pathLst>
                <a:path w="127647" h="114846">
                  <a:moveTo>
                    <a:pt x="127646" y="7688"/>
                  </a:moveTo>
                  <a:lnTo>
                    <a:pt x="127646" y="7688"/>
                  </a:lnTo>
                  <a:lnTo>
                    <a:pt x="118165" y="2948"/>
                  </a:lnTo>
                  <a:lnTo>
                    <a:pt x="93307" y="0"/>
                  </a:lnTo>
                  <a:lnTo>
                    <a:pt x="79973" y="1956"/>
                  </a:lnTo>
                  <a:lnTo>
                    <a:pt x="69748" y="7125"/>
                  </a:lnTo>
                  <a:lnTo>
                    <a:pt x="29341" y="36655"/>
                  </a:lnTo>
                  <a:lnTo>
                    <a:pt x="14183" y="52982"/>
                  </a:lnTo>
                  <a:lnTo>
                    <a:pt x="172" y="76277"/>
                  </a:lnTo>
                  <a:lnTo>
                    <a:pt x="0" y="83179"/>
                  </a:lnTo>
                  <a:lnTo>
                    <a:pt x="5100" y="98787"/>
                  </a:lnTo>
                  <a:lnTo>
                    <a:pt x="12214" y="104139"/>
                  </a:lnTo>
                  <a:lnTo>
                    <a:pt x="65139" y="11484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57" name="SMARTInkShape-302"/>
            <p:cNvSpPr/>
            <p:nvPr>
              <p:custDataLst>
                <p:tags r:id="rId50"/>
              </p:custDataLst>
            </p:nvPr>
          </p:nvSpPr>
          <p:spPr>
            <a:xfrm>
              <a:off x="7319014" y="1982391"/>
              <a:ext cx="111616" cy="78448"/>
            </a:xfrm>
            <a:custGeom>
              <a:avLst/>
              <a:gdLst/>
              <a:ahLst/>
              <a:cxnLst/>
              <a:rect l="0" t="0" r="0" b="0"/>
              <a:pathLst>
                <a:path w="111616" h="78448">
                  <a:moveTo>
                    <a:pt x="92627" y="8929"/>
                  </a:moveTo>
                  <a:lnTo>
                    <a:pt x="92627" y="8929"/>
                  </a:lnTo>
                  <a:lnTo>
                    <a:pt x="92627" y="4189"/>
                  </a:lnTo>
                  <a:lnTo>
                    <a:pt x="90642" y="2792"/>
                  </a:lnTo>
                  <a:lnTo>
                    <a:pt x="72510" y="367"/>
                  </a:lnTo>
                  <a:lnTo>
                    <a:pt x="29136" y="32578"/>
                  </a:lnTo>
                  <a:lnTo>
                    <a:pt x="1313" y="63706"/>
                  </a:lnTo>
                  <a:lnTo>
                    <a:pt x="0" y="67275"/>
                  </a:lnTo>
                  <a:lnTo>
                    <a:pt x="118" y="70647"/>
                  </a:lnTo>
                  <a:lnTo>
                    <a:pt x="1189" y="73887"/>
                  </a:lnTo>
                  <a:lnTo>
                    <a:pt x="2894" y="76047"/>
                  </a:lnTo>
                  <a:lnTo>
                    <a:pt x="7435" y="78447"/>
                  </a:lnTo>
                  <a:lnTo>
                    <a:pt x="45960" y="71866"/>
                  </a:lnTo>
                  <a:lnTo>
                    <a:pt x="87524" y="55132"/>
                  </a:lnTo>
                  <a:lnTo>
                    <a:pt x="95178" y="51638"/>
                  </a:lnTo>
                  <a:lnTo>
                    <a:pt x="106328" y="39817"/>
                  </a:lnTo>
                  <a:lnTo>
                    <a:pt x="110691" y="32498"/>
                  </a:lnTo>
                  <a:lnTo>
                    <a:pt x="111615" y="26626"/>
                  </a:lnTo>
                  <a:lnTo>
                    <a:pt x="110246" y="21719"/>
                  </a:lnTo>
                  <a:lnTo>
                    <a:pt x="103434" y="13621"/>
                  </a:lnTo>
                  <a:lnTo>
                    <a:pt x="83697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58" name="SMARTInkShape-303"/>
            <p:cNvSpPr/>
            <p:nvPr>
              <p:custDataLst>
                <p:tags r:id="rId51"/>
              </p:custDataLst>
            </p:nvPr>
          </p:nvSpPr>
          <p:spPr>
            <a:xfrm>
              <a:off x="7459539" y="2000250"/>
              <a:ext cx="85258" cy="87970"/>
            </a:xfrm>
            <a:custGeom>
              <a:avLst/>
              <a:gdLst/>
              <a:ahLst/>
              <a:cxnLst/>
              <a:rect l="0" t="0" r="0" b="0"/>
              <a:pathLst>
                <a:path w="85258" h="87970">
                  <a:moveTo>
                    <a:pt x="41399" y="8930"/>
                  </a:moveTo>
                  <a:lnTo>
                    <a:pt x="41399" y="8930"/>
                  </a:lnTo>
                  <a:lnTo>
                    <a:pt x="33709" y="8930"/>
                  </a:lnTo>
                  <a:lnTo>
                    <a:pt x="13206" y="31003"/>
                  </a:lnTo>
                  <a:lnTo>
                    <a:pt x="1626" y="49535"/>
                  </a:lnTo>
                  <a:lnTo>
                    <a:pt x="0" y="53859"/>
                  </a:lnTo>
                  <a:lnTo>
                    <a:pt x="841" y="66601"/>
                  </a:lnTo>
                  <a:lnTo>
                    <a:pt x="2454" y="74167"/>
                  </a:lnTo>
                  <a:lnTo>
                    <a:pt x="6506" y="79210"/>
                  </a:lnTo>
                  <a:lnTo>
                    <a:pt x="18946" y="84814"/>
                  </a:lnTo>
                  <a:lnTo>
                    <a:pt x="37942" y="87969"/>
                  </a:lnTo>
                  <a:lnTo>
                    <a:pt x="52761" y="83415"/>
                  </a:lnTo>
                  <a:lnTo>
                    <a:pt x="77047" y="69063"/>
                  </a:lnTo>
                  <a:lnTo>
                    <a:pt x="80047" y="63901"/>
                  </a:lnTo>
                  <a:lnTo>
                    <a:pt x="84863" y="36876"/>
                  </a:lnTo>
                  <a:lnTo>
                    <a:pt x="85257" y="30537"/>
                  </a:lnTo>
                  <a:lnTo>
                    <a:pt x="6818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59" name="SMARTInkShape-304"/>
            <p:cNvSpPr/>
            <p:nvPr>
              <p:custDataLst>
                <p:tags r:id="rId52"/>
              </p:custDataLst>
            </p:nvPr>
          </p:nvSpPr>
          <p:spPr>
            <a:xfrm>
              <a:off x="7599164" y="1946781"/>
              <a:ext cx="35352" cy="187415"/>
            </a:xfrm>
            <a:custGeom>
              <a:avLst/>
              <a:gdLst/>
              <a:ahLst/>
              <a:cxnLst/>
              <a:rect l="0" t="0" r="0" b="0"/>
              <a:pathLst>
                <a:path w="35352" h="187415">
                  <a:moveTo>
                    <a:pt x="26789" y="8821"/>
                  </a:moveTo>
                  <a:lnTo>
                    <a:pt x="26789" y="8821"/>
                  </a:lnTo>
                  <a:lnTo>
                    <a:pt x="26789" y="4080"/>
                  </a:lnTo>
                  <a:lnTo>
                    <a:pt x="27781" y="2684"/>
                  </a:lnTo>
                  <a:lnTo>
                    <a:pt x="29435" y="1753"/>
                  </a:lnTo>
                  <a:lnTo>
                    <a:pt x="35351" y="0"/>
                  </a:lnTo>
                  <a:lnTo>
                    <a:pt x="34705" y="39454"/>
                  </a:lnTo>
                  <a:lnTo>
                    <a:pt x="23288" y="80764"/>
                  </a:lnTo>
                  <a:lnTo>
                    <a:pt x="8862" y="117905"/>
                  </a:lnTo>
                  <a:lnTo>
                    <a:pt x="1750" y="147336"/>
                  </a:lnTo>
                  <a:lnTo>
                    <a:pt x="0" y="18741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665" name="SMARTInkShape-Group130"/>
          <p:cNvGrpSpPr/>
          <p:nvPr/>
        </p:nvGrpSpPr>
        <p:grpSpPr>
          <a:xfrm>
            <a:off x="7840275" y="1269884"/>
            <a:ext cx="1330227" cy="335677"/>
            <a:chOff x="7840275" y="1269884"/>
            <a:chExt cx="1330227" cy="335677"/>
          </a:xfrm>
        </p:grpSpPr>
        <p:sp>
          <p:nvSpPr>
            <p:cNvPr id="154661" name="SMARTInkShape-305"/>
            <p:cNvSpPr/>
            <p:nvPr>
              <p:custDataLst>
                <p:tags r:id="rId45"/>
              </p:custDataLst>
            </p:nvPr>
          </p:nvSpPr>
          <p:spPr>
            <a:xfrm>
              <a:off x="8908993" y="1437680"/>
              <a:ext cx="261509" cy="167881"/>
            </a:xfrm>
            <a:custGeom>
              <a:avLst/>
              <a:gdLst/>
              <a:ahLst/>
              <a:cxnLst/>
              <a:rect l="0" t="0" r="0" b="0"/>
              <a:pathLst>
                <a:path w="261509" h="167881">
                  <a:moveTo>
                    <a:pt x="56413" y="0"/>
                  </a:moveTo>
                  <a:lnTo>
                    <a:pt x="56413" y="0"/>
                  </a:lnTo>
                  <a:lnTo>
                    <a:pt x="19126" y="12429"/>
                  </a:lnTo>
                  <a:lnTo>
                    <a:pt x="7429" y="23383"/>
                  </a:lnTo>
                  <a:lnTo>
                    <a:pt x="2922" y="30471"/>
                  </a:lnTo>
                  <a:lnTo>
                    <a:pt x="908" y="36189"/>
                  </a:lnTo>
                  <a:lnTo>
                    <a:pt x="558" y="40993"/>
                  </a:lnTo>
                  <a:lnTo>
                    <a:pt x="7126" y="65313"/>
                  </a:lnTo>
                  <a:lnTo>
                    <a:pt x="34827" y="108956"/>
                  </a:lnTo>
                  <a:lnTo>
                    <a:pt x="41197" y="117216"/>
                  </a:lnTo>
                  <a:lnTo>
                    <a:pt x="44689" y="129487"/>
                  </a:lnTo>
                  <a:lnTo>
                    <a:pt x="46932" y="152136"/>
                  </a:lnTo>
                  <a:lnTo>
                    <a:pt x="44138" y="155994"/>
                  </a:lnTo>
                  <a:lnTo>
                    <a:pt x="33098" y="162927"/>
                  </a:lnTo>
                  <a:lnTo>
                    <a:pt x="26979" y="164180"/>
                  </a:lnTo>
                  <a:lnTo>
                    <a:pt x="1666" y="161384"/>
                  </a:lnTo>
                  <a:lnTo>
                    <a:pt x="71" y="160175"/>
                  </a:lnTo>
                  <a:lnTo>
                    <a:pt x="0" y="158377"/>
                  </a:lnTo>
                  <a:lnTo>
                    <a:pt x="945" y="156186"/>
                  </a:lnTo>
                  <a:lnTo>
                    <a:pt x="11756" y="148362"/>
                  </a:lnTo>
                  <a:lnTo>
                    <a:pt x="52589" y="136830"/>
                  </a:lnTo>
                  <a:lnTo>
                    <a:pt x="91376" y="122351"/>
                  </a:lnTo>
                  <a:lnTo>
                    <a:pt x="135689" y="101036"/>
                  </a:lnTo>
                  <a:lnTo>
                    <a:pt x="156410" y="84396"/>
                  </a:lnTo>
                  <a:lnTo>
                    <a:pt x="182483" y="48743"/>
                  </a:lnTo>
                  <a:lnTo>
                    <a:pt x="192765" y="25356"/>
                  </a:lnTo>
                  <a:lnTo>
                    <a:pt x="193947" y="19881"/>
                  </a:lnTo>
                  <a:lnTo>
                    <a:pt x="193743" y="16230"/>
                  </a:lnTo>
                  <a:lnTo>
                    <a:pt x="192615" y="13797"/>
                  </a:lnTo>
                  <a:lnTo>
                    <a:pt x="189878" y="13166"/>
                  </a:lnTo>
                  <a:lnTo>
                    <a:pt x="181547" y="15112"/>
                  </a:lnTo>
                  <a:lnTo>
                    <a:pt x="144549" y="36925"/>
                  </a:lnTo>
                  <a:lnTo>
                    <a:pt x="101900" y="71780"/>
                  </a:lnTo>
                  <a:lnTo>
                    <a:pt x="87874" y="85149"/>
                  </a:lnTo>
                  <a:lnTo>
                    <a:pt x="80317" y="100352"/>
                  </a:lnTo>
                  <a:lnTo>
                    <a:pt x="78303" y="108573"/>
                  </a:lnTo>
                  <a:lnTo>
                    <a:pt x="81355" y="125645"/>
                  </a:lnTo>
                  <a:lnTo>
                    <a:pt x="90319" y="142162"/>
                  </a:lnTo>
                  <a:lnTo>
                    <a:pt x="104225" y="156118"/>
                  </a:lnTo>
                  <a:lnTo>
                    <a:pt x="117681" y="163643"/>
                  </a:lnTo>
                  <a:lnTo>
                    <a:pt x="139058" y="167880"/>
                  </a:lnTo>
                  <a:lnTo>
                    <a:pt x="155652" y="167879"/>
                  </a:lnTo>
                  <a:lnTo>
                    <a:pt x="172949" y="164571"/>
                  </a:lnTo>
                  <a:lnTo>
                    <a:pt x="210140" y="144458"/>
                  </a:lnTo>
                  <a:lnTo>
                    <a:pt x="224946" y="136633"/>
                  </a:lnTo>
                  <a:lnTo>
                    <a:pt x="261508" y="107345"/>
                  </a:lnTo>
                  <a:lnTo>
                    <a:pt x="252866" y="11608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62" name="SMARTInkShape-306"/>
            <p:cNvSpPr/>
            <p:nvPr>
              <p:custDataLst>
                <p:tags r:id="rId46"/>
              </p:custDataLst>
            </p:nvPr>
          </p:nvSpPr>
          <p:spPr>
            <a:xfrm>
              <a:off x="8342471" y="1419658"/>
              <a:ext cx="515780" cy="184559"/>
            </a:xfrm>
            <a:custGeom>
              <a:avLst/>
              <a:gdLst/>
              <a:ahLst/>
              <a:cxnLst/>
              <a:rect l="0" t="0" r="0" b="0"/>
              <a:pathLst>
                <a:path w="515780" h="184559">
                  <a:moveTo>
                    <a:pt x="140732" y="107319"/>
                  </a:moveTo>
                  <a:lnTo>
                    <a:pt x="140732" y="107319"/>
                  </a:lnTo>
                  <a:lnTo>
                    <a:pt x="147861" y="99197"/>
                  </a:lnTo>
                  <a:lnTo>
                    <a:pt x="153161" y="90149"/>
                  </a:lnTo>
                  <a:lnTo>
                    <a:pt x="152986" y="84958"/>
                  </a:lnTo>
                  <a:lnTo>
                    <a:pt x="147501" y="73899"/>
                  </a:lnTo>
                  <a:lnTo>
                    <a:pt x="141096" y="67661"/>
                  </a:lnTo>
                  <a:lnTo>
                    <a:pt x="137997" y="65997"/>
                  </a:lnTo>
                  <a:lnTo>
                    <a:pt x="105196" y="73137"/>
                  </a:lnTo>
                  <a:lnTo>
                    <a:pt x="68302" y="93327"/>
                  </a:lnTo>
                  <a:lnTo>
                    <a:pt x="24515" y="127059"/>
                  </a:lnTo>
                  <a:lnTo>
                    <a:pt x="2559" y="157265"/>
                  </a:lnTo>
                  <a:lnTo>
                    <a:pt x="0" y="165421"/>
                  </a:lnTo>
                  <a:lnTo>
                    <a:pt x="277" y="171850"/>
                  </a:lnTo>
                  <a:lnTo>
                    <a:pt x="2447" y="177129"/>
                  </a:lnTo>
                  <a:lnTo>
                    <a:pt x="5878" y="180648"/>
                  </a:lnTo>
                  <a:lnTo>
                    <a:pt x="14982" y="184558"/>
                  </a:lnTo>
                  <a:lnTo>
                    <a:pt x="25642" y="183650"/>
                  </a:lnTo>
                  <a:lnTo>
                    <a:pt x="60680" y="171279"/>
                  </a:lnTo>
                  <a:lnTo>
                    <a:pt x="97497" y="140681"/>
                  </a:lnTo>
                  <a:lnTo>
                    <a:pt x="124953" y="105861"/>
                  </a:lnTo>
                  <a:lnTo>
                    <a:pt x="146840" y="64440"/>
                  </a:lnTo>
                  <a:lnTo>
                    <a:pt x="161011" y="27301"/>
                  </a:lnTo>
                  <a:lnTo>
                    <a:pt x="172372" y="1407"/>
                  </a:lnTo>
                  <a:lnTo>
                    <a:pt x="173731" y="0"/>
                  </a:lnTo>
                  <a:lnTo>
                    <a:pt x="174638" y="54"/>
                  </a:lnTo>
                  <a:lnTo>
                    <a:pt x="174249" y="1082"/>
                  </a:lnTo>
                  <a:lnTo>
                    <a:pt x="171174" y="4871"/>
                  </a:lnTo>
                  <a:lnTo>
                    <a:pt x="169144" y="12508"/>
                  </a:lnTo>
                  <a:lnTo>
                    <a:pt x="165356" y="27963"/>
                  </a:lnTo>
                  <a:lnTo>
                    <a:pt x="161598" y="40300"/>
                  </a:lnTo>
                  <a:lnTo>
                    <a:pt x="154246" y="81111"/>
                  </a:lnTo>
                  <a:lnTo>
                    <a:pt x="154345" y="96002"/>
                  </a:lnTo>
                  <a:lnTo>
                    <a:pt x="167234" y="131211"/>
                  </a:lnTo>
                  <a:lnTo>
                    <a:pt x="182937" y="145388"/>
                  </a:lnTo>
                  <a:lnTo>
                    <a:pt x="208799" y="156301"/>
                  </a:lnTo>
                  <a:lnTo>
                    <a:pt x="215876" y="157833"/>
                  </a:lnTo>
                  <a:lnTo>
                    <a:pt x="234323" y="154243"/>
                  </a:lnTo>
                  <a:lnTo>
                    <a:pt x="261728" y="141066"/>
                  </a:lnTo>
                  <a:lnTo>
                    <a:pt x="282416" y="121948"/>
                  </a:lnTo>
                  <a:lnTo>
                    <a:pt x="316575" y="78384"/>
                  </a:lnTo>
                  <a:lnTo>
                    <a:pt x="325948" y="53868"/>
                  </a:lnTo>
                  <a:lnTo>
                    <a:pt x="324733" y="49857"/>
                  </a:lnTo>
                  <a:lnTo>
                    <a:pt x="318090" y="42754"/>
                  </a:lnTo>
                  <a:lnTo>
                    <a:pt x="314534" y="41455"/>
                  </a:lnTo>
                  <a:lnTo>
                    <a:pt x="311170" y="41581"/>
                  </a:lnTo>
                  <a:lnTo>
                    <a:pt x="301811" y="46352"/>
                  </a:lnTo>
                  <a:lnTo>
                    <a:pt x="277204" y="64780"/>
                  </a:lnTo>
                  <a:lnTo>
                    <a:pt x="266540" y="77168"/>
                  </a:lnTo>
                  <a:lnTo>
                    <a:pt x="261140" y="97226"/>
                  </a:lnTo>
                  <a:lnTo>
                    <a:pt x="260723" y="119700"/>
                  </a:lnTo>
                  <a:lnTo>
                    <a:pt x="267152" y="136303"/>
                  </a:lnTo>
                  <a:lnTo>
                    <a:pt x="273629" y="141524"/>
                  </a:lnTo>
                  <a:lnTo>
                    <a:pt x="299723" y="148873"/>
                  </a:lnTo>
                  <a:lnTo>
                    <a:pt x="314251" y="150592"/>
                  </a:lnTo>
                  <a:lnTo>
                    <a:pt x="329969" y="146064"/>
                  </a:lnTo>
                  <a:lnTo>
                    <a:pt x="359572" y="131729"/>
                  </a:lnTo>
                  <a:lnTo>
                    <a:pt x="389674" y="93803"/>
                  </a:lnTo>
                  <a:lnTo>
                    <a:pt x="414494" y="50531"/>
                  </a:lnTo>
                  <a:lnTo>
                    <a:pt x="415514" y="48624"/>
                  </a:lnTo>
                  <a:lnTo>
                    <a:pt x="416193" y="49337"/>
                  </a:lnTo>
                  <a:lnTo>
                    <a:pt x="416949" y="55421"/>
                  </a:lnTo>
                  <a:lnTo>
                    <a:pt x="409810" y="94580"/>
                  </a:lnTo>
                  <a:lnTo>
                    <a:pt x="408669" y="139023"/>
                  </a:lnTo>
                  <a:lnTo>
                    <a:pt x="408654" y="140361"/>
                  </a:lnTo>
                  <a:lnTo>
                    <a:pt x="409635" y="140261"/>
                  </a:lnTo>
                  <a:lnTo>
                    <a:pt x="413373" y="137504"/>
                  </a:lnTo>
                  <a:lnTo>
                    <a:pt x="415695" y="130325"/>
                  </a:lnTo>
                  <a:lnTo>
                    <a:pt x="424437" y="97707"/>
                  </a:lnTo>
                  <a:lnTo>
                    <a:pt x="444396" y="56521"/>
                  </a:lnTo>
                  <a:lnTo>
                    <a:pt x="450319" y="50015"/>
                  </a:lnTo>
                  <a:lnTo>
                    <a:pt x="456259" y="47124"/>
                  </a:lnTo>
                  <a:lnTo>
                    <a:pt x="459231" y="47345"/>
                  </a:lnTo>
                  <a:lnTo>
                    <a:pt x="465181" y="50236"/>
                  </a:lnTo>
                  <a:lnTo>
                    <a:pt x="483589" y="66924"/>
                  </a:lnTo>
                  <a:lnTo>
                    <a:pt x="491551" y="79774"/>
                  </a:lnTo>
                  <a:lnTo>
                    <a:pt x="503218" y="123461"/>
                  </a:lnTo>
                  <a:lnTo>
                    <a:pt x="515779" y="16982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63" name="SMARTInkShape-307"/>
            <p:cNvSpPr/>
            <p:nvPr>
              <p:custDataLst>
                <p:tags r:id="rId47"/>
              </p:custDataLst>
            </p:nvPr>
          </p:nvSpPr>
          <p:spPr>
            <a:xfrm>
              <a:off x="8313539" y="1269884"/>
              <a:ext cx="238776" cy="142898"/>
            </a:xfrm>
            <a:custGeom>
              <a:avLst/>
              <a:gdLst/>
              <a:ahLst/>
              <a:cxnLst/>
              <a:rect l="0" t="0" r="0" b="0"/>
              <a:pathLst>
                <a:path w="238776" h="142898">
                  <a:moveTo>
                    <a:pt x="0" y="42780"/>
                  </a:moveTo>
                  <a:lnTo>
                    <a:pt x="0" y="42780"/>
                  </a:lnTo>
                  <a:lnTo>
                    <a:pt x="12429" y="42780"/>
                  </a:lnTo>
                  <a:lnTo>
                    <a:pt x="18092" y="45426"/>
                  </a:lnTo>
                  <a:lnTo>
                    <a:pt x="20991" y="47520"/>
                  </a:lnTo>
                  <a:lnTo>
                    <a:pt x="29811" y="64690"/>
                  </a:lnTo>
                  <a:lnTo>
                    <a:pt x="34941" y="107597"/>
                  </a:lnTo>
                  <a:lnTo>
                    <a:pt x="34381" y="118221"/>
                  </a:lnTo>
                  <a:lnTo>
                    <a:pt x="27984" y="142355"/>
                  </a:lnTo>
                  <a:lnTo>
                    <a:pt x="27586" y="142897"/>
                  </a:lnTo>
                  <a:lnTo>
                    <a:pt x="27143" y="138209"/>
                  </a:lnTo>
                  <a:lnTo>
                    <a:pt x="50685" y="99322"/>
                  </a:lnTo>
                  <a:lnTo>
                    <a:pt x="78251" y="63545"/>
                  </a:lnTo>
                  <a:lnTo>
                    <a:pt x="91316" y="52571"/>
                  </a:lnTo>
                  <a:lnTo>
                    <a:pt x="96596" y="49307"/>
                  </a:lnTo>
                  <a:lnTo>
                    <a:pt x="118249" y="44714"/>
                  </a:lnTo>
                  <a:lnTo>
                    <a:pt x="129615" y="46285"/>
                  </a:lnTo>
                  <a:lnTo>
                    <a:pt x="139958" y="49299"/>
                  </a:lnTo>
                  <a:lnTo>
                    <a:pt x="179386" y="51392"/>
                  </a:lnTo>
                  <a:lnTo>
                    <a:pt x="200878" y="46875"/>
                  </a:lnTo>
                  <a:lnTo>
                    <a:pt x="219813" y="39253"/>
                  </a:lnTo>
                  <a:lnTo>
                    <a:pt x="229325" y="30960"/>
                  </a:lnTo>
                  <a:lnTo>
                    <a:pt x="235868" y="21652"/>
                  </a:lnTo>
                  <a:lnTo>
                    <a:pt x="238775" y="14207"/>
                  </a:lnTo>
                  <a:lnTo>
                    <a:pt x="238559" y="10833"/>
                  </a:lnTo>
                  <a:lnTo>
                    <a:pt x="235672" y="4438"/>
                  </a:lnTo>
                  <a:lnTo>
                    <a:pt x="233513" y="2336"/>
                  </a:lnTo>
                  <a:lnTo>
                    <a:pt x="228468" y="0"/>
                  </a:lnTo>
                  <a:lnTo>
                    <a:pt x="217627" y="6900"/>
                  </a:lnTo>
                  <a:lnTo>
                    <a:pt x="185976" y="36806"/>
                  </a:lnTo>
                  <a:lnTo>
                    <a:pt x="165090" y="66407"/>
                  </a:lnTo>
                  <a:lnTo>
                    <a:pt x="162671" y="76763"/>
                  </a:lnTo>
                  <a:lnTo>
                    <a:pt x="164240" y="87980"/>
                  </a:lnTo>
                  <a:lnTo>
                    <a:pt x="166049" y="93749"/>
                  </a:lnTo>
                  <a:lnTo>
                    <a:pt x="173349" y="102805"/>
                  </a:lnTo>
                  <a:lnTo>
                    <a:pt x="187524" y="11421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64" name="SMARTInkShape-308"/>
            <p:cNvSpPr/>
            <p:nvPr>
              <p:custDataLst>
                <p:tags r:id="rId48"/>
              </p:custDataLst>
            </p:nvPr>
          </p:nvSpPr>
          <p:spPr>
            <a:xfrm>
              <a:off x="7840275" y="1303734"/>
              <a:ext cx="447936" cy="141829"/>
            </a:xfrm>
            <a:custGeom>
              <a:avLst/>
              <a:gdLst/>
              <a:ahLst/>
              <a:cxnLst/>
              <a:rect l="0" t="0" r="0" b="0"/>
              <a:pathLst>
                <a:path w="447936" h="141829">
                  <a:moveTo>
                    <a:pt x="8920" y="0"/>
                  </a:moveTo>
                  <a:lnTo>
                    <a:pt x="8920" y="0"/>
                  </a:lnTo>
                  <a:lnTo>
                    <a:pt x="7928" y="9114"/>
                  </a:lnTo>
                  <a:lnTo>
                    <a:pt x="1852" y="45457"/>
                  </a:lnTo>
                  <a:lnTo>
                    <a:pt x="542" y="86891"/>
                  </a:lnTo>
                  <a:lnTo>
                    <a:pt x="39" y="131383"/>
                  </a:lnTo>
                  <a:lnTo>
                    <a:pt x="5" y="136824"/>
                  </a:lnTo>
                  <a:lnTo>
                    <a:pt x="0" y="135865"/>
                  </a:lnTo>
                  <a:lnTo>
                    <a:pt x="12420" y="96827"/>
                  </a:lnTo>
                  <a:lnTo>
                    <a:pt x="29494" y="53394"/>
                  </a:lnTo>
                  <a:lnTo>
                    <a:pt x="40884" y="36629"/>
                  </a:lnTo>
                  <a:lnTo>
                    <a:pt x="62047" y="18019"/>
                  </a:lnTo>
                  <a:lnTo>
                    <a:pt x="71558" y="12970"/>
                  </a:lnTo>
                  <a:lnTo>
                    <a:pt x="81738" y="13371"/>
                  </a:lnTo>
                  <a:lnTo>
                    <a:pt x="91886" y="16857"/>
                  </a:lnTo>
                  <a:lnTo>
                    <a:pt x="109130" y="29825"/>
                  </a:lnTo>
                  <a:lnTo>
                    <a:pt x="122948" y="45548"/>
                  </a:lnTo>
                  <a:lnTo>
                    <a:pt x="129053" y="56955"/>
                  </a:lnTo>
                  <a:lnTo>
                    <a:pt x="132971" y="85738"/>
                  </a:lnTo>
                  <a:lnTo>
                    <a:pt x="133898" y="127157"/>
                  </a:lnTo>
                  <a:lnTo>
                    <a:pt x="133919" y="122329"/>
                  </a:lnTo>
                  <a:lnTo>
                    <a:pt x="146293" y="89544"/>
                  </a:lnTo>
                  <a:lnTo>
                    <a:pt x="161740" y="58943"/>
                  </a:lnTo>
                  <a:lnTo>
                    <a:pt x="184738" y="30826"/>
                  </a:lnTo>
                  <a:lnTo>
                    <a:pt x="196533" y="23622"/>
                  </a:lnTo>
                  <a:lnTo>
                    <a:pt x="220273" y="18998"/>
                  </a:lnTo>
                  <a:lnTo>
                    <a:pt x="225229" y="21595"/>
                  </a:lnTo>
                  <a:lnTo>
                    <a:pt x="233379" y="32418"/>
                  </a:lnTo>
                  <a:lnTo>
                    <a:pt x="238807" y="59987"/>
                  </a:lnTo>
                  <a:lnTo>
                    <a:pt x="240415" y="98031"/>
                  </a:lnTo>
                  <a:lnTo>
                    <a:pt x="238145" y="115669"/>
                  </a:lnTo>
                  <a:lnTo>
                    <a:pt x="233345" y="139816"/>
                  </a:lnTo>
                  <a:lnTo>
                    <a:pt x="235927" y="141828"/>
                  </a:lnTo>
                  <a:lnTo>
                    <a:pt x="240625" y="141185"/>
                  </a:lnTo>
                  <a:lnTo>
                    <a:pt x="246734" y="138772"/>
                  </a:lnTo>
                  <a:lnTo>
                    <a:pt x="264812" y="121154"/>
                  </a:lnTo>
                  <a:lnTo>
                    <a:pt x="299950" y="79859"/>
                  </a:lnTo>
                  <a:lnTo>
                    <a:pt x="341631" y="42781"/>
                  </a:lnTo>
                  <a:lnTo>
                    <a:pt x="384979" y="14172"/>
                  </a:lnTo>
                  <a:lnTo>
                    <a:pt x="393677" y="11260"/>
                  </a:lnTo>
                  <a:lnTo>
                    <a:pt x="396394" y="11475"/>
                  </a:lnTo>
                  <a:lnTo>
                    <a:pt x="398205" y="12611"/>
                  </a:lnTo>
                  <a:lnTo>
                    <a:pt x="399411" y="14361"/>
                  </a:lnTo>
                  <a:lnTo>
                    <a:pt x="395461" y="24242"/>
                  </a:lnTo>
                  <a:lnTo>
                    <a:pt x="372016" y="59580"/>
                  </a:lnTo>
                  <a:lnTo>
                    <a:pt x="363772" y="81712"/>
                  </a:lnTo>
                  <a:lnTo>
                    <a:pt x="358481" y="114037"/>
                  </a:lnTo>
                  <a:lnTo>
                    <a:pt x="360031" y="117696"/>
                  </a:lnTo>
                  <a:lnTo>
                    <a:pt x="363049" y="120136"/>
                  </a:lnTo>
                  <a:lnTo>
                    <a:pt x="367045" y="121763"/>
                  </a:lnTo>
                  <a:lnTo>
                    <a:pt x="382069" y="118278"/>
                  </a:lnTo>
                  <a:lnTo>
                    <a:pt x="407548" y="105160"/>
                  </a:lnTo>
                  <a:lnTo>
                    <a:pt x="420245" y="94363"/>
                  </a:lnTo>
                  <a:lnTo>
                    <a:pt x="444552" y="55887"/>
                  </a:lnTo>
                  <a:lnTo>
                    <a:pt x="447935" y="39391"/>
                  </a:lnTo>
                  <a:lnTo>
                    <a:pt x="447449" y="32214"/>
                  </a:lnTo>
                  <a:lnTo>
                    <a:pt x="445139" y="26437"/>
                  </a:lnTo>
                  <a:lnTo>
                    <a:pt x="437283" y="17372"/>
                  </a:lnTo>
                  <a:lnTo>
                    <a:pt x="410756" y="893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671" name="SMARTInkShape-Group131"/>
          <p:cNvGrpSpPr/>
          <p:nvPr/>
        </p:nvGrpSpPr>
        <p:grpSpPr>
          <a:xfrm>
            <a:off x="5911453" y="1073120"/>
            <a:ext cx="1321595" cy="290947"/>
            <a:chOff x="5911453" y="1073120"/>
            <a:chExt cx="1321595" cy="290947"/>
          </a:xfrm>
        </p:grpSpPr>
        <p:sp>
          <p:nvSpPr>
            <p:cNvPr id="154666" name="SMARTInkShape-309"/>
            <p:cNvSpPr/>
            <p:nvPr>
              <p:custDataLst>
                <p:tags r:id="rId40"/>
              </p:custDataLst>
            </p:nvPr>
          </p:nvSpPr>
          <p:spPr>
            <a:xfrm>
              <a:off x="7038198" y="1214438"/>
              <a:ext cx="194850" cy="149629"/>
            </a:xfrm>
            <a:custGeom>
              <a:avLst/>
              <a:gdLst/>
              <a:ahLst/>
              <a:cxnLst/>
              <a:rect l="0" t="0" r="0" b="0"/>
              <a:pathLst>
                <a:path w="194850" h="149629">
                  <a:moveTo>
                    <a:pt x="78763" y="0"/>
                  </a:moveTo>
                  <a:lnTo>
                    <a:pt x="78763" y="0"/>
                  </a:lnTo>
                  <a:lnTo>
                    <a:pt x="44424" y="4740"/>
                  </a:lnTo>
                  <a:lnTo>
                    <a:pt x="16664" y="17169"/>
                  </a:lnTo>
                  <a:lnTo>
                    <a:pt x="6515" y="25159"/>
                  </a:lnTo>
                  <a:lnTo>
                    <a:pt x="3809" y="28679"/>
                  </a:lnTo>
                  <a:lnTo>
                    <a:pt x="802" y="37881"/>
                  </a:lnTo>
                  <a:lnTo>
                    <a:pt x="0" y="43113"/>
                  </a:lnTo>
                  <a:lnTo>
                    <a:pt x="1754" y="51573"/>
                  </a:lnTo>
                  <a:lnTo>
                    <a:pt x="3611" y="55217"/>
                  </a:lnTo>
                  <a:lnTo>
                    <a:pt x="44285" y="86725"/>
                  </a:lnTo>
                  <a:lnTo>
                    <a:pt x="53517" y="98406"/>
                  </a:lnTo>
                  <a:lnTo>
                    <a:pt x="55980" y="104299"/>
                  </a:lnTo>
                  <a:lnTo>
                    <a:pt x="56629" y="109220"/>
                  </a:lnTo>
                  <a:lnTo>
                    <a:pt x="54705" y="117334"/>
                  </a:lnTo>
                  <a:lnTo>
                    <a:pt x="43302" y="132220"/>
                  </a:lnTo>
                  <a:lnTo>
                    <a:pt x="19545" y="149628"/>
                  </a:lnTo>
                  <a:lnTo>
                    <a:pt x="18448" y="149361"/>
                  </a:lnTo>
                  <a:lnTo>
                    <a:pt x="17717" y="148191"/>
                  </a:lnTo>
                  <a:lnTo>
                    <a:pt x="17230" y="146419"/>
                  </a:lnTo>
                  <a:lnTo>
                    <a:pt x="30765" y="134444"/>
                  </a:lnTo>
                  <a:lnTo>
                    <a:pt x="74279" y="113612"/>
                  </a:lnTo>
                  <a:lnTo>
                    <a:pt x="113596" y="98913"/>
                  </a:lnTo>
                  <a:lnTo>
                    <a:pt x="130955" y="91586"/>
                  </a:lnTo>
                  <a:lnTo>
                    <a:pt x="169249" y="60261"/>
                  </a:lnTo>
                  <a:lnTo>
                    <a:pt x="178510" y="46295"/>
                  </a:lnTo>
                  <a:lnTo>
                    <a:pt x="180979" y="39793"/>
                  </a:lnTo>
                  <a:lnTo>
                    <a:pt x="180642" y="34466"/>
                  </a:lnTo>
                  <a:lnTo>
                    <a:pt x="178433" y="29922"/>
                  </a:lnTo>
                  <a:lnTo>
                    <a:pt x="174974" y="25901"/>
                  </a:lnTo>
                  <a:lnTo>
                    <a:pt x="170685" y="24213"/>
                  </a:lnTo>
                  <a:lnTo>
                    <a:pt x="160628" y="24982"/>
                  </a:lnTo>
                  <a:lnTo>
                    <a:pt x="143809" y="35734"/>
                  </a:lnTo>
                  <a:lnTo>
                    <a:pt x="130999" y="46747"/>
                  </a:lnTo>
                  <a:lnTo>
                    <a:pt x="116178" y="75256"/>
                  </a:lnTo>
                  <a:lnTo>
                    <a:pt x="112921" y="90663"/>
                  </a:lnTo>
                  <a:lnTo>
                    <a:pt x="113441" y="96161"/>
                  </a:lnTo>
                  <a:lnTo>
                    <a:pt x="119311" y="107561"/>
                  </a:lnTo>
                  <a:lnTo>
                    <a:pt x="123655" y="113379"/>
                  </a:lnTo>
                  <a:lnTo>
                    <a:pt x="136418" y="122489"/>
                  </a:lnTo>
                  <a:lnTo>
                    <a:pt x="194849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67" name="SMARTInkShape-310"/>
            <p:cNvSpPr/>
            <p:nvPr>
              <p:custDataLst>
                <p:tags r:id="rId41"/>
              </p:custDataLst>
            </p:nvPr>
          </p:nvSpPr>
          <p:spPr>
            <a:xfrm>
              <a:off x="6547781" y="1073120"/>
              <a:ext cx="417376" cy="257404"/>
            </a:xfrm>
            <a:custGeom>
              <a:avLst/>
              <a:gdLst/>
              <a:ahLst/>
              <a:cxnLst/>
              <a:rect l="0" t="0" r="0" b="0"/>
              <a:pathLst>
                <a:path w="417376" h="257404">
                  <a:moveTo>
                    <a:pt x="131625" y="96669"/>
                  </a:moveTo>
                  <a:lnTo>
                    <a:pt x="131625" y="96669"/>
                  </a:lnTo>
                  <a:lnTo>
                    <a:pt x="119197" y="84240"/>
                  </a:lnTo>
                  <a:lnTo>
                    <a:pt x="108242" y="81223"/>
                  </a:lnTo>
                  <a:lnTo>
                    <a:pt x="94444" y="80874"/>
                  </a:lnTo>
                  <a:lnTo>
                    <a:pt x="81697" y="84027"/>
                  </a:lnTo>
                  <a:lnTo>
                    <a:pt x="51207" y="101264"/>
                  </a:lnTo>
                  <a:lnTo>
                    <a:pt x="25047" y="126424"/>
                  </a:lnTo>
                  <a:lnTo>
                    <a:pt x="9427" y="151126"/>
                  </a:lnTo>
                  <a:lnTo>
                    <a:pt x="0" y="176659"/>
                  </a:lnTo>
                  <a:lnTo>
                    <a:pt x="1212" y="181745"/>
                  </a:lnTo>
                  <a:lnTo>
                    <a:pt x="7848" y="192689"/>
                  </a:lnTo>
                  <a:lnTo>
                    <a:pt x="15373" y="195409"/>
                  </a:lnTo>
                  <a:lnTo>
                    <a:pt x="36963" y="195785"/>
                  </a:lnTo>
                  <a:lnTo>
                    <a:pt x="55157" y="189999"/>
                  </a:lnTo>
                  <a:lnTo>
                    <a:pt x="83007" y="170116"/>
                  </a:lnTo>
                  <a:lnTo>
                    <a:pt x="113635" y="131477"/>
                  </a:lnTo>
                  <a:lnTo>
                    <a:pt x="128940" y="102683"/>
                  </a:lnTo>
                  <a:lnTo>
                    <a:pt x="139760" y="63724"/>
                  </a:lnTo>
                  <a:lnTo>
                    <a:pt x="146603" y="25061"/>
                  </a:lnTo>
                  <a:lnTo>
                    <a:pt x="148916" y="3701"/>
                  </a:lnTo>
                  <a:lnTo>
                    <a:pt x="148113" y="1948"/>
                  </a:lnTo>
                  <a:lnTo>
                    <a:pt x="146586" y="779"/>
                  </a:lnTo>
                  <a:lnTo>
                    <a:pt x="144575" y="0"/>
                  </a:lnTo>
                  <a:lnTo>
                    <a:pt x="143235" y="1465"/>
                  </a:lnTo>
                  <a:lnTo>
                    <a:pt x="128231" y="40465"/>
                  </a:lnTo>
                  <a:lnTo>
                    <a:pt x="122796" y="78254"/>
                  </a:lnTo>
                  <a:lnTo>
                    <a:pt x="115891" y="114254"/>
                  </a:lnTo>
                  <a:lnTo>
                    <a:pt x="109544" y="156780"/>
                  </a:lnTo>
                  <a:lnTo>
                    <a:pt x="111228" y="172333"/>
                  </a:lnTo>
                  <a:lnTo>
                    <a:pt x="127236" y="196148"/>
                  </a:lnTo>
                  <a:lnTo>
                    <a:pt x="135644" y="200691"/>
                  </a:lnTo>
                  <a:lnTo>
                    <a:pt x="155570" y="203094"/>
                  </a:lnTo>
                  <a:lnTo>
                    <a:pt x="172364" y="198209"/>
                  </a:lnTo>
                  <a:lnTo>
                    <a:pt x="205525" y="173320"/>
                  </a:lnTo>
                  <a:lnTo>
                    <a:pt x="241713" y="132139"/>
                  </a:lnTo>
                  <a:lnTo>
                    <a:pt x="260270" y="108783"/>
                  </a:lnTo>
                  <a:lnTo>
                    <a:pt x="264000" y="97613"/>
                  </a:lnTo>
                  <a:lnTo>
                    <a:pt x="264523" y="94322"/>
                  </a:lnTo>
                  <a:lnTo>
                    <a:pt x="261896" y="94112"/>
                  </a:lnTo>
                  <a:lnTo>
                    <a:pt x="251039" y="99170"/>
                  </a:lnTo>
                  <a:lnTo>
                    <a:pt x="221800" y="136998"/>
                  </a:lnTo>
                  <a:lnTo>
                    <a:pt x="200986" y="177839"/>
                  </a:lnTo>
                  <a:lnTo>
                    <a:pt x="196163" y="199323"/>
                  </a:lnTo>
                  <a:lnTo>
                    <a:pt x="197471" y="205784"/>
                  </a:lnTo>
                  <a:lnTo>
                    <a:pt x="204215" y="218256"/>
                  </a:lnTo>
                  <a:lnTo>
                    <a:pt x="208792" y="222375"/>
                  </a:lnTo>
                  <a:lnTo>
                    <a:pt x="219169" y="226953"/>
                  </a:lnTo>
                  <a:lnTo>
                    <a:pt x="230395" y="226341"/>
                  </a:lnTo>
                  <a:lnTo>
                    <a:pt x="242992" y="221770"/>
                  </a:lnTo>
                  <a:lnTo>
                    <a:pt x="279244" y="197099"/>
                  </a:lnTo>
                  <a:lnTo>
                    <a:pt x="307414" y="168005"/>
                  </a:lnTo>
                  <a:lnTo>
                    <a:pt x="342667" y="124239"/>
                  </a:lnTo>
                  <a:lnTo>
                    <a:pt x="343758" y="121002"/>
                  </a:lnTo>
                  <a:lnTo>
                    <a:pt x="344484" y="119837"/>
                  </a:lnTo>
                  <a:lnTo>
                    <a:pt x="344969" y="120052"/>
                  </a:lnTo>
                  <a:lnTo>
                    <a:pt x="345292" y="121187"/>
                  </a:lnTo>
                  <a:lnTo>
                    <a:pt x="334889" y="162199"/>
                  </a:lnTo>
                  <a:lnTo>
                    <a:pt x="328975" y="197094"/>
                  </a:lnTo>
                  <a:lnTo>
                    <a:pt x="328196" y="222795"/>
                  </a:lnTo>
                  <a:lnTo>
                    <a:pt x="330142" y="225401"/>
                  </a:lnTo>
                  <a:lnTo>
                    <a:pt x="337595" y="228297"/>
                  </a:lnTo>
                  <a:lnTo>
                    <a:pt x="341367" y="227085"/>
                  </a:lnTo>
                  <a:lnTo>
                    <a:pt x="348206" y="220447"/>
                  </a:lnTo>
                  <a:lnTo>
                    <a:pt x="371452" y="176144"/>
                  </a:lnTo>
                  <a:lnTo>
                    <a:pt x="388113" y="159464"/>
                  </a:lnTo>
                  <a:lnTo>
                    <a:pt x="392906" y="157384"/>
                  </a:lnTo>
                  <a:lnTo>
                    <a:pt x="397094" y="156989"/>
                  </a:lnTo>
                  <a:lnTo>
                    <a:pt x="400877" y="157718"/>
                  </a:lnTo>
                  <a:lnTo>
                    <a:pt x="403400" y="160189"/>
                  </a:lnTo>
                  <a:lnTo>
                    <a:pt x="414140" y="189554"/>
                  </a:lnTo>
                  <a:lnTo>
                    <a:pt x="417091" y="230852"/>
                  </a:lnTo>
                  <a:lnTo>
                    <a:pt x="417375" y="25740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68" name="SMARTInkShape-311"/>
            <p:cNvSpPr/>
            <p:nvPr>
              <p:custDataLst>
                <p:tags r:id="rId42"/>
              </p:custDataLst>
            </p:nvPr>
          </p:nvSpPr>
          <p:spPr>
            <a:xfrm>
              <a:off x="6271235" y="1129753"/>
              <a:ext cx="108548" cy="147193"/>
            </a:xfrm>
            <a:custGeom>
              <a:avLst/>
              <a:gdLst/>
              <a:ahLst/>
              <a:cxnLst/>
              <a:rect l="0" t="0" r="0" b="0"/>
              <a:pathLst>
                <a:path w="108548" h="147193">
                  <a:moveTo>
                    <a:pt x="59913" y="13247"/>
                  </a:moveTo>
                  <a:lnTo>
                    <a:pt x="59913" y="13247"/>
                  </a:lnTo>
                  <a:lnTo>
                    <a:pt x="59913" y="8506"/>
                  </a:lnTo>
                  <a:lnTo>
                    <a:pt x="57268" y="3533"/>
                  </a:lnTo>
                  <a:lnTo>
                    <a:pt x="55173" y="818"/>
                  </a:lnTo>
                  <a:lnTo>
                    <a:pt x="51792" y="0"/>
                  </a:lnTo>
                  <a:lnTo>
                    <a:pt x="42744" y="1737"/>
                  </a:lnTo>
                  <a:lnTo>
                    <a:pt x="10542" y="20759"/>
                  </a:lnTo>
                  <a:lnTo>
                    <a:pt x="6162" y="24208"/>
                  </a:lnTo>
                  <a:lnTo>
                    <a:pt x="1298" y="33332"/>
                  </a:lnTo>
                  <a:lnTo>
                    <a:pt x="0" y="38543"/>
                  </a:lnTo>
                  <a:lnTo>
                    <a:pt x="128" y="43010"/>
                  </a:lnTo>
                  <a:lnTo>
                    <a:pt x="2915" y="50618"/>
                  </a:lnTo>
                  <a:lnTo>
                    <a:pt x="10062" y="60480"/>
                  </a:lnTo>
                  <a:lnTo>
                    <a:pt x="49013" y="78349"/>
                  </a:lnTo>
                  <a:lnTo>
                    <a:pt x="93479" y="95339"/>
                  </a:lnTo>
                  <a:lnTo>
                    <a:pt x="104598" y="101988"/>
                  </a:lnTo>
                  <a:lnTo>
                    <a:pt x="107562" y="105150"/>
                  </a:lnTo>
                  <a:lnTo>
                    <a:pt x="108547" y="109242"/>
                  </a:lnTo>
                  <a:lnTo>
                    <a:pt x="106994" y="119081"/>
                  </a:lnTo>
                  <a:lnTo>
                    <a:pt x="105191" y="122498"/>
                  </a:lnTo>
                  <a:lnTo>
                    <a:pt x="102997" y="124776"/>
                  </a:lnTo>
                  <a:lnTo>
                    <a:pt x="86565" y="136001"/>
                  </a:lnTo>
                  <a:lnTo>
                    <a:pt x="59913" y="14719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69" name="SMARTInkShape-312"/>
            <p:cNvSpPr/>
            <p:nvPr>
              <p:custDataLst>
                <p:tags r:id="rId43"/>
              </p:custDataLst>
            </p:nvPr>
          </p:nvSpPr>
          <p:spPr>
            <a:xfrm>
              <a:off x="6158967" y="1125141"/>
              <a:ext cx="99303" cy="151805"/>
            </a:xfrm>
            <a:custGeom>
              <a:avLst/>
              <a:gdLst/>
              <a:ahLst/>
              <a:cxnLst/>
              <a:rect l="0" t="0" r="0" b="0"/>
              <a:pathLst>
                <a:path w="99303" h="151805">
                  <a:moveTo>
                    <a:pt x="47166" y="0"/>
                  </a:moveTo>
                  <a:lnTo>
                    <a:pt x="47166" y="0"/>
                  </a:lnTo>
                  <a:lnTo>
                    <a:pt x="3551" y="37881"/>
                  </a:lnTo>
                  <a:lnTo>
                    <a:pt x="230" y="43113"/>
                  </a:lnTo>
                  <a:lnTo>
                    <a:pt x="0" y="48586"/>
                  </a:lnTo>
                  <a:lnTo>
                    <a:pt x="5037" y="59958"/>
                  </a:lnTo>
                  <a:lnTo>
                    <a:pt x="9158" y="63784"/>
                  </a:lnTo>
                  <a:lnTo>
                    <a:pt x="47671" y="77894"/>
                  </a:lnTo>
                  <a:lnTo>
                    <a:pt x="89797" y="95294"/>
                  </a:lnTo>
                  <a:lnTo>
                    <a:pt x="95878" y="101222"/>
                  </a:lnTo>
                  <a:lnTo>
                    <a:pt x="98582" y="109811"/>
                  </a:lnTo>
                  <a:lnTo>
                    <a:pt x="99302" y="114879"/>
                  </a:lnTo>
                  <a:lnTo>
                    <a:pt x="96806" y="120242"/>
                  </a:lnTo>
                  <a:lnTo>
                    <a:pt x="86095" y="131493"/>
                  </a:lnTo>
                  <a:lnTo>
                    <a:pt x="63331" y="144243"/>
                  </a:lnTo>
                  <a:lnTo>
                    <a:pt x="29306" y="15180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70" name="SMARTInkShape-313"/>
            <p:cNvSpPr/>
            <p:nvPr>
              <p:custDataLst>
                <p:tags r:id="rId44"/>
              </p:custDataLst>
            </p:nvPr>
          </p:nvSpPr>
          <p:spPr>
            <a:xfrm>
              <a:off x="5911453" y="1213577"/>
              <a:ext cx="190114" cy="111262"/>
            </a:xfrm>
            <a:custGeom>
              <a:avLst/>
              <a:gdLst/>
              <a:ahLst/>
              <a:cxnLst/>
              <a:rect l="0" t="0" r="0" b="0"/>
              <a:pathLst>
                <a:path w="190114" h="111262">
                  <a:moveTo>
                    <a:pt x="0" y="861"/>
                  </a:moveTo>
                  <a:lnTo>
                    <a:pt x="0" y="861"/>
                  </a:lnTo>
                  <a:lnTo>
                    <a:pt x="7689" y="861"/>
                  </a:lnTo>
                  <a:lnTo>
                    <a:pt x="18480" y="42361"/>
                  </a:lnTo>
                  <a:lnTo>
                    <a:pt x="29888" y="83031"/>
                  </a:lnTo>
                  <a:lnTo>
                    <a:pt x="41065" y="94597"/>
                  </a:lnTo>
                  <a:lnTo>
                    <a:pt x="72494" y="110106"/>
                  </a:lnTo>
                  <a:lnTo>
                    <a:pt x="87121" y="111261"/>
                  </a:lnTo>
                  <a:lnTo>
                    <a:pt x="122161" y="103917"/>
                  </a:lnTo>
                  <a:lnTo>
                    <a:pt x="150959" y="91037"/>
                  </a:lnTo>
                  <a:lnTo>
                    <a:pt x="166642" y="75004"/>
                  </a:lnTo>
                  <a:lnTo>
                    <a:pt x="188139" y="37114"/>
                  </a:lnTo>
                  <a:lnTo>
                    <a:pt x="190113" y="24249"/>
                  </a:lnTo>
                  <a:lnTo>
                    <a:pt x="183294" y="3165"/>
                  </a:lnTo>
                  <a:lnTo>
                    <a:pt x="178751" y="413"/>
                  </a:lnTo>
                  <a:lnTo>
                    <a:pt x="165765" y="0"/>
                  </a:lnTo>
                  <a:lnTo>
                    <a:pt x="146460" y="5346"/>
                  </a:lnTo>
                  <a:lnTo>
                    <a:pt x="128173" y="17954"/>
                  </a:lnTo>
                  <a:lnTo>
                    <a:pt x="111344" y="39993"/>
                  </a:lnTo>
                  <a:lnTo>
                    <a:pt x="104718" y="51656"/>
                  </a:lnTo>
                  <a:lnTo>
                    <a:pt x="100150" y="78860"/>
                  </a:lnTo>
                  <a:lnTo>
                    <a:pt x="101728" y="92743"/>
                  </a:lnTo>
                  <a:lnTo>
                    <a:pt x="103537" y="97834"/>
                  </a:lnTo>
                  <a:lnTo>
                    <a:pt x="108712" y="101228"/>
                  </a:lnTo>
                  <a:lnTo>
                    <a:pt x="151805" y="10801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692" name="SMARTInkShape-Group132"/>
          <p:cNvGrpSpPr/>
          <p:nvPr/>
        </p:nvGrpSpPr>
        <p:grpSpPr>
          <a:xfrm>
            <a:off x="7974211" y="1687711"/>
            <a:ext cx="491024" cy="303610"/>
            <a:chOff x="7974211" y="1687711"/>
            <a:chExt cx="491024" cy="303610"/>
          </a:xfrm>
        </p:grpSpPr>
        <p:sp>
          <p:nvSpPr>
            <p:cNvPr id="154672" name="SMARTInkShape-314"/>
            <p:cNvSpPr/>
            <p:nvPr>
              <p:custDataLst>
                <p:tags r:id="rId20"/>
              </p:custDataLst>
            </p:nvPr>
          </p:nvSpPr>
          <p:spPr>
            <a:xfrm>
              <a:off x="8411766" y="1964931"/>
              <a:ext cx="26790" cy="17461"/>
            </a:xfrm>
            <a:custGeom>
              <a:avLst/>
              <a:gdLst/>
              <a:ahLst/>
              <a:cxnLst/>
              <a:rect l="0" t="0" r="0" b="0"/>
              <a:pathLst>
                <a:path w="26790" h="17461">
                  <a:moveTo>
                    <a:pt x="0" y="17460"/>
                  </a:moveTo>
                  <a:lnTo>
                    <a:pt x="0" y="17460"/>
                  </a:lnTo>
                  <a:lnTo>
                    <a:pt x="0" y="12719"/>
                  </a:lnTo>
                  <a:lnTo>
                    <a:pt x="992" y="11323"/>
                  </a:lnTo>
                  <a:lnTo>
                    <a:pt x="2645" y="10392"/>
                  </a:lnTo>
                  <a:lnTo>
                    <a:pt x="4740" y="9771"/>
                  </a:lnTo>
                  <a:lnTo>
                    <a:pt x="18092" y="1626"/>
                  </a:lnTo>
                  <a:lnTo>
                    <a:pt x="25070" y="0"/>
                  </a:lnTo>
                  <a:lnTo>
                    <a:pt x="25643" y="859"/>
                  </a:lnTo>
                  <a:lnTo>
                    <a:pt x="26789" y="853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73" name="SMARTInkShape-315"/>
            <p:cNvSpPr/>
            <p:nvPr>
              <p:custDataLst>
                <p:tags r:id="rId21"/>
              </p:custDataLst>
            </p:nvPr>
          </p:nvSpPr>
          <p:spPr>
            <a:xfrm>
              <a:off x="8397691" y="1884168"/>
              <a:ext cx="14076" cy="17856"/>
            </a:xfrm>
            <a:custGeom>
              <a:avLst/>
              <a:gdLst/>
              <a:ahLst/>
              <a:cxnLst/>
              <a:rect l="0" t="0" r="0" b="0"/>
              <a:pathLst>
                <a:path w="14076" h="17856">
                  <a:moveTo>
                    <a:pt x="5145" y="17855"/>
                  </a:moveTo>
                  <a:lnTo>
                    <a:pt x="5145" y="17855"/>
                  </a:lnTo>
                  <a:lnTo>
                    <a:pt x="5145" y="13115"/>
                  </a:lnTo>
                  <a:lnTo>
                    <a:pt x="2499" y="8142"/>
                  </a:lnTo>
                  <a:lnTo>
                    <a:pt x="404" y="5427"/>
                  </a:lnTo>
                  <a:lnTo>
                    <a:pt x="0" y="3616"/>
                  </a:lnTo>
                  <a:lnTo>
                    <a:pt x="723" y="2409"/>
                  </a:lnTo>
                  <a:lnTo>
                    <a:pt x="5139" y="0"/>
                  </a:lnTo>
                  <a:lnTo>
                    <a:pt x="5143" y="4738"/>
                  </a:lnTo>
                  <a:lnTo>
                    <a:pt x="14075" y="1785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74" name="SMARTInkShape-316"/>
            <p:cNvSpPr/>
            <p:nvPr>
              <p:custDataLst>
                <p:tags r:id="rId22"/>
              </p:custDataLst>
            </p:nvPr>
          </p:nvSpPr>
          <p:spPr>
            <a:xfrm>
              <a:off x="8304610" y="1955602"/>
              <a:ext cx="17860" cy="17860"/>
            </a:xfrm>
            <a:custGeom>
              <a:avLst/>
              <a:gdLst/>
              <a:ahLst/>
              <a:cxnLst/>
              <a:rect l="0" t="0" r="0" b="0"/>
              <a:pathLst>
                <a:path w="17860" h="17860">
                  <a:moveTo>
                    <a:pt x="8929" y="17859"/>
                  </a:moveTo>
                  <a:lnTo>
                    <a:pt x="8929" y="17859"/>
                  </a:lnTo>
                  <a:lnTo>
                    <a:pt x="367" y="17859"/>
                  </a:lnTo>
                  <a:lnTo>
                    <a:pt x="0" y="400"/>
                  </a:lnTo>
                  <a:lnTo>
                    <a:pt x="1785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75" name="SMARTInkShape-317"/>
            <p:cNvSpPr/>
            <p:nvPr>
              <p:custDataLst>
                <p:tags r:id="rId23"/>
              </p:custDataLst>
            </p:nvPr>
          </p:nvSpPr>
          <p:spPr>
            <a:xfrm>
              <a:off x="8126386" y="1973461"/>
              <a:ext cx="17490" cy="17860"/>
            </a:xfrm>
            <a:custGeom>
              <a:avLst/>
              <a:gdLst/>
              <a:ahLst/>
              <a:cxnLst/>
              <a:rect l="0" t="0" r="0" b="0"/>
              <a:pathLst>
                <a:path w="17490" h="17860">
                  <a:moveTo>
                    <a:pt x="17489" y="17859"/>
                  </a:moveTo>
                  <a:lnTo>
                    <a:pt x="17489" y="17859"/>
                  </a:lnTo>
                  <a:lnTo>
                    <a:pt x="8669" y="17859"/>
                  </a:lnTo>
                  <a:lnTo>
                    <a:pt x="0" y="9297"/>
                  </a:lnTo>
                  <a:lnTo>
                    <a:pt x="855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76" name="SMARTInkShape-318"/>
            <p:cNvSpPr/>
            <p:nvPr>
              <p:custDataLst>
                <p:tags r:id="rId24"/>
              </p:custDataLst>
            </p:nvPr>
          </p:nvSpPr>
          <p:spPr>
            <a:xfrm>
              <a:off x="7983508" y="1955602"/>
              <a:ext cx="35352" cy="17860"/>
            </a:xfrm>
            <a:custGeom>
              <a:avLst/>
              <a:gdLst/>
              <a:ahLst/>
              <a:cxnLst/>
              <a:rect l="0" t="0" r="0" b="0"/>
              <a:pathLst>
                <a:path w="35352" h="17860">
                  <a:moveTo>
                    <a:pt x="8562" y="17859"/>
                  </a:moveTo>
                  <a:lnTo>
                    <a:pt x="8562" y="17859"/>
                  </a:lnTo>
                  <a:lnTo>
                    <a:pt x="873" y="17859"/>
                  </a:lnTo>
                  <a:lnTo>
                    <a:pt x="460" y="16867"/>
                  </a:lnTo>
                  <a:lnTo>
                    <a:pt x="0" y="13118"/>
                  </a:lnTo>
                  <a:lnTo>
                    <a:pt x="2441" y="8145"/>
                  </a:lnTo>
                  <a:lnTo>
                    <a:pt x="7353" y="1608"/>
                  </a:lnTo>
                  <a:lnTo>
                    <a:pt x="3535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77" name="SMARTInkShape-319"/>
            <p:cNvSpPr/>
            <p:nvPr>
              <p:custDataLst>
                <p:tags r:id="rId25"/>
              </p:custDataLst>
            </p:nvPr>
          </p:nvSpPr>
          <p:spPr>
            <a:xfrm>
              <a:off x="7974211" y="1866305"/>
              <a:ext cx="7690" cy="8930"/>
            </a:xfrm>
            <a:custGeom>
              <a:avLst/>
              <a:gdLst/>
              <a:ahLst/>
              <a:cxnLst/>
              <a:rect l="0" t="0" r="0" b="0"/>
              <a:pathLst>
                <a:path w="7690" h="8930">
                  <a:moveTo>
                    <a:pt x="0" y="0"/>
                  </a:moveTo>
                  <a:lnTo>
                    <a:pt x="0" y="0"/>
                  </a:lnTo>
                  <a:lnTo>
                    <a:pt x="7689" y="0"/>
                  </a:lnTo>
                  <a:lnTo>
                    <a:pt x="0" y="892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78" name="SMARTInkShape-320"/>
            <p:cNvSpPr/>
            <p:nvPr>
              <p:custDataLst>
                <p:tags r:id="rId26"/>
              </p:custDataLst>
            </p:nvPr>
          </p:nvSpPr>
          <p:spPr>
            <a:xfrm>
              <a:off x="8045648" y="1893094"/>
              <a:ext cx="26391" cy="17860"/>
            </a:xfrm>
            <a:custGeom>
              <a:avLst/>
              <a:gdLst/>
              <a:ahLst/>
              <a:cxnLst/>
              <a:rect l="0" t="0" r="0" b="0"/>
              <a:pathLst>
                <a:path w="26391" h="17860">
                  <a:moveTo>
                    <a:pt x="8930" y="0"/>
                  </a:moveTo>
                  <a:lnTo>
                    <a:pt x="8930" y="0"/>
                  </a:lnTo>
                  <a:lnTo>
                    <a:pt x="25439" y="0"/>
                  </a:lnTo>
                  <a:lnTo>
                    <a:pt x="25890" y="992"/>
                  </a:lnTo>
                  <a:lnTo>
                    <a:pt x="26390" y="4740"/>
                  </a:lnTo>
                  <a:lnTo>
                    <a:pt x="25531" y="6137"/>
                  </a:lnTo>
                  <a:lnTo>
                    <a:pt x="23966" y="7068"/>
                  </a:lnTo>
                  <a:lnTo>
                    <a:pt x="21931" y="7688"/>
                  </a:lnTo>
                  <a:lnTo>
                    <a:pt x="0" y="178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79" name="SMARTInkShape-321"/>
            <p:cNvSpPr/>
            <p:nvPr>
              <p:custDataLst>
                <p:tags r:id="rId27"/>
              </p:custDataLst>
            </p:nvPr>
          </p:nvSpPr>
          <p:spPr>
            <a:xfrm>
              <a:off x="8179626" y="1902056"/>
              <a:ext cx="16220" cy="8898"/>
            </a:xfrm>
            <a:custGeom>
              <a:avLst/>
              <a:gdLst/>
              <a:ahLst/>
              <a:cxnLst/>
              <a:rect l="0" t="0" r="0" b="0"/>
              <a:pathLst>
                <a:path w="16220" h="8898">
                  <a:moveTo>
                    <a:pt x="8897" y="8897"/>
                  </a:moveTo>
                  <a:lnTo>
                    <a:pt x="8897" y="8897"/>
                  </a:lnTo>
                  <a:lnTo>
                    <a:pt x="335" y="8897"/>
                  </a:lnTo>
                  <a:lnTo>
                    <a:pt x="0" y="1209"/>
                  </a:lnTo>
                  <a:lnTo>
                    <a:pt x="982" y="795"/>
                  </a:lnTo>
                  <a:lnTo>
                    <a:pt x="16219" y="0"/>
                  </a:lnTo>
                  <a:lnTo>
                    <a:pt x="15763" y="9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80" name="SMARTInkShape-322"/>
            <p:cNvSpPr/>
            <p:nvPr>
              <p:custDataLst>
                <p:tags r:id="rId28"/>
              </p:custDataLst>
            </p:nvPr>
          </p:nvSpPr>
          <p:spPr>
            <a:xfrm>
              <a:off x="8272675" y="1867655"/>
              <a:ext cx="31760" cy="25440"/>
            </a:xfrm>
            <a:custGeom>
              <a:avLst/>
              <a:gdLst/>
              <a:ahLst/>
              <a:cxnLst/>
              <a:rect l="0" t="0" r="0" b="0"/>
              <a:pathLst>
                <a:path w="31760" h="25440">
                  <a:moveTo>
                    <a:pt x="5145" y="16509"/>
                  </a:moveTo>
                  <a:lnTo>
                    <a:pt x="5145" y="16509"/>
                  </a:lnTo>
                  <a:lnTo>
                    <a:pt x="405" y="11769"/>
                  </a:lnTo>
                  <a:lnTo>
                    <a:pt x="0" y="10372"/>
                  </a:lnTo>
                  <a:lnTo>
                    <a:pt x="723" y="9441"/>
                  </a:lnTo>
                  <a:lnTo>
                    <a:pt x="2197" y="8821"/>
                  </a:lnTo>
                  <a:lnTo>
                    <a:pt x="3180" y="7415"/>
                  </a:lnTo>
                  <a:lnTo>
                    <a:pt x="4272" y="3207"/>
                  </a:lnTo>
                  <a:lnTo>
                    <a:pt x="6548" y="1688"/>
                  </a:lnTo>
                  <a:lnTo>
                    <a:pt x="14367" y="0"/>
                  </a:lnTo>
                  <a:lnTo>
                    <a:pt x="21812" y="1896"/>
                  </a:lnTo>
                  <a:lnTo>
                    <a:pt x="25186" y="3790"/>
                  </a:lnTo>
                  <a:lnTo>
                    <a:pt x="27435" y="6045"/>
                  </a:lnTo>
                  <a:lnTo>
                    <a:pt x="31342" y="14935"/>
                  </a:lnTo>
                  <a:lnTo>
                    <a:pt x="31759" y="20783"/>
                  </a:lnTo>
                  <a:lnTo>
                    <a:pt x="30825" y="22335"/>
                  </a:lnTo>
                  <a:lnTo>
                    <a:pt x="23005" y="254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81" name="SMARTInkShape-323"/>
            <p:cNvSpPr/>
            <p:nvPr>
              <p:custDataLst>
                <p:tags r:id="rId29"/>
              </p:custDataLst>
            </p:nvPr>
          </p:nvSpPr>
          <p:spPr>
            <a:xfrm>
              <a:off x="8260328" y="1723439"/>
              <a:ext cx="17493" cy="8921"/>
            </a:xfrm>
            <a:custGeom>
              <a:avLst/>
              <a:gdLst/>
              <a:ahLst/>
              <a:cxnLst/>
              <a:rect l="0" t="0" r="0" b="0"/>
              <a:pathLst>
                <a:path w="17493" h="8921">
                  <a:moveTo>
                    <a:pt x="8563" y="8920"/>
                  </a:moveTo>
                  <a:lnTo>
                    <a:pt x="8563" y="8920"/>
                  </a:lnTo>
                  <a:lnTo>
                    <a:pt x="0" y="358"/>
                  </a:lnTo>
                  <a:lnTo>
                    <a:pt x="15893" y="0"/>
                  </a:lnTo>
                  <a:lnTo>
                    <a:pt x="16426" y="989"/>
                  </a:lnTo>
                  <a:lnTo>
                    <a:pt x="17492" y="89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82" name="SMARTInkShape-324"/>
            <p:cNvSpPr/>
            <p:nvPr>
              <p:custDataLst>
                <p:tags r:id="rId30"/>
              </p:custDataLst>
            </p:nvPr>
          </p:nvSpPr>
          <p:spPr>
            <a:xfrm>
              <a:off x="8433409" y="1821656"/>
              <a:ext cx="14076" cy="1"/>
            </a:xfrm>
            <a:custGeom>
              <a:avLst/>
              <a:gdLst/>
              <a:ahLst/>
              <a:cxnLst/>
              <a:rect l="0" t="0" r="0" b="0"/>
              <a:pathLst>
                <a:path w="14076" h="1">
                  <a:moveTo>
                    <a:pt x="5146" y="0"/>
                  </a:moveTo>
                  <a:lnTo>
                    <a:pt x="5146" y="0"/>
                  </a:lnTo>
                  <a:lnTo>
                    <a:pt x="0" y="0"/>
                  </a:lnTo>
                  <a:lnTo>
                    <a:pt x="14075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83" name="SMARTInkShape-325"/>
            <p:cNvSpPr/>
            <p:nvPr>
              <p:custDataLst>
                <p:tags r:id="rId31"/>
              </p:custDataLst>
            </p:nvPr>
          </p:nvSpPr>
          <p:spPr>
            <a:xfrm>
              <a:off x="8447484" y="1706844"/>
              <a:ext cx="17751" cy="34446"/>
            </a:xfrm>
            <a:custGeom>
              <a:avLst/>
              <a:gdLst/>
              <a:ahLst/>
              <a:cxnLst/>
              <a:rect l="0" t="0" r="0" b="0"/>
              <a:pathLst>
                <a:path w="17751" h="34446">
                  <a:moveTo>
                    <a:pt x="8930" y="16586"/>
                  </a:moveTo>
                  <a:lnTo>
                    <a:pt x="8930" y="16586"/>
                  </a:lnTo>
                  <a:lnTo>
                    <a:pt x="8930" y="3024"/>
                  </a:lnTo>
                  <a:lnTo>
                    <a:pt x="9922" y="1592"/>
                  </a:lnTo>
                  <a:lnTo>
                    <a:pt x="11576" y="636"/>
                  </a:lnTo>
                  <a:lnTo>
                    <a:pt x="13671" y="0"/>
                  </a:lnTo>
                  <a:lnTo>
                    <a:pt x="15067" y="567"/>
                  </a:lnTo>
                  <a:lnTo>
                    <a:pt x="15998" y="1938"/>
                  </a:lnTo>
                  <a:lnTo>
                    <a:pt x="17308" y="8607"/>
                  </a:lnTo>
                  <a:lnTo>
                    <a:pt x="17750" y="19750"/>
                  </a:lnTo>
                  <a:lnTo>
                    <a:pt x="15165" y="25599"/>
                  </a:lnTo>
                  <a:lnTo>
                    <a:pt x="13086" y="28548"/>
                  </a:lnTo>
                  <a:lnTo>
                    <a:pt x="8132" y="31824"/>
                  </a:lnTo>
                  <a:lnTo>
                    <a:pt x="0" y="3444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84" name="SMARTInkShape-326"/>
            <p:cNvSpPr/>
            <p:nvPr>
              <p:custDataLst>
                <p:tags r:id="rId32"/>
              </p:custDataLst>
            </p:nvPr>
          </p:nvSpPr>
          <p:spPr>
            <a:xfrm>
              <a:off x="8350498" y="1787179"/>
              <a:ext cx="16620" cy="7689"/>
            </a:xfrm>
            <a:custGeom>
              <a:avLst/>
              <a:gdLst/>
              <a:ahLst/>
              <a:cxnLst/>
              <a:rect l="0" t="0" r="0" b="0"/>
              <a:pathLst>
                <a:path w="16620" h="7689">
                  <a:moveTo>
                    <a:pt x="7690" y="7688"/>
                  </a:moveTo>
                  <a:lnTo>
                    <a:pt x="7690" y="7688"/>
                  </a:lnTo>
                  <a:lnTo>
                    <a:pt x="0" y="7688"/>
                  </a:lnTo>
                  <a:lnTo>
                    <a:pt x="6557" y="0"/>
                  </a:lnTo>
                  <a:lnTo>
                    <a:pt x="7927" y="578"/>
                  </a:lnTo>
                  <a:lnTo>
                    <a:pt x="16619" y="768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85" name="SMARTInkShape-327"/>
            <p:cNvSpPr/>
            <p:nvPr>
              <p:custDataLst>
                <p:tags r:id="rId33"/>
              </p:custDataLst>
            </p:nvPr>
          </p:nvSpPr>
          <p:spPr>
            <a:xfrm>
              <a:off x="8367594" y="1687711"/>
              <a:ext cx="17384" cy="26790"/>
            </a:xfrm>
            <a:custGeom>
              <a:avLst/>
              <a:gdLst/>
              <a:ahLst/>
              <a:cxnLst/>
              <a:rect l="0" t="0" r="0" b="0"/>
              <a:pathLst>
                <a:path w="17384" h="26790">
                  <a:moveTo>
                    <a:pt x="17383" y="26789"/>
                  </a:moveTo>
                  <a:lnTo>
                    <a:pt x="17383" y="26789"/>
                  </a:lnTo>
                  <a:lnTo>
                    <a:pt x="12642" y="26789"/>
                  </a:lnTo>
                  <a:lnTo>
                    <a:pt x="7668" y="24143"/>
                  </a:lnTo>
                  <a:lnTo>
                    <a:pt x="1132" y="19101"/>
                  </a:lnTo>
                  <a:lnTo>
                    <a:pt x="238" y="15765"/>
                  </a:lnTo>
                  <a:lnTo>
                    <a:pt x="0" y="13487"/>
                  </a:lnTo>
                  <a:lnTo>
                    <a:pt x="833" y="11968"/>
                  </a:lnTo>
                  <a:lnTo>
                    <a:pt x="2380" y="10955"/>
                  </a:lnTo>
                  <a:lnTo>
                    <a:pt x="4404" y="10280"/>
                  </a:lnTo>
                  <a:lnTo>
                    <a:pt x="5754" y="8837"/>
                  </a:lnTo>
                  <a:lnTo>
                    <a:pt x="8453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86" name="SMARTInkShape-328"/>
            <p:cNvSpPr/>
            <p:nvPr>
              <p:custDataLst>
                <p:tags r:id="rId34"/>
              </p:custDataLst>
            </p:nvPr>
          </p:nvSpPr>
          <p:spPr>
            <a:xfrm>
              <a:off x="8242102" y="1786305"/>
              <a:ext cx="26790" cy="8563"/>
            </a:xfrm>
            <a:custGeom>
              <a:avLst/>
              <a:gdLst/>
              <a:ahLst/>
              <a:cxnLst/>
              <a:rect l="0" t="0" r="0" b="0"/>
              <a:pathLst>
                <a:path w="26790" h="8563">
                  <a:moveTo>
                    <a:pt x="0" y="8562"/>
                  </a:moveTo>
                  <a:lnTo>
                    <a:pt x="0" y="8562"/>
                  </a:lnTo>
                  <a:lnTo>
                    <a:pt x="7688" y="874"/>
                  </a:lnTo>
                  <a:lnTo>
                    <a:pt x="13302" y="0"/>
                  </a:lnTo>
                  <a:lnTo>
                    <a:pt x="18479" y="2442"/>
                  </a:lnTo>
                  <a:lnTo>
                    <a:pt x="26789" y="856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87" name="SMARTInkShape-329"/>
            <p:cNvSpPr/>
            <p:nvPr>
              <p:custDataLst>
                <p:tags r:id="rId35"/>
              </p:custDataLst>
            </p:nvPr>
          </p:nvSpPr>
          <p:spPr>
            <a:xfrm>
              <a:off x="8188523" y="1705602"/>
              <a:ext cx="34843" cy="17829"/>
            </a:xfrm>
            <a:custGeom>
              <a:avLst/>
              <a:gdLst/>
              <a:ahLst/>
              <a:cxnLst/>
              <a:rect l="0" t="0" r="0" b="0"/>
              <a:pathLst>
                <a:path w="34843" h="17829">
                  <a:moveTo>
                    <a:pt x="0" y="8898"/>
                  </a:moveTo>
                  <a:lnTo>
                    <a:pt x="0" y="8898"/>
                  </a:lnTo>
                  <a:lnTo>
                    <a:pt x="0" y="1210"/>
                  </a:lnTo>
                  <a:lnTo>
                    <a:pt x="993" y="796"/>
                  </a:lnTo>
                  <a:lnTo>
                    <a:pt x="25731" y="0"/>
                  </a:lnTo>
                  <a:lnTo>
                    <a:pt x="29061" y="982"/>
                  </a:lnTo>
                  <a:lnTo>
                    <a:pt x="31281" y="2628"/>
                  </a:lnTo>
                  <a:lnTo>
                    <a:pt x="34842" y="7660"/>
                  </a:lnTo>
                  <a:lnTo>
                    <a:pt x="26790" y="1782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88" name="SMARTInkShape-330"/>
            <p:cNvSpPr/>
            <p:nvPr>
              <p:custDataLst>
                <p:tags r:id="rId36"/>
              </p:custDataLst>
            </p:nvPr>
          </p:nvSpPr>
          <p:spPr>
            <a:xfrm>
              <a:off x="8134945" y="1794976"/>
              <a:ext cx="16620" cy="26681"/>
            </a:xfrm>
            <a:custGeom>
              <a:avLst/>
              <a:gdLst/>
              <a:ahLst/>
              <a:cxnLst/>
              <a:rect l="0" t="0" r="0" b="0"/>
              <a:pathLst>
                <a:path w="16620" h="26681">
                  <a:moveTo>
                    <a:pt x="8930" y="8821"/>
                  </a:moveTo>
                  <a:lnTo>
                    <a:pt x="8930" y="8821"/>
                  </a:lnTo>
                  <a:lnTo>
                    <a:pt x="8930" y="259"/>
                  </a:lnTo>
                  <a:lnTo>
                    <a:pt x="13671" y="0"/>
                  </a:lnTo>
                  <a:lnTo>
                    <a:pt x="15067" y="956"/>
                  </a:lnTo>
                  <a:lnTo>
                    <a:pt x="15998" y="2585"/>
                  </a:lnTo>
                  <a:lnTo>
                    <a:pt x="16619" y="4664"/>
                  </a:lnTo>
                  <a:lnTo>
                    <a:pt x="16040" y="7042"/>
                  </a:lnTo>
                  <a:lnTo>
                    <a:pt x="10485" y="15129"/>
                  </a:lnTo>
                  <a:lnTo>
                    <a:pt x="0" y="266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89" name="SMARTInkShape-331"/>
            <p:cNvSpPr/>
            <p:nvPr>
              <p:custDataLst>
                <p:tags r:id="rId37"/>
              </p:custDataLst>
            </p:nvPr>
          </p:nvSpPr>
          <p:spPr>
            <a:xfrm>
              <a:off x="8099227" y="1687711"/>
              <a:ext cx="16251" cy="8931"/>
            </a:xfrm>
            <a:custGeom>
              <a:avLst/>
              <a:gdLst/>
              <a:ahLst/>
              <a:cxnLst/>
              <a:rect l="0" t="0" r="0" b="0"/>
              <a:pathLst>
                <a:path w="16251" h="8931">
                  <a:moveTo>
                    <a:pt x="0" y="0"/>
                  </a:moveTo>
                  <a:lnTo>
                    <a:pt x="0" y="0"/>
                  </a:lnTo>
                  <a:lnTo>
                    <a:pt x="4740" y="4740"/>
                  </a:lnTo>
                  <a:lnTo>
                    <a:pt x="9713" y="7068"/>
                  </a:lnTo>
                  <a:lnTo>
                    <a:pt x="16250" y="8562"/>
                  </a:lnTo>
                  <a:lnTo>
                    <a:pt x="14498" y="8766"/>
                  </a:lnTo>
                  <a:lnTo>
                    <a:pt x="8929" y="893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90" name="SMARTInkShape-332"/>
            <p:cNvSpPr/>
            <p:nvPr>
              <p:custDataLst>
                <p:tags r:id="rId38"/>
              </p:custDataLst>
            </p:nvPr>
          </p:nvSpPr>
          <p:spPr>
            <a:xfrm>
              <a:off x="8018859" y="1768078"/>
              <a:ext cx="17861" cy="7689"/>
            </a:xfrm>
            <a:custGeom>
              <a:avLst/>
              <a:gdLst/>
              <a:ahLst/>
              <a:cxnLst/>
              <a:rect l="0" t="0" r="0" b="0"/>
              <a:pathLst>
                <a:path w="17861" h="7689">
                  <a:moveTo>
                    <a:pt x="17860" y="0"/>
                  </a:moveTo>
                  <a:lnTo>
                    <a:pt x="17860" y="0"/>
                  </a:lnTo>
                  <a:lnTo>
                    <a:pt x="9039" y="0"/>
                  </a:lnTo>
                  <a:lnTo>
                    <a:pt x="17495" y="0"/>
                  </a:lnTo>
                  <a:lnTo>
                    <a:pt x="13011" y="4741"/>
                  </a:lnTo>
                  <a:lnTo>
                    <a:pt x="8098" y="7068"/>
                  </a:lnTo>
                  <a:lnTo>
                    <a:pt x="5398" y="7688"/>
                  </a:lnTo>
                  <a:lnTo>
                    <a:pt x="3599" y="711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91" name="SMARTInkShape-333"/>
            <p:cNvSpPr/>
            <p:nvPr>
              <p:custDataLst>
                <p:tags r:id="rId39"/>
              </p:custDataLst>
            </p:nvPr>
          </p:nvSpPr>
          <p:spPr>
            <a:xfrm>
              <a:off x="7974211" y="1687711"/>
              <a:ext cx="26790" cy="8822"/>
            </a:xfrm>
            <a:custGeom>
              <a:avLst/>
              <a:gdLst/>
              <a:ahLst/>
              <a:cxnLst/>
              <a:rect l="0" t="0" r="0" b="0"/>
              <a:pathLst>
                <a:path w="26790" h="8822">
                  <a:moveTo>
                    <a:pt x="26789" y="0"/>
                  </a:moveTo>
                  <a:lnTo>
                    <a:pt x="26789" y="0"/>
                  </a:lnTo>
                  <a:lnTo>
                    <a:pt x="17969" y="0"/>
                  </a:lnTo>
                  <a:lnTo>
                    <a:pt x="17862" y="8562"/>
                  </a:lnTo>
                  <a:lnTo>
                    <a:pt x="13120" y="8821"/>
                  </a:lnTo>
                  <a:lnTo>
                    <a:pt x="8145" y="623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695" name="SMARTInkShape-Group133"/>
          <p:cNvGrpSpPr/>
          <p:nvPr/>
        </p:nvGrpSpPr>
        <p:grpSpPr>
          <a:xfrm>
            <a:off x="7397970" y="1625571"/>
            <a:ext cx="307190" cy="160368"/>
            <a:chOff x="7397970" y="1625571"/>
            <a:chExt cx="307190" cy="160368"/>
          </a:xfrm>
        </p:grpSpPr>
        <p:sp>
          <p:nvSpPr>
            <p:cNvPr id="154693" name="SMARTInkShape-334"/>
            <p:cNvSpPr/>
            <p:nvPr>
              <p:custDataLst>
                <p:tags r:id="rId18"/>
              </p:custDataLst>
            </p:nvPr>
          </p:nvSpPr>
          <p:spPr>
            <a:xfrm>
              <a:off x="7599196" y="1625571"/>
              <a:ext cx="105964" cy="160368"/>
            </a:xfrm>
            <a:custGeom>
              <a:avLst/>
              <a:gdLst/>
              <a:ahLst/>
              <a:cxnLst/>
              <a:rect l="0" t="0" r="0" b="0"/>
              <a:pathLst>
                <a:path w="105964" h="160368">
                  <a:moveTo>
                    <a:pt x="8898" y="8562"/>
                  </a:moveTo>
                  <a:lnTo>
                    <a:pt x="8898" y="8562"/>
                  </a:lnTo>
                  <a:lnTo>
                    <a:pt x="335" y="0"/>
                  </a:lnTo>
                  <a:lnTo>
                    <a:pt x="0" y="7353"/>
                  </a:lnTo>
                  <a:lnTo>
                    <a:pt x="36569" y="28867"/>
                  </a:lnTo>
                  <a:lnTo>
                    <a:pt x="80335" y="41911"/>
                  </a:lnTo>
                  <a:lnTo>
                    <a:pt x="98305" y="50414"/>
                  </a:lnTo>
                  <a:lnTo>
                    <a:pt x="103205" y="56267"/>
                  </a:lnTo>
                  <a:lnTo>
                    <a:pt x="105963" y="69881"/>
                  </a:lnTo>
                  <a:lnTo>
                    <a:pt x="98671" y="83439"/>
                  </a:lnTo>
                  <a:lnTo>
                    <a:pt x="73636" y="111835"/>
                  </a:lnTo>
                  <a:lnTo>
                    <a:pt x="17827" y="16036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94" name="SMARTInkShape-335"/>
            <p:cNvSpPr/>
            <p:nvPr>
              <p:custDataLst>
                <p:tags r:id="rId19"/>
              </p:custDataLst>
            </p:nvPr>
          </p:nvSpPr>
          <p:spPr>
            <a:xfrm>
              <a:off x="7397970" y="1660922"/>
              <a:ext cx="272633" cy="31859"/>
            </a:xfrm>
            <a:custGeom>
              <a:avLst/>
              <a:gdLst/>
              <a:ahLst/>
              <a:cxnLst/>
              <a:rect l="0" t="0" r="0" b="0"/>
              <a:pathLst>
                <a:path w="272633" h="31859">
                  <a:moveTo>
                    <a:pt x="4741" y="0"/>
                  </a:moveTo>
                  <a:lnTo>
                    <a:pt x="4741" y="0"/>
                  </a:lnTo>
                  <a:lnTo>
                    <a:pt x="0" y="0"/>
                  </a:lnTo>
                  <a:lnTo>
                    <a:pt x="10897" y="992"/>
                  </a:lnTo>
                  <a:lnTo>
                    <a:pt x="47383" y="12429"/>
                  </a:lnTo>
                  <a:lnTo>
                    <a:pt x="89806" y="16250"/>
                  </a:lnTo>
                  <a:lnTo>
                    <a:pt x="130597" y="17383"/>
                  </a:lnTo>
                  <a:lnTo>
                    <a:pt x="174791" y="23902"/>
                  </a:lnTo>
                  <a:lnTo>
                    <a:pt x="212002" y="25934"/>
                  </a:lnTo>
                  <a:lnTo>
                    <a:pt x="243862" y="29266"/>
                  </a:lnTo>
                  <a:lnTo>
                    <a:pt x="250476" y="31417"/>
                  </a:lnTo>
                  <a:lnTo>
                    <a:pt x="255876" y="31858"/>
                  </a:lnTo>
                  <a:lnTo>
                    <a:pt x="270229" y="27652"/>
                  </a:lnTo>
                  <a:lnTo>
                    <a:pt x="271030" y="26372"/>
                  </a:lnTo>
                  <a:lnTo>
                    <a:pt x="272632" y="178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696" name="SMARTInkShape-336"/>
          <p:cNvSpPr/>
          <p:nvPr>
            <p:custDataLst>
              <p:tags r:id="rId1"/>
            </p:custDataLst>
          </p:nvPr>
        </p:nvSpPr>
        <p:spPr>
          <a:xfrm>
            <a:off x="6098977" y="1946672"/>
            <a:ext cx="8929" cy="1"/>
          </a:xfrm>
          <a:custGeom>
            <a:avLst/>
            <a:gdLst/>
            <a:ahLst/>
            <a:cxnLst/>
            <a:rect l="0" t="0" r="0" b="0"/>
            <a:pathLst>
              <a:path w="8929" h="1">
                <a:moveTo>
                  <a:pt x="0" y="0"/>
                </a:moveTo>
                <a:lnTo>
                  <a:pt x="0" y="0"/>
                </a:lnTo>
                <a:lnTo>
                  <a:pt x="8928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697" name="SMARTInkShape-337"/>
          <p:cNvSpPr/>
          <p:nvPr>
            <p:custDataLst>
              <p:tags r:id="rId2"/>
            </p:custDataLst>
          </p:nvPr>
        </p:nvSpPr>
        <p:spPr>
          <a:xfrm>
            <a:off x="6161484" y="1660922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</a:path>
            </a:pathLst>
          </a:custGeom>
          <a:ln w="190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711" name="SMARTInkShape-Group136"/>
          <p:cNvGrpSpPr/>
          <p:nvPr/>
        </p:nvGrpSpPr>
        <p:grpSpPr>
          <a:xfrm>
            <a:off x="6393655" y="1429118"/>
            <a:ext cx="848323" cy="499696"/>
            <a:chOff x="6393655" y="1429118"/>
            <a:chExt cx="848323" cy="499696"/>
          </a:xfrm>
        </p:grpSpPr>
        <p:sp>
          <p:nvSpPr>
            <p:cNvPr id="154698" name="SMARTInkShape-338"/>
            <p:cNvSpPr/>
            <p:nvPr>
              <p:custDataLst>
                <p:tags r:id="rId5"/>
              </p:custDataLst>
            </p:nvPr>
          </p:nvSpPr>
          <p:spPr>
            <a:xfrm>
              <a:off x="7224117" y="1607344"/>
              <a:ext cx="17861" cy="8930"/>
            </a:xfrm>
            <a:custGeom>
              <a:avLst/>
              <a:gdLst/>
              <a:ahLst/>
              <a:cxnLst/>
              <a:rect l="0" t="0" r="0" b="0"/>
              <a:pathLst>
                <a:path w="17861" h="8930">
                  <a:moveTo>
                    <a:pt x="0" y="8929"/>
                  </a:moveTo>
                  <a:lnTo>
                    <a:pt x="0" y="8929"/>
                  </a:lnTo>
                  <a:lnTo>
                    <a:pt x="4741" y="8929"/>
                  </a:lnTo>
                  <a:lnTo>
                    <a:pt x="9714" y="6284"/>
                  </a:lnTo>
                  <a:lnTo>
                    <a:pt x="1786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99" name="SMARTInkShape-339"/>
            <p:cNvSpPr/>
            <p:nvPr>
              <p:custDataLst>
                <p:tags r:id="rId6"/>
              </p:custDataLst>
            </p:nvPr>
          </p:nvSpPr>
          <p:spPr>
            <a:xfrm>
              <a:off x="6393655" y="1902023"/>
              <a:ext cx="8932" cy="1"/>
            </a:xfrm>
            <a:custGeom>
              <a:avLst/>
              <a:gdLst/>
              <a:ahLst/>
              <a:cxnLst/>
              <a:rect l="0" t="0" r="0" b="0"/>
              <a:pathLst>
                <a:path w="8932" h="1">
                  <a:moveTo>
                    <a:pt x="0" y="0"/>
                  </a:moveTo>
                  <a:lnTo>
                    <a:pt x="0" y="0"/>
                  </a:lnTo>
                  <a:lnTo>
                    <a:pt x="893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700" name="SMARTInkShape-340"/>
            <p:cNvSpPr/>
            <p:nvPr>
              <p:custDataLst>
                <p:tags r:id="rId7"/>
              </p:custDataLst>
            </p:nvPr>
          </p:nvSpPr>
          <p:spPr>
            <a:xfrm>
              <a:off x="6652617" y="1902023"/>
              <a:ext cx="17861" cy="8931"/>
            </a:xfrm>
            <a:custGeom>
              <a:avLst/>
              <a:gdLst/>
              <a:ahLst/>
              <a:cxnLst/>
              <a:rect l="0" t="0" r="0" b="0"/>
              <a:pathLst>
                <a:path w="17861" h="8931">
                  <a:moveTo>
                    <a:pt x="17860" y="8930"/>
                  </a:moveTo>
                  <a:lnTo>
                    <a:pt x="17860" y="8930"/>
                  </a:lnTo>
                  <a:lnTo>
                    <a:pt x="10170" y="124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701" name="SMARTInkShape-341"/>
            <p:cNvSpPr/>
            <p:nvPr>
              <p:custDataLst>
                <p:tags r:id="rId8"/>
              </p:custDataLst>
            </p:nvPr>
          </p:nvSpPr>
          <p:spPr>
            <a:xfrm>
              <a:off x="6974086" y="1777008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0" y="0"/>
                  </a:moveTo>
                  <a:lnTo>
                    <a:pt x="0" y="0"/>
                  </a:lnTo>
                  <a:lnTo>
                    <a:pt x="893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702" name="SMARTInkShape-342"/>
            <p:cNvSpPr/>
            <p:nvPr>
              <p:custDataLst>
                <p:tags r:id="rId9"/>
              </p:custDataLst>
            </p:nvPr>
          </p:nvSpPr>
          <p:spPr>
            <a:xfrm>
              <a:off x="6947297" y="1928813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8930" y="0"/>
                  </a:moveTo>
                  <a:lnTo>
                    <a:pt x="893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703" name="SMARTInkShape-343"/>
            <p:cNvSpPr/>
            <p:nvPr>
              <p:custDataLst>
                <p:tags r:id="rId10"/>
              </p:custDataLst>
            </p:nvPr>
          </p:nvSpPr>
          <p:spPr>
            <a:xfrm>
              <a:off x="6920508" y="1455539"/>
              <a:ext cx="8931" cy="8931"/>
            </a:xfrm>
            <a:custGeom>
              <a:avLst/>
              <a:gdLst/>
              <a:ahLst/>
              <a:cxnLst/>
              <a:rect l="0" t="0" r="0" b="0"/>
              <a:pathLst>
                <a:path w="8931" h="8931">
                  <a:moveTo>
                    <a:pt x="8930" y="8930"/>
                  </a:moveTo>
                  <a:lnTo>
                    <a:pt x="8930" y="893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704" name="SMARTInkShape-344"/>
            <p:cNvSpPr/>
            <p:nvPr>
              <p:custDataLst>
                <p:tags r:id="rId11"/>
              </p:custDataLst>
            </p:nvPr>
          </p:nvSpPr>
          <p:spPr>
            <a:xfrm>
              <a:off x="6795492" y="1669852"/>
              <a:ext cx="16251" cy="26790"/>
            </a:xfrm>
            <a:custGeom>
              <a:avLst/>
              <a:gdLst/>
              <a:ahLst/>
              <a:cxnLst/>
              <a:rect l="0" t="0" r="0" b="0"/>
              <a:pathLst>
                <a:path w="16251" h="26790">
                  <a:moveTo>
                    <a:pt x="0" y="0"/>
                  </a:moveTo>
                  <a:lnTo>
                    <a:pt x="0" y="0"/>
                  </a:lnTo>
                  <a:lnTo>
                    <a:pt x="12429" y="0"/>
                  </a:lnTo>
                  <a:lnTo>
                    <a:pt x="14239" y="992"/>
                  </a:lnTo>
                  <a:lnTo>
                    <a:pt x="15446" y="2645"/>
                  </a:lnTo>
                  <a:lnTo>
                    <a:pt x="16250" y="4740"/>
                  </a:lnTo>
                  <a:lnTo>
                    <a:pt x="15795" y="7129"/>
                  </a:lnTo>
                  <a:lnTo>
                    <a:pt x="12642" y="12428"/>
                  </a:lnTo>
                  <a:lnTo>
                    <a:pt x="10412" y="14239"/>
                  </a:lnTo>
                  <a:lnTo>
                    <a:pt x="0" y="2678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705" name="SMARTInkShape-345"/>
            <p:cNvSpPr/>
            <p:nvPr>
              <p:custDataLst>
                <p:tags r:id="rId12"/>
              </p:custDataLst>
            </p:nvPr>
          </p:nvSpPr>
          <p:spPr>
            <a:xfrm>
              <a:off x="6536531" y="1429118"/>
              <a:ext cx="13249" cy="17492"/>
            </a:xfrm>
            <a:custGeom>
              <a:avLst/>
              <a:gdLst/>
              <a:ahLst/>
              <a:cxnLst/>
              <a:rect l="0" t="0" r="0" b="0"/>
              <a:pathLst>
                <a:path w="13249" h="17492">
                  <a:moveTo>
                    <a:pt x="0" y="8562"/>
                  </a:moveTo>
                  <a:lnTo>
                    <a:pt x="0" y="8562"/>
                  </a:lnTo>
                  <a:lnTo>
                    <a:pt x="0" y="873"/>
                  </a:lnTo>
                  <a:lnTo>
                    <a:pt x="992" y="459"/>
                  </a:lnTo>
                  <a:lnTo>
                    <a:pt x="4741" y="0"/>
                  </a:lnTo>
                  <a:lnTo>
                    <a:pt x="9714" y="2441"/>
                  </a:lnTo>
                  <a:lnTo>
                    <a:pt x="12429" y="4481"/>
                  </a:lnTo>
                  <a:lnTo>
                    <a:pt x="13248" y="5842"/>
                  </a:lnTo>
                  <a:lnTo>
                    <a:pt x="12800" y="6748"/>
                  </a:lnTo>
                  <a:lnTo>
                    <a:pt x="11510" y="7353"/>
                  </a:lnTo>
                  <a:lnTo>
                    <a:pt x="10650" y="8748"/>
                  </a:lnTo>
                  <a:lnTo>
                    <a:pt x="8930" y="1749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706" name="SMARTInkShape-346"/>
            <p:cNvSpPr/>
            <p:nvPr>
              <p:custDataLst>
                <p:tags r:id="rId13"/>
              </p:custDataLst>
            </p:nvPr>
          </p:nvSpPr>
          <p:spPr>
            <a:xfrm>
              <a:off x="6715125" y="1495361"/>
              <a:ext cx="43377" cy="31617"/>
            </a:xfrm>
            <a:custGeom>
              <a:avLst/>
              <a:gdLst/>
              <a:ahLst/>
              <a:cxnLst/>
              <a:rect l="0" t="0" r="0" b="0"/>
              <a:pathLst>
                <a:path w="43377" h="31617">
                  <a:moveTo>
                    <a:pt x="35719" y="22686"/>
                  </a:moveTo>
                  <a:lnTo>
                    <a:pt x="35719" y="22686"/>
                  </a:lnTo>
                  <a:lnTo>
                    <a:pt x="28029" y="22686"/>
                  </a:lnTo>
                  <a:lnTo>
                    <a:pt x="27616" y="21694"/>
                  </a:lnTo>
                  <a:lnTo>
                    <a:pt x="26898" y="10257"/>
                  </a:lnTo>
                  <a:lnTo>
                    <a:pt x="27854" y="8447"/>
                  </a:lnTo>
                  <a:lnTo>
                    <a:pt x="29483" y="7240"/>
                  </a:lnTo>
                  <a:lnTo>
                    <a:pt x="31562" y="6435"/>
                  </a:lnTo>
                  <a:lnTo>
                    <a:pt x="32948" y="4907"/>
                  </a:lnTo>
                  <a:lnTo>
                    <a:pt x="34897" y="0"/>
                  </a:lnTo>
                  <a:lnTo>
                    <a:pt x="35171" y="616"/>
                  </a:lnTo>
                  <a:lnTo>
                    <a:pt x="35354" y="2020"/>
                  </a:lnTo>
                  <a:lnTo>
                    <a:pt x="42738" y="14171"/>
                  </a:lnTo>
                  <a:lnTo>
                    <a:pt x="43376" y="17009"/>
                  </a:lnTo>
                  <a:lnTo>
                    <a:pt x="42807" y="18901"/>
                  </a:lnTo>
                  <a:lnTo>
                    <a:pt x="41436" y="20163"/>
                  </a:lnTo>
                  <a:lnTo>
                    <a:pt x="37267" y="22557"/>
                  </a:lnTo>
                  <a:lnTo>
                    <a:pt x="29342" y="28490"/>
                  </a:lnTo>
                  <a:lnTo>
                    <a:pt x="20710" y="30690"/>
                  </a:lnTo>
                  <a:lnTo>
                    <a:pt x="0" y="3161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707" name="SMARTInkShape-347"/>
            <p:cNvSpPr/>
            <p:nvPr>
              <p:custDataLst>
                <p:tags r:id="rId14"/>
              </p:custDataLst>
            </p:nvPr>
          </p:nvSpPr>
          <p:spPr>
            <a:xfrm>
              <a:off x="6500813" y="1616273"/>
              <a:ext cx="17860" cy="35720"/>
            </a:xfrm>
            <a:custGeom>
              <a:avLst/>
              <a:gdLst/>
              <a:ahLst/>
              <a:cxnLst/>
              <a:rect l="0" t="0" r="0" b="0"/>
              <a:pathLst>
                <a:path w="17860" h="35720">
                  <a:moveTo>
                    <a:pt x="17859" y="35719"/>
                  </a:moveTo>
                  <a:lnTo>
                    <a:pt x="17859" y="35719"/>
                  </a:lnTo>
                  <a:lnTo>
                    <a:pt x="10791" y="18938"/>
                  </a:lnTo>
                  <a:lnTo>
                    <a:pt x="10170" y="1560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708" name="SMARTInkShape-348"/>
            <p:cNvSpPr/>
            <p:nvPr>
              <p:custDataLst>
                <p:tags r:id="rId15"/>
              </p:custDataLst>
            </p:nvPr>
          </p:nvSpPr>
          <p:spPr>
            <a:xfrm>
              <a:off x="7063501" y="1572026"/>
              <a:ext cx="59259" cy="35319"/>
            </a:xfrm>
            <a:custGeom>
              <a:avLst/>
              <a:gdLst/>
              <a:ahLst/>
              <a:cxnLst/>
              <a:rect l="0" t="0" r="0" b="0"/>
              <a:pathLst>
                <a:path w="59259" h="35319">
                  <a:moveTo>
                    <a:pt x="17741" y="26388"/>
                  </a:moveTo>
                  <a:lnTo>
                    <a:pt x="17741" y="26388"/>
                  </a:lnTo>
                  <a:lnTo>
                    <a:pt x="13000" y="26388"/>
                  </a:lnTo>
                  <a:lnTo>
                    <a:pt x="11604" y="25396"/>
                  </a:lnTo>
                  <a:lnTo>
                    <a:pt x="10673" y="23742"/>
                  </a:lnTo>
                  <a:lnTo>
                    <a:pt x="10052" y="21648"/>
                  </a:lnTo>
                  <a:lnTo>
                    <a:pt x="8646" y="20251"/>
                  </a:lnTo>
                  <a:lnTo>
                    <a:pt x="1232" y="17826"/>
                  </a:lnTo>
                  <a:lnTo>
                    <a:pt x="482" y="14976"/>
                  </a:lnTo>
                  <a:lnTo>
                    <a:pt x="0" y="9802"/>
                  </a:lnTo>
                  <a:lnTo>
                    <a:pt x="4657" y="4166"/>
                  </a:lnTo>
                  <a:lnTo>
                    <a:pt x="14903" y="1629"/>
                  </a:lnTo>
                  <a:lnTo>
                    <a:pt x="36252" y="0"/>
                  </a:lnTo>
                  <a:lnTo>
                    <a:pt x="46143" y="5069"/>
                  </a:lnTo>
                  <a:lnTo>
                    <a:pt x="59181" y="15011"/>
                  </a:lnTo>
                  <a:lnTo>
                    <a:pt x="59258" y="17811"/>
                  </a:lnTo>
                  <a:lnTo>
                    <a:pt x="53460" y="3531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709" name="SMARTInkShape-349"/>
            <p:cNvSpPr/>
            <p:nvPr>
              <p:custDataLst>
                <p:tags r:id="rId16"/>
              </p:custDataLst>
            </p:nvPr>
          </p:nvSpPr>
          <p:spPr>
            <a:xfrm>
              <a:off x="6741914" y="1785938"/>
              <a:ext cx="17751" cy="1"/>
            </a:xfrm>
            <a:custGeom>
              <a:avLst/>
              <a:gdLst/>
              <a:ahLst/>
              <a:cxnLst/>
              <a:rect l="0" t="0" r="0" b="0"/>
              <a:pathLst>
                <a:path w="17751" h="1">
                  <a:moveTo>
                    <a:pt x="8930" y="0"/>
                  </a:moveTo>
                  <a:lnTo>
                    <a:pt x="8930" y="0"/>
                  </a:lnTo>
                  <a:lnTo>
                    <a:pt x="177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710" name="SMARTInkShape-350"/>
            <p:cNvSpPr/>
            <p:nvPr>
              <p:custDataLst>
                <p:tags r:id="rId17"/>
              </p:custDataLst>
            </p:nvPr>
          </p:nvSpPr>
          <p:spPr>
            <a:xfrm>
              <a:off x="6491883" y="1625203"/>
              <a:ext cx="35720" cy="26790"/>
            </a:xfrm>
            <a:custGeom>
              <a:avLst/>
              <a:gdLst/>
              <a:ahLst/>
              <a:cxnLst/>
              <a:rect l="0" t="0" r="0" b="0"/>
              <a:pathLst>
                <a:path w="35720" h="26790">
                  <a:moveTo>
                    <a:pt x="35719" y="0"/>
                  </a:moveTo>
                  <a:lnTo>
                    <a:pt x="35719" y="0"/>
                  </a:lnTo>
                  <a:lnTo>
                    <a:pt x="11802" y="22924"/>
                  </a:lnTo>
                  <a:lnTo>
                    <a:pt x="0" y="2678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714" name="SMARTInkShape-Group137"/>
          <p:cNvGrpSpPr/>
          <p:nvPr/>
        </p:nvGrpSpPr>
        <p:grpSpPr>
          <a:xfrm>
            <a:off x="6250780" y="1491258"/>
            <a:ext cx="98229" cy="319751"/>
            <a:chOff x="6250780" y="1491258"/>
            <a:chExt cx="98229" cy="319751"/>
          </a:xfrm>
        </p:grpSpPr>
        <p:sp>
          <p:nvSpPr>
            <p:cNvPr id="154712" name="SMARTInkShape-351"/>
            <p:cNvSpPr/>
            <p:nvPr>
              <p:custDataLst>
                <p:tags r:id="rId3"/>
              </p:custDataLst>
            </p:nvPr>
          </p:nvSpPr>
          <p:spPr>
            <a:xfrm>
              <a:off x="6304359" y="1777008"/>
              <a:ext cx="44650" cy="34001"/>
            </a:xfrm>
            <a:custGeom>
              <a:avLst/>
              <a:gdLst/>
              <a:ahLst/>
              <a:cxnLst/>
              <a:rect l="0" t="0" r="0" b="0"/>
              <a:pathLst>
                <a:path w="44650" h="34001">
                  <a:moveTo>
                    <a:pt x="0" y="8930"/>
                  </a:moveTo>
                  <a:lnTo>
                    <a:pt x="0" y="8930"/>
                  </a:lnTo>
                  <a:lnTo>
                    <a:pt x="14240" y="24161"/>
                  </a:lnTo>
                  <a:lnTo>
                    <a:pt x="17383" y="34000"/>
                  </a:lnTo>
                  <a:lnTo>
                    <a:pt x="17542" y="33581"/>
                  </a:lnTo>
                  <a:lnTo>
                    <a:pt x="17719" y="30469"/>
                  </a:lnTo>
                  <a:lnTo>
                    <a:pt x="20443" y="25779"/>
                  </a:lnTo>
                  <a:lnTo>
                    <a:pt x="4464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713" name="SMARTInkShape-352"/>
            <p:cNvSpPr/>
            <p:nvPr>
              <p:custDataLst>
                <p:tags r:id="rId4"/>
              </p:custDataLst>
            </p:nvPr>
          </p:nvSpPr>
          <p:spPr>
            <a:xfrm>
              <a:off x="6250780" y="1491258"/>
              <a:ext cx="17829" cy="26722"/>
            </a:xfrm>
            <a:custGeom>
              <a:avLst/>
              <a:gdLst/>
              <a:ahLst/>
              <a:cxnLst/>
              <a:rect l="0" t="0" r="0" b="0"/>
              <a:pathLst>
                <a:path w="17829" h="26722">
                  <a:moveTo>
                    <a:pt x="8931" y="0"/>
                  </a:moveTo>
                  <a:lnTo>
                    <a:pt x="8931" y="0"/>
                  </a:lnTo>
                  <a:lnTo>
                    <a:pt x="16620" y="7688"/>
                  </a:lnTo>
                  <a:lnTo>
                    <a:pt x="17828" y="26021"/>
                  </a:lnTo>
                  <a:lnTo>
                    <a:pt x="2481" y="26721"/>
                  </a:lnTo>
                  <a:lnTo>
                    <a:pt x="1655" y="25752"/>
                  </a:lnTo>
                  <a:lnTo>
                    <a:pt x="491" y="19646"/>
                  </a:lnTo>
                  <a:lnTo>
                    <a:pt x="3" y="409"/>
                  </a:lnTo>
                  <a:lnTo>
                    <a:pt x="0" y="893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28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</a:rPr>
              <a:t>What does ice look like at the molecular level?</a:t>
            </a:r>
          </a:p>
        </p:txBody>
      </p:sp>
      <p:pic>
        <p:nvPicPr>
          <p:cNvPr id="5" name="Picture 2" descr="Image result for density of water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48" y="1728929"/>
            <a:ext cx="6269965" cy="390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146304" y="2962656"/>
            <a:ext cx="1463040" cy="89611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SMARTInkShape-Group138"/>
          <p:cNvGrpSpPr/>
          <p:nvPr/>
        </p:nvGrpSpPr>
        <p:grpSpPr>
          <a:xfrm>
            <a:off x="6268641" y="3759398"/>
            <a:ext cx="258962" cy="178595"/>
            <a:chOff x="6268641" y="3759398"/>
            <a:chExt cx="258962" cy="178595"/>
          </a:xfrm>
        </p:grpSpPr>
        <p:sp>
          <p:nvSpPr>
            <p:cNvPr id="9" name="SMARTInkShape-353"/>
            <p:cNvSpPr/>
            <p:nvPr>
              <p:custDataLst>
                <p:tags r:id="rId3"/>
              </p:custDataLst>
            </p:nvPr>
          </p:nvSpPr>
          <p:spPr>
            <a:xfrm>
              <a:off x="6349485" y="3759398"/>
              <a:ext cx="178118" cy="151806"/>
            </a:xfrm>
            <a:custGeom>
              <a:avLst/>
              <a:gdLst/>
              <a:ahLst/>
              <a:cxnLst/>
              <a:rect l="0" t="0" r="0" b="0"/>
              <a:pathLst>
                <a:path w="178118" h="151806">
                  <a:moveTo>
                    <a:pt x="17382" y="0"/>
                  </a:moveTo>
                  <a:lnTo>
                    <a:pt x="17382" y="0"/>
                  </a:lnTo>
                  <a:lnTo>
                    <a:pt x="12642" y="0"/>
                  </a:lnTo>
                  <a:lnTo>
                    <a:pt x="7669" y="5292"/>
                  </a:lnTo>
                  <a:lnTo>
                    <a:pt x="3143" y="13266"/>
                  </a:lnTo>
                  <a:lnTo>
                    <a:pt x="1132" y="20117"/>
                  </a:lnTo>
                  <a:lnTo>
                    <a:pt x="0" y="39034"/>
                  </a:lnTo>
                  <a:lnTo>
                    <a:pt x="2382" y="49760"/>
                  </a:lnTo>
                  <a:lnTo>
                    <a:pt x="8730" y="59819"/>
                  </a:lnTo>
                  <a:lnTo>
                    <a:pt x="21474" y="74211"/>
                  </a:lnTo>
                  <a:lnTo>
                    <a:pt x="65191" y="99584"/>
                  </a:lnTo>
                  <a:lnTo>
                    <a:pt x="101313" y="117824"/>
                  </a:lnTo>
                  <a:lnTo>
                    <a:pt x="141338" y="135501"/>
                  </a:lnTo>
                  <a:lnTo>
                    <a:pt x="178117" y="15180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54"/>
            <p:cNvSpPr/>
            <p:nvPr>
              <p:custDataLst>
                <p:tags r:id="rId4"/>
              </p:custDataLst>
            </p:nvPr>
          </p:nvSpPr>
          <p:spPr>
            <a:xfrm>
              <a:off x="6268641" y="3759398"/>
              <a:ext cx="223243" cy="178595"/>
            </a:xfrm>
            <a:custGeom>
              <a:avLst/>
              <a:gdLst/>
              <a:ahLst/>
              <a:cxnLst/>
              <a:rect l="0" t="0" r="0" b="0"/>
              <a:pathLst>
                <a:path w="223243" h="178595">
                  <a:moveTo>
                    <a:pt x="223242" y="0"/>
                  </a:moveTo>
                  <a:lnTo>
                    <a:pt x="223242" y="0"/>
                  </a:lnTo>
                  <a:lnTo>
                    <a:pt x="213761" y="0"/>
                  </a:lnTo>
                  <a:lnTo>
                    <a:pt x="206460" y="2646"/>
                  </a:lnTo>
                  <a:lnTo>
                    <a:pt x="170246" y="29490"/>
                  </a:lnTo>
                  <a:lnTo>
                    <a:pt x="129832" y="67053"/>
                  </a:lnTo>
                  <a:lnTo>
                    <a:pt x="86428" y="103914"/>
                  </a:lnTo>
                  <a:lnTo>
                    <a:pt x="42009" y="143034"/>
                  </a:lnTo>
                  <a:lnTo>
                    <a:pt x="0" y="17859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SMARTInkShape-355"/>
          <p:cNvSpPr/>
          <p:nvPr>
            <p:custDataLst>
              <p:tags r:id="rId1"/>
            </p:custDataLst>
          </p:nvPr>
        </p:nvSpPr>
        <p:spPr>
          <a:xfrm>
            <a:off x="5652492" y="3848695"/>
            <a:ext cx="383979" cy="187525"/>
          </a:xfrm>
          <a:custGeom>
            <a:avLst/>
            <a:gdLst/>
            <a:ahLst/>
            <a:cxnLst/>
            <a:rect l="0" t="0" r="0" b="0"/>
            <a:pathLst>
              <a:path w="383979" h="187525">
                <a:moveTo>
                  <a:pt x="383978" y="0"/>
                </a:moveTo>
                <a:lnTo>
                  <a:pt x="383978" y="0"/>
                </a:lnTo>
                <a:lnTo>
                  <a:pt x="379236" y="0"/>
                </a:lnTo>
                <a:lnTo>
                  <a:pt x="366807" y="4741"/>
                </a:lnTo>
                <a:lnTo>
                  <a:pt x="328262" y="30053"/>
                </a:lnTo>
                <a:lnTo>
                  <a:pt x="285469" y="52011"/>
                </a:lnTo>
                <a:lnTo>
                  <a:pt x="248984" y="68556"/>
                </a:lnTo>
                <a:lnTo>
                  <a:pt x="204588" y="89904"/>
                </a:lnTo>
                <a:lnTo>
                  <a:pt x="169429" y="107336"/>
                </a:lnTo>
                <a:lnTo>
                  <a:pt x="133877" y="125069"/>
                </a:lnTo>
                <a:lnTo>
                  <a:pt x="91047" y="144098"/>
                </a:lnTo>
                <a:lnTo>
                  <a:pt x="47524" y="160504"/>
                </a:lnTo>
                <a:lnTo>
                  <a:pt x="11110" y="175587"/>
                </a:lnTo>
                <a:lnTo>
                  <a:pt x="0" y="187524"/>
                </a:lnTo>
              </a:path>
            </a:pathLst>
          </a:custGeom>
          <a:ln w="190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Shape-356"/>
          <p:cNvSpPr/>
          <p:nvPr>
            <p:custDataLst>
              <p:tags r:id="rId2"/>
            </p:custDataLst>
          </p:nvPr>
        </p:nvSpPr>
        <p:spPr>
          <a:xfrm>
            <a:off x="3205758" y="3125391"/>
            <a:ext cx="8931" cy="8563"/>
          </a:xfrm>
          <a:custGeom>
            <a:avLst/>
            <a:gdLst/>
            <a:ahLst/>
            <a:cxnLst/>
            <a:rect l="0" t="0" r="0" b="0"/>
            <a:pathLst>
              <a:path w="8931" h="8563">
                <a:moveTo>
                  <a:pt x="8930" y="0"/>
                </a:moveTo>
                <a:lnTo>
                  <a:pt x="8930" y="0"/>
                </a:lnTo>
                <a:lnTo>
                  <a:pt x="8930" y="8562"/>
                </a:lnTo>
                <a:lnTo>
                  <a:pt x="8930" y="2"/>
                </a:ln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6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>
                <a:latin typeface="Arial" charset="0"/>
              </a:rPr>
              <a:t>Properties of Water!</a:t>
            </a:r>
          </a:p>
        </p:txBody>
      </p:sp>
      <p:pic>
        <p:nvPicPr>
          <p:cNvPr id="138242" name="Picture 5" descr="waterfall-m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463675"/>
            <a:ext cx="4300538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394075"/>
            <a:ext cx="41957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2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3" name="Picture 2" descr="http://webpub.allegheny.edu/dept/bio/bio220/Milt_lectures/Water/waterand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55613"/>
            <a:ext cx="7851775" cy="588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14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>
                <a:latin typeface="Arial" charset="0"/>
              </a:rPr>
              <a:t>Water has a </a:t>
            </a:r>
            <a:r>
              <a:rPr lang="en-US" sz="3600" b="1" dirty="0">
                <a:latin typeface="Arial" charset="0"/>
              </a:rPr>
              <a:t>High Heat Capacity</a:t>
            </a:r>
          </a:p>
        </p:txBody>
      </p:sp>
      <p:sp>
        <p:nvSpPr>
          <p:cNvPr id="157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600200"/>
            <a:ext cx="4664075" cy="5008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</a:rPr>
              <a:t>Water absorbs a lot of heat from the air without having a large temperature change</a:t>
            </a:r>
          </a:p>
          <a:p>
            <a:pPr eaLnBrk="1" hangingPunct="1">
              <a:lnSpc>
                <a:spcPct val="80000"/>
              </a:lnSpc>
            </a:pPr>
            <a:endParaRPr lang="en-US" sz="280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</a:rPr>
              <a:t>So…lakes and oceans often stabilize air temperatures</a:t>
            </a:r>
          </a:p>
          <a:p>
            <a:pPr eaLnBrk="1" hangingPunct="1">
              <a:lnSpc>
                <a:spcPct val="80000"/>
              </a:lnSpc>
            </a:pPr>
            <a:endParaRPr lang="en-US" sz="280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</a:rPr>
              <a:t>Water absorbs heat when it evaporates; this is why sweating helps us cool down!</a:t>
            </a:r>
          </a:p>
        </p:txBody>
      </p:sp>
      <p:pic>
        <p:nvPicPr>
          <p:cNvPr id="157699" name="Picture 4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2054225"/>
            <a:ext cx="4068762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SMARTInkShape-Group141"/>
          <p:cNvGrpSpPr/>
          <p:nvPr/>
        </p:nvGrpSpPr>
        <p:grpSpPr>
          <a:xfrm>
            <a:off x="5241727" y="3295055"/>
            <a:ext cx="964147" cy="1387314"/>
            <a:chOff x="5241727" y="3295055"/>
            <a:chExt cx="964147" cy="1387314"/>
          </a:xfrm>
        </p:grpSpPr>
        <p:sp>
          <p:nvSpPr>
            <p:cNvPr id="2" name="SMARTInkShape-357"/>
            <p:cNvSpPr/>
            <p:nvPr>
              <p:custDataLst>
                <p:tags r:id="rId51"/>
              </p:custDataLst>
            </p:nvPr>
          </p:nvSpPr>
          <p:spPr>
            <a:xfrm>
              <a:off x="5241727" y="3295055"/>
              <a:ext cx="830462" cy="1364707"/>
            </a:xfrm>
            <a:custGeom>
              <a:avLst/>
              <a:gdLst/>
              <a:ahLst/>
              <a:cxnLst/>
              <a:rect l="0" t="0" r="0" b="0"/>
              <a:pathLst>
                <a:path w="830462" h="1364707">
                  <a:moveTo>
                    <a:pt x="0" y="0"/>
                  </a:moveTo>
                  <a:lnTo>
                    <a:pt x="0" y="0"/>
                  </a:lnTo>
                  <a:lnTo>
                    <a:pt x="42026" y="0"/>
                  </a:lnTo>
                  <a:lnTo>
                    <a:pt x="75401" y="9481"/>
                  </a:lnTo>
                  <a:lnTo>
                    <a:pt x="115165" y="24857"/>
                  </a:lnTo>
                  <a:lnTo>
                    <a:pt x="158367" y="41981"/>
                  </a:lnTo>
                  <a:lnTo>
                    <a:pt x="190440" y="56361"/>
                  </a:lnTo>
                  <a:lnTo>
                    <a:pt x="224538" y="72674"/>
                  </a:lnTo>
                  <a:lnTo>
                    <a:pt x="259536" y="89846"/>
                  </a:lnTo>
                  <a:lnTo>
                    <a:pt x="297581" y="110046"/>
                  </a:lnTo>
                  <a:lnTo>
                    <a:pt x="336649" y="132253"/>
                  </a:lnTo>
                  <a:lnTo>
                    <a:pt x="373856" y="155352"/>
                  </a:lnTo>
                  <a:lnTo>
                    <a:pt x="407590" y="178847"/>
                  </a:lnTo>
                  <a:lnTo>
                    <a:pt x="439120" y="203511"/>
                  </a:lnTo>
                  <a:lnTo>
                    <a:pt x="469669" y="231009"/>
                  </a:lnTo>
                  <a:lnTo>
                    <a:pt x="499784" y="257121"/>
                  </a:lnTo>
                  <a:lnTo>
                    <a:pt x="541982" y="296780"/>
                  </a:lnTo>
                  <a:lnTo>
                    <a:pt x="567310" y="326371"/>
                  </a:lnTo>
                  <a:lnTo>
                    <a:pt x="591797" y="359366"/>
                  </a:lnTo>
                  <a:lnTo>
                    <a:pt x="615908" y="393874"/>
                  </a:lnTo>
                  <a:lnTo>
                    <a:pt x="639854" y="429055"/>
                  </a:lnTo>
                  <a:lnTo>
                    <a:pt x="663725" y="464535"/>
                  </a:lnTo>
                  <a:lnTo>
                    <a:pt x="684918" y="502793"/>
                  </a:lnTo>
                  <a:lnTo>
                    <a:pt x="704260" y="541956"/>
                  </a:lnTo>
                  <a:lnTo>
                    <a:pt x="722778" y="579205"/>
                  </a:lnTo>
                  <a:lnTo>
                    <a:pt x="738284" y="618250"/>
                  </a:lnTo>
                  <a:lnTo>
                    <a:pt x="751790" y="657762"/>
                  </a:lnTo>
                  <a:lnTo>
                    <a:pt x="764408" y="695167"/>
                  </a:lnTo>
                  <a:lnTo>
                    <a:pt x="773984" y="731634"/>
                  </a:lnTo>
                  <a:lnTo>
                    <a:pt x="781547" y="767686"/>
                  </a:lnTo>
                  <a:lnTo>
                    <a:pt x="788216" y="803553"/>
                  </a:lnTo>
                  <a:lnTo>
                    <a:pt x="794487" y="841984"/>
                  </a:lnTo>
                  <a:lnTo>
                    <a:pt x="800582" y="881222"/>
                  </a:lnTo>
                  <a:lnTo>
                    <a:pt x="806598" y="918506"/>
                  </a:lnTo>
                  <a:lnTo>
                    <a:pt x="809933" y="954920"/>
                  </a:lnTo>
                  <a:lnTo>
                    <a:pt x="811415" y="990948"/>
                  </a:lnTo>
                  <a:lnTo>
                    <a:pt x="812074" y="1026804"/>
                  </a:lnTo>
                  <a:lnTo>
                    <a:pt x="812367" y="1059938"/>
                  </a:lnTo>
                  <a:lnTo>
                    <a:pt x="812532" y="1103837"/>
                  </a:lnTo>
                  <a:lnTo>
                    <a:pt x="809935" y="1141980"/>
                  </a:lnTo>
                  <a:lnTo>
                    <a:pt x="802882" y="1178416"/>
                  </a:lnTo>
                  <a:lnTo>
                    <a:pt x="796349" y="1221543"/>
                  </a:lnTo>
                  <a:lnTo>
                    <a:pt x="788922" y="1258725"/>
                  </a:lnTo>
                  <a:lnTo>
                    <a:pt x="781481" y="1298946"/>
                  </a:lnTo>
                  <a:lnTo>
                    <a:pt x="777488" y="1339998"/>
                  </a:lnTo>
                  <a:lnTo>
                    <a:pt x="778144" y="1354578"/>
                  </a:lnTo>
                  <a:lnTo>
                    <a:pt x="779708" y="1358466"/>
                  </a:lnTo>
                  <a:lnTo>
                    <a:pt x="781743" y="1361058"/>
                  </a:lnTo>
                  <a:lnTo>
                    <a:pt x="786649" y="1363938"/>
                  </a:lnTo>
                  <a:lnTo>
                    <a:pt x="789347" y="1364706"/>
                  </a:lnTo>
                  <a:lnTo>
                    <a:pt x="797635" y="1362913"/>
                  </a:lnTo>
                  <a:lnTo>
                    <a:pt x="807934" y="1357817"/>
                  </a:lnTo>
                  <a:lnTo>
                    <a:pt x="830461" y="133052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58"/>
            <p:cNvSpPr/>
            <p:nvPr>
              <p:custDataLst>
                <p:tags r:id="rId52"/>
              </p:custDataLst>
            </p:nvPr>
          </p:nvSpPr>
          <p:spPr>
            <a:xfrm>
              <a:off x="5893594" y="4456423"/>
              <a:ext cx="312280" cy="225946"/>
            </a:xfrm>
            <a:custGeom>
              <a:avLst/>
              <a:gdLst/>
              <a:ahLst/>
              <a:cxnLst/>
              <a:rect l="0" t="0" r="0" b="0"/>
              <a:pathLst>
                <a:path w="312280" h="225946">
                  <a:moveTo>
                    <a:pt x="276820" y="26280"/>
                  </a:moveTo>
                  <a:lnTo>
                    <a:pt x="276820" y="26280"/>
                  </a:lnTo>
                  <a:lnTo>
                    <a:pt x="276820" y="21540"/>
                  </a:lnTo>
                  <a:lnTo>
                    <a:pt x="279466" y="16566"/>
                  </a:lnTo>
                  <a:lnTo>
                    <a:pt x="289249" y="5289"/>
                  </a:lnTo>
                  <a:lnTo>
                    <a:pt x="297558" y="2068"/>
                  </a:lnTo>
                  <a:lnTo>
                    <a:pt x="309580" y="0"/>
                  </a:lnTo>
                  <a:lnTo>
                    <a:pt x="310566" y="822"/>
                  </a:lnTo>
                  <a:lnTo>
                    <a:pt x="311662" y="4382"/>
                  </a:lnTo>
                  <a:lnTo>
                    <a:pt x="312279" y="16705"/>
                  </a:lnTo>
                  <a:lnTo>
                    <a:pt x="307721" y="37664"/>
                  </a:lnTo>
                  <a:lnTo>
                    <a:pt x="284723" y="80181"/>
                  </a:lnTo>
                  <a:lnTo>
                    <a:pt x="273387" y="95877"/>
                  </a:lnTo>
                  <a:lnTo>
                    <a:pt x="232145" y="131118"/>
                  </a:lnTo>
                  <a:lnTo>
                    <a:pt x="191121" y="155143"/>
                  </a:lnTo>
                  <a:lnTo>
                    <a:pt x="147157" y="197771"/>
                  </a:lnTo>
                  <a:lnTo>
                    <a:pt x="132568" y="208061"/>
                  </a:lnTo>
                  <a:lnTo>
                    <a:pt x="109860" y="224575"/>
                  </a:lnTo>
                  <a:lnTo>
                    <a:pt x="103998" y="225945"/>
                  </a:lnTo>
                  <a:lnTo>
                    <a:pt x="92193" y="224822"/>
                  </a:lnTo>
                  <a:lnTo>
                    <a:pt x="48859" y="202799"/>
                  </a:lnTo>
                  <a:lnTo>
                    <a:pt x="0" y="16022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MARTInkShape-359"/>
          <p:cNvSpPr/>
          <p:nvPr>
            <p:custDataLst>
              <p:tags r:id="rId1"/>
            </p:custDataLst>
          </p:nvPr>
        </p:nvSpPr>
        <p:spPr>
          <a:xfrm>
            <a:off x="6849070" y="3634383"/>
            <a:ext cx="594126" cy="1148129"/>
          </a:xfrm>
          <a:custGeom>
            <a:avLst/>
            <a:gdLst/>
            <a:ahLst/>
            <a:cxnLst/>
            <a:rect l="0" t="0" r="0" b="0"/>
            <a:pathLst>
              <a:path w="594126" h="1148129">
                <a:moveTo>
                  <a:pt x="0" y="0"/>
                </a:moveTo>
                <a:lnTo>
                  <a:pt x="0" y="0"/>
                </a:lnTo>
                <a:lnTo>
                  <a:pt x="36209" y="29141"/>
                </a:lnTo>
                <a:lnTo>
                  <a:pt x="67945" y="59566"/>
                </a:lnTo>
                <a:lnTo>
                  <a:pt x="103475" y="97355"/>
                </a:lnTo>
                <a:lnTo>
                  <a:pt x="135501" y="136333"/>
                </a:lnTo>
                <a:lnTo>
                  <a:pt x="167480" y="179301"/>
                </a:lnTo>
                <a:lnTo>
                  <a:pt x="187545" y="209666"/>
                </a:lnTo>
                <a:lnTo>
                  <a:pt x="209692" y="243005"/>
                </a:lnTo>
                <a:lnTo>
                  <a:pt x="232764" y="277666"/>
                </a:lnTo>
                <a:lnTo>
                  <a:pt x="255256" y="312915"/>
                </a:lnTo>
                <a:lnTo>
                  <a:pt x="275173" y="348425"/>
                </a:lnTo>
                <a:lnTo>
                  <a:pt x="296594" y="386696"/>
                </a:lnTo>
                <a:lnTo>
                  <a:pt x="318351" y="425865"/>
                </a:lnTo>
                <a:lnTo>
                  <a:pt x="337943" y="463117"/>
                </a:lnTo>
                <a:lnTo>
                  <a:pt x="356572" y="499517"/>
                </a:lnTo>
                <a:lnTo>
                  <a:pt x="373781" y="536531"/>
                </a:lnTo>
                <a:lnTo>
                  <a:pt x="388045" y="576132"/>
                </a:lnTo>
                <a:lnTo>
                  <a:pt x="400998" y="614238"/>
                </a:lnTo>
                <a:lnTo>
                  <a:pt x="412377" y="651018"/>
                </a:lnTo>
                <a:lnTo>
                  <a:pt x="420743" y="687208"/>
                </a:lnTo>
                <a:lnTo>
                  <a:pt x="427768" y="720491"/>
                </a:lnTo>
                <a:lnTo>
                  <a:pt x="433205" y="751820"/>
                </a:lnTo>
                <a:lnTo>
                  <a:pt x="435622" y="782280"/>
                </a:lnTo>
                <a:lnTo>
                  <a:pt x="434051" y="812354"/>
                </a:lnTo>
                <a:lnTo>
                  <a:pt x="431036" y="842257"/>
                </a:lnTo>
                <a:lnTo>
                  <a:pt x="429340" y="885991"/>
                </a:lnTo>
                <a:lnTo>
                  <a:pt x="427846" y="924525"/>
                </a:lnTo>
                <a:lnTo>
                  <a:pt x="421559" y="961078"/>
                </a:lnTo>
                <a:lnTo>
                  <a:pt x="414404" y="996052"/>
                </a:lnTo>
                <a:lnTo>
                  <a:pt x="408839" y="1040330"/>
                </a:lnTo>
                <a:lnTo>
                  <a:pt x="403219" y="1082040"/>
                </a:lnTo>
                <a:lnTo>
                  <a:pt x="402246" y="1098259"/>
                </a:lnTo>
                <a:lnTo>
                  <a:pt x="403101" y="1101266"/>
                </a:lnTo>
                <a:lnTo>
                  <a:pt x="404665" y="1103271"/>
                </a:lnTo>
                <a:lnTo>
                  <a:pt x="406698" y="1104608"/>
                </a:lnTo>
                <a:lnTo>
                  <a:pt x="408054" y="1106491"/>
                </a:lnTo>
                <a:lnTo>
                  <a:pt x="409561" y="1111229"/>
                </a:lnTo>
                <a:lnTo>
                  <a:pt x="410954" y="1112890"/>
                </a:lnTo>
                <a:lnTo>
                  <a:pt x="415149" y="1114735"/>
                </a:lnTo>
                <a:lnTo>
                  <a:pt x="439193" y="1108790"/>
                </a:lnTo>
                <a:lnTo>
                  <a:pt x="458986" y="1098909"/>
                </a:lnTo>
                <a:lnTo>
                  <a:pt x="500533" y="1061530"/>
                </a:lnTo>
                <a:lnTo>
                  <a:pt x="535059" y="1020484"/>
                </a:lnTo>
                <a:lnTo>
                  <a:pt x="564460" y="982411"/>
                </a:lnTo>
                <a:lnTo>
                  <a:pt x="587437" y="948955"/>
                </a:lnTo>
                <a:lnTo>
                  <a:pt x="591152" y="947617"/>
                </a:lnTo>
                <a:lnTo>
                  <a:pt x="593530" y="947260"/>
                </a:lnTo>
                <a:lnTo>
                  <a:pt x="594125" y="948014"/>
                </a:lnTo>
                <a:lnTo>
                  <a:pt x="593529" y="949510"/>
                </a:lnTo>
                <a:lnTo>
                  <a:pt x="574292" y="981553"/>
                </a:lnTo>
                <a:lnTo>
                  <a:pt x="562534" y="1020195"/>
                </a:lnTo>
                <a:lnTo>
                  <a:pt x="555397" y="1061306"/>
                </a:lnTo>
                <a:lnTo>
                  <a:pt x="545866" y="1103234"/>
                </a:lnTo>
                <a:lnTo>
                  <a:pt x="525905" y="1132683"/>
                </a:lnTo>
                <a:lnTo>
                  <a:pt x="514524" y="1143375"/>
                </a:lnTo>
                <a:lnTo>
                  <a:pt x="502852" y="1148128"/>
                </a:lnTo>
                <a:lnTo>
                  <a:pt x="462947" y="1144049"/>
                </a:lnTo>
                <a:lnTo>
                  <a:pt x="419613" y="1137468"/>
                </a:lnTo>
                <a:lnTo>
                  <a:pt x="375047" y="1134070"/>
                </a:lnTo>
              </a:path>
            </a:pathLst>
          </a:custGeom>
          <a:ln w="190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360"/>
          <p:cNvSpPr/>
          <p:nvPr>
            <p:custDataLst>
              <p:tags r:id="rId2"/>
            </p:custDataLst>
          </p:nvPr>
        </p:nvSpPr>
        <p:spPr>
          <a:xfrm>
            <a:off x="5098852" y="3696891"/>
            <a:ext cx="392342" cy="1031933"/>
          </a:xfrm>
          <a:custGeom>
            <a:avLst/>
            <a:gdLst/>
            <a:ahLst/>
            <a:cxnLst/>
            <a:rect l="0" t="0" r="0" b="0"/>
            <a:pathLst>
              <a:path w="392342" h="1031933">
                <a:moveTo>
                  <a:pt x="0" y="0"/>
                </a:moveTo>
                <a:lnTo>
                  <a:pt x="0" y="0"/>
                </a:lnTo>
                <a:lnTo>
                  <a:pt x="36208" y="22072"/>
                </a:lnTo>
                <a:lnTo>
                  <a:pt x="76275" y="59150"/>
                </a:lnTo>
                <a:lnTo>
                  <a:pt x="115424" y="93042"/>
                </a:lnTo>
                <a:lnTo>
                  <a:pt x="153703" y="132960"/>
                </a:lnTo>
                <a:lnTo>
                  <a:pt x="190180" y="176207"/>
                </a:lnTo>
                <a:lnTo>
                  <a:pt x="214170" y="208291"/>
                </a:lnTo>
                <a:lnTo>
                  <a:pt x="237070" y="242393"/>
                </a:lnTo>
                <a:lnTo>
                  <a:pt x="257169" y="277394"/>
                </a:lnTo>
                <a:lnTo>
                  <a:pt x="276023" y="312794"/>
                </a:lnTo>
                <a:lnTo>
                  <a:pt x="292341" y="348371"/>
                </a:lnTo>
                <a:lnTo>
                  <a:pt x="302900" y="384027"/>
                </a:lnTo>
                <a:lnTo>
                  <a:pt x="310900" y="417071"/>
                </a:lnTo>
                <a:lnTo>
                  <a:pt x="317764" y="450279"/>
                </a:lnTo>
                <a:lnTo>
                  <a:pt x="324121" y="488189"/>
                </a:lnTo>
                <a:lnTo>
                  <a:pt x="327609" y="525543"/>
                </a:lnTo>
                <a:lnTo>
                  <a:pt x="328166" y="561989"/>
                </a:lnTo>
                <a:lnTo>
                  <a:pt x="325106" y="598030"/>
                </a:lnTo>
                <a:lnTo>
                  <a:pt x="320439" y="633893"/>
                </a:lnTo>
                <a:lnTo>
                  <a:pt x="315058" y="668683"/>
                </a:lnTo>
                <a:lnTo>
                  <a:pt x="309359" y="700682"/>
                </a:lnTo>
                <a:lnTo>
                  <a:pt x="303519" y="731440"/>
                </a:lnTo>
                <a:lnTo>
                  <a:pt x="296623" y="761647"/>
                </a:lnTo>
                <a:lnTo>
                  <a:pt x="282578" y="805551"/>
                </a:lnTo>
                <a:lnTo>
                  <a:pt x="270699" y="844136"/>
                </a:lnTo>
                <a:lnTo>
                  <a:pt x="256044" y="880704"/>
                </a:lnTo>
                <a:lnTo>
                  <a:pt x="244978" y="915682"/>
                </a:lnTo>
                <a:lnTo>
                  <a:pt x="234995" y="954671"/>
                </a:lnTo>
                <a:lnTo>
                  <a:pt x="232337" y="993079"/>
                </a:lnTo>
                <a:lnTo>
                  <a:pt x="234266" y="994435"/>
                </a:lnTo>
                <a:lnTo>
                  <a:pt x="241701" y="993296"/>
                </a:lnTo>
                <a:lnTo>
                  <a:pt x="248974" y="986837"/>
                </a:lnTo>
                <a:lnTo>
                  <a:pt x="257499" y="977352"/>
                </a:lnTo>
                <a:lnTo>
                  <a:pt x="278041" y="958871"/>
                </a:lnTo>
                <a:lnTo>
                  <a:pt x="309331" y="916211"/>
                </a:lnTo>
                <a:lnTo>
                  <a:pt x="336981" y="877418"/>
                </a:lnTo>
                <a:lnTo>
                  <a:pt x="372612" y="833503"/>
                </a:lnTo>
                <a:lnTo>
                  <a:pt x="386472" y="819155"/>
                </a:lnTo>
                <a:lnTo>
                  <a:pt x="388617" y="817963"/>
                </a:lnTo>
                <a:lnTo>
                  <a:pt x="390046" y="818160"/>
                </a:lnTo>
                <a:lnTo>
                  <a:pt x="391000" y="819283"/>
                </a:lnTo>
                <a:lnTo>
                  <a:pt x="392341" y="830346"/>
                </a:lnTo>
                <a:lnTo>
                  <a:pt x="383117" y="871762"/>
                </a:lnTo>
                <a:lnTo>
                  <a:pt x="371900" y="907741"/>
                </a:lnTo>
                <a:lnTo>
                  <a:pt x="361122" y="944945"/>
                </a:lnTo>
                <a:lnTo>
                  <a:pt x="356540" y="985832"/>
                </a:lnTo>
                <a:lnTo>
                  <a:pt x="349168" y="1009119"/>
                </a:lnTo>
                <a:lnTo>
                  <a:pt x="335850" y="1027043"/>
                </a:lnTo>
                <a:lnTo>
                  <a:pt x="328521" y="1031932"/>
                </a:lnTo>
                <a:lnTo>
                  <a:pt x="324186" y="1031251"/>
                </a:lnTo>
                <a:lnTo>
                  <a:pt x="284290" y="1006144"/>
                </a:lnTo>
                <a:lnTo>
                  <a:pt x="245649" y="983878"/>
                </a:lnTo>
                <a:lnTo>
                  <a:pt x="203756" y="957092"/>
                </a:lnTo>
                <a:lnTo>
                  <a:pt x="164942" y="928508"/>
                </a:lnTo>
                <a:lnTo>
                  <a:pt x="123769" y="899890"/>
                </a:lnTo>
                <a:lnTo>
                  <a:pt x="98226" y="884039"/>
                </a:lnTo>
              </a:path>
            </a:pathLst>
          </a:custGeom>
          <a:ln w="190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SMARTInkShape-Group144"/>
          <p:cNvGrpSpPr/>
          <p:nvPr/>
        </p:nvGrpSpPr>
        <p:grpSpPr>
          <a:xfrm>
            <a:off x="7974211" y="3625453"/>
            <a:ext cx="776884" cy="937618"/>
            <a:chOff x="7974211" y="3625453"/>
            <a:chExt cx="776884" cy="937618"/>
          </a:xfrm>
        </p:grpSpPr>
        <p:sp>
          <p:nvSpPr>
            <p:cNvPr id="7" name="SMARTInkShape-361"/>
            <p:cNvSpPr/>
            <p:nvPr>
              <p:custDataLst>
                <p:tags r:id="rId46"/>
              </p:custDataLst>
            </p:nvPr>
          </p:nvSpPr>
          <p:spPr>
            <a:xfrm>
              <a:off x="7974211" y="3661172"/>
              <a:ext cx="312540" cy="767954"/>
            </a:xfrm>
            <a:custGeom>
              <a:avLst/>
              <a:gdLst/>
              <a:ahLst/>
              <a:cxnLst/>
              <a:rect l="0" t="0" r="0" b="0"/>
              <a:pathLst>
                <a:path w="312540" h="767954">
                  <a:moveTo>
                    <a:pt x="0" y="767953"/>
                  </a:moveTo>
                  <a:lnTo>
                    <a:pt x="0" y="767953"/>
                  </a:lnTo>
                  <a:lnTo>
                    <a:pt x="0" y="731744"/>
                  </a:lnTo>
                  <a:lnTo>
                    <a:pt x="2646" y="700008"/>
                  </a:lnTo>
                  <a:lnTo>
                    <a:pt x="7068" y="659186"/>
                  </a:lnTo>
                  <a:lnTo>
                    <a:pt x="11023" y="615671"/>
                  </a:lnTo>
                  <a:lnTo>
                    <a:pt x="15814" y="585178"/>
                  </a:lnTo>
                  <a:lnTo>
                    <a:pt x="21249" y="551782"/>
                  </a:lnTo>
                  <a:lnTo>
                    <a:pt x="29618" y="517095"/>
                  </a:lnTo>
                  <a:lnTo>
                    <a:pt x="38960" y="482828"/>
                  </a:lnTo>
                  <a:lnTo>
                    <a:pt x="46420" y="451061"/>
                  </a:lnTo>
                  <a:lnTo>
                    <a:pt x="55688" y="417761"/>
                  </a:lnTo>
                  <a:lnTo>
                    <a:pt x="66422" y="383117"/>
                  </a:lnTo>
                  <a:lnTo>
                    <a:pt x="77807" y="347876"/>
                  </a:lnTo>
                  <a:lnTo>
                    <a:pt x="89481" y="315015"/>
                  </a:lnTo>
                  <a:lnTo>
                    <a:pt x="101285" y="282881"/>
                  </a:lnTo>
                  <a:lnTo>
                    <a:pt x="113146" y="248756"/>
                  </a:lnTo>
                  <a:lnTo>
                    <a:pt x="127678" y="216392"/>
                  </a:lnTo>
                  <a:lnTo>
                    <a:pt x="152593" y="172926"/>
                  </a:lnTo>
                  <a:lnTo>
                    <a:pt x="178827" y="134912"/>
                  </a:lnTo>
                  <a:lnTo>
                    <a:pt x="205451" y="98513"/>
                  </a:lnTo>
                  <a:lnTo>
                    <a:pt x="241115" y="55398"/>
                  </a:lnTo>
                  <a:lnTo>
                    <a:pt x="31253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62"/>
            <p:cNvSpPr/>
            <p:nvPr>
              <p:custDataLst>
                <p:tags r:id="rId47"/>
              </p:custDataLst>
            </p:nvPr>
          </p:nvSpPr>
          <p:spPr>
            <a:xfrm>
              <a:off x="8304609" y="3687961"/>
              <a:ext cx="446486" cy="875110"/>
            </a:xfrm>
            <a:custGeom>
              <a:avLst/>
              <a:gdLst/>
              <a:ahLst/>
              <a:cxnLst/>
              <a:rect l="0" t="0" r="0" b="0"/>
              <a:pathLst>
                <a:path w="446486" h="875110">
                  <a:moveTo>
                    <a:pt x="0" y="875109"/>
                  </a:moveTo>
                  <a:lnTo>
                    <a:pt x="0" y="875109"/>
                  </a:lnTo>
                  <a:lnTo>
                    <a:pt x="993" y="833346"/>
                  </a:lnTo>
                  <a:lnTo>
                    <a:pt x="7068" y="795312"/>
                  </a:lnTo>
                  <a:lnTo>
                    <a:pt x="13303" y="754395"/>
                  </a:lnTo>
                  <a:lnTo>
                    <a:pt x="21249" y="719839"/>
                  </a:lnTo>
                  <a:lnTo>
                    <a:pt x="29888" y="679724"/>
                  </a:lnTo>
                  <a:lnTo>
                    <a:pt x="35773" y="648373"/>
                  </a:lnTo>
                  <a:lnTo>
                    <a:pt x="41696" y="615588"/>
                  </a:lnTo>
                  <a:lnTo>
                    <a:pt x="47636" y="584480"/>
                  </a:lnTo>
                  <a:lnTo>
                    <a:pt x="56230" y="554118"/>
                  </a:lnTo>
                  <a:lnTo>
                    <a:pt x="66663" y="523095"/>
                  </a:lnTo>
                  <a:lnTo>
                    <a:pt x="77915" y="489463"/>
                  </a:lnTo>
                  <a:lnTo>
                    <a:pt x="89530" y="457318"/>
                  </a:lnTo>
                  <a:lnTo>
                    <a:pt x="102299" y="426494"/>
                  </a:lnTo>
                  <a:lnTo>
                    <a:pt x="117896" y="396259"/>
                  </a:lnTo>
                  <a:lnTo>
                    <a:pt x="134750" y="366284"/>
                  </a:lnTo>
                  <a:lnTo>
                    <a:pt x="151170" y="336426"/>
                  </a:lnTo>
                  <a:lnTo>
                    <a:pt x="173555" y="292717"/>
                  </a:lnTo>
                  <a:lnTo>
                    <a:pt x="203449" y="254190"/>
                  </a:lnTo>
                  <a:lnTo>
                    <a:pt x="231599" y="217639"/>
                  </a:lnTo>
                  <a:lnTo>
                    <a:pt x="258792" y="181674"/>
                  </a:lnTo>
                  <a:lnTo>
                    <a:pt x="286692" y="146874"/>
                  </a:lnTo>
                  <a:lnTo>
                    <a:pt x="328527" y="105300"/>
                  </a:lnTo>
                  <a:lnTo>
                    <a:pt x="365748" y="68645"/>
                  </a:lnTo>
                  <a:lnTo>
                    <a:pt x="405426" y="36135"/>
                  </a:lnTo>
                  <a:lnTo>
                    <a:pt x="416330" y="24990"/>
                  </a:lnTo>
                  <a:lnTo>
                    <a:pt x="436226" y="13137"/>
                  </a:lnTo>
                  <a:lnTo>
                    <a:pt x="446485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63"/>
            <p:cNvSpPr/>
            <p:nvPr>
              <p:custDataLst>
                <p:tags r:id="rId48"/>
              </p:custDataLst>
            </p:nvPr>
          </p:nvSpPr>
          <p:spPr>
            <a:xfrm>
              <a:off x="8563570" y="3636157"/>
              <a:ext cx="168876" cy="194680"/>
            </a:xfrm>
            <a:custGeom>
              <a:avLst/>
              <a:gdLst/>
              <a:ahLst/>
              <a:cxnLst/>
              <a:rect l="0" t="0" r="0" b="0"/>
              <a:pathLst>
                <a:path w="168876" h="194680">
                  <a:moveTo>
                    <a:pt x="0" y="87523"/>
                  </a:moveTo>
                  <a:lnTo>
                    <a:pt x="0" y="87523"/>
                  </a:lnTo>
                  <a:lnTo>
                    <a:pt x="7129" y="79401"/>
                  </a:lnTo>
                  <a:lnTo>
                    <a:pt x="16224" y="66155"/>
                  </a:lnTo>
                  <a:lnTo>
                    <a:pt x="59701" y="32304"/>
                  </a:lnTo>
                  <a:lnTo>
                    <a:pt x="102954" y="13226"/>
                  </a:lnTo>
                  <a:lnTo>
                    <a:pt x="128742" y="2218"/>
                  </a:lnTo>
                  <a:lnTo>
                    <a:pt x="144532" y="0"/>
                  </a:lnTo>
                  <a:lnTo>
                    <a:pt x="156178" y="1660"/>
                  </a:lnTo>
                  <a:lnTo>
                    <a:pt x="160673" y="3492"/>
                  </a:lnTo>
                  <a:lnTo>
                    <a:pt x="163671" y="5705"/>
                  </a:lnTo>
                  <a:lnTo>
                    <a:pt x="167001" y="10810"/>
                  </a:lnTo>
                  <a:lnTo>
                    <a:pt x="168875" y="24003"/>
                  </a:lnTo>
                  <a:lnTo>
                    <a:pt x="159950" y="49961"/>
                  </a:lnTo>
                  <a:lnTo>
                    <a:pt x="136097" y="93563"/>
                  </a:lnTo>
                  <a:lnTo>
                    <a:pt x="119346" y="132966"/>
                  </a:lnTo>
                  <a:lnTo>
                    <a:pt x="98227" y="1946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64"/>
            <p:cNvSpPr/>
            <p:nvPr>
              <p:custDataLst>
                <p:tags r:id="rId49"/>
              </p:custDataLst>
            </p:nvPr>
          </p:nvSpPr>
          <p:spPr>
            <a:xfrm>
              <a:off x="8215313" y="3643313"/>
              <a:ext cx="17860" cy="8930"/>
            </a:xfrm>
            <a:custGeom>
              <a:avLst/>
              <a:gdLst/>
              <a:ahLst/>
              <a:cxnLst/>
              <a:rect l="0" t="0" r="0" b="0"/>
              <a:pathLst>
                <a:path w="17860" h="8930">
                  <a:moveTo>
                    <a:pt x="0" y="8929"/>
                  </a:moveTo>
                  <a:lnTo>
                    <a:pt x="0" y="8929"/>
                  </a:lnTo>
                  <a:lnTo>
                    <a:pt x="1785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65"/>
            <p:cNvSpPr/>
            <p:nvPr>
              <p:custDataLst>
                <p:tags r:id="rId50"/>
              </p:custDataLst>
            </p:nvPr>
          </p:nvSpPr>
          <p:spPr>
            <a:xfrm>
              <a:off x="8367117" y="3625453"/>
              <a:ext cx="26790" cy="80368"/>
            </a:xfrm>
            <a:custGeom>
              <a:avLst/>
              <a:gdLst/>
              <a:ahLst/>
              <a:cxnLst/>
              <a:rect l="0" t="0" r="0" b="0"/>
              <a:pathLst>
                <a:path w="26790" h="80368">
                  <a:moveTo>
                    <a:pt x="26789" y="0"/>
                  </a:moveTo>
                  <a:lnTo>
                    <a:pt x="26789" y="0"/>
                  </a:lnTo>
                  <a:lnTo>
                    <a:pt x="0" y="8036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SMARTInkShape-366"/>
          <p:cNvSpPr/>
          <p:nvPr>
            <p:custDataLst>
              <p:tags r:id="rId3"/>
            </p:custDataLst>
          </p:nvPr>
        </p:nvSpPr>
        <p:spPr>
          <a:xfrm>
            <a:off x="812602" y="5974034"/>
            <a:ext cx="3446860" cy="107084"/>
          </a:xfrm>
          <a:custGeom>
            <a:avLst/>
            <a:gdLst/>
            <a:ahLst/>
            <a:cxnLst/>
            <a:rect l="0" t="0" r="0" b="0"/>
            <a:pathLst>
              <a:path w="3446860" h="107084">
                <a:moveTo>
                  <a:pt x="0" y="107083"/>
                </a:moveTo>
                <a:lnTo>
                  <a:pt x="0" y="107083"/>
                </a:lnTo>
                <a:lnTo>
                  <a:pt x="0" y="102343"/>
                </a:lnTo>
                <a:lnTo>
                  <a:pt x="992" y="100946"/>
                </a:lnTo>
                <a:lnTo>
                  <a:pt x="2646" y="100015"/>
                </a:lnTo>
                <a:lnTo>
                  <a:pt x="15231" y="97406"/>
                </a:lnTo>
                <a:lnTo>
                  <a:pt x="24908" y="92090"/>
                </a:lnTo>
                <a:lnTo>
                  <a:pt x="38909" y="89080"/>
                </a:lnTo>
                <a:lnTo>
                  <a:pt x="50775" y="83338"/>
                </a:lnTo>
                <a:lnTo>
                  <a:pt x="93183" y="74236"/>
                </a:lnTo>
                <a:lnTo>
                  <a:pt x="133998" y="68887"/>
                </a:lnTo>
                <a:lnTo>
                  <a:pt x="154466" y="64346"/>
                </a:lnTo>
                <a:lnTo>
                  <a:pt x="195811" y="62687"/>
                </a:lnTo>
                <a:lnTo>
                  <a:pt x="233459" y="62468"/>
                </a:lnTo>
                <a:lnTo>
                  <a:pt x="273289" y="61450"/>
                </a:lnTo>
                <a:lnTo>
                  <a:pt x="307615" y="55369"/>
                </a:lnTo>
                <a:lnTo>
                  <a:pt x="349410" y="53750"/>
                </a:lnTo>
                <a:lnTo>
                  <a:pt x="390240" y="53537"/>
                </a:lnTo>
                <a:lnTo>
                  <a:pt x="430082" y="52519"/>
                </a:lnTo>
                <a:lnTo>
                  <a:pt x="468524" y="47370"/>
                </a:lnTo>
                <a:lnTo>
                  <a:pt x="504498" y="45403"/>
                </a:lnTo>
                <a:lnTo>
                  <a:pt x="549115" y="44739"/>
                </a:lnTo>
                <a:lnTo>
                  <a:pt x="593310" y="44623"/>
                </a:lnTo>
                <a:lnTo>
                  <a:pt x="626834" y="44597"/>
                </a:lnTo>
                <a:lnTo>
                  <a:pt x="661577" y="44585"/>
                </a:lnTo>
                <a:lnTo>
                  <a:pt x="696862" y="44579"/>
                </a:lnTo>
                <a:lnTo>
                  <a:pt x="730404" y="44577"/>
                </a:lnTo>
                <a:lnTo>
                  <a:pt x="773584" y="44576"/>
                </a:lnTo>
                <a:lnTo>
                  <a:pt x="806174" y="44575"/>
                </a:lnTo>
                <a:lnTo>
                  <a:pt x="848510" y="44575"/>
                </a:lnTo>
                <a:lnTo>
                  <a:pt x="892234" y="44575"/>
                </a:lnTo>
                <a:lnTo>
                  <a:pt x="935414" y="44575"/>
                </a:lnTo>
                <a:lnTo>
                  <a:pt x="977641" y="39835"/>
                </a:lnTo>
                <a:lnTo>
                  <a:pt x="1012425" y="36887"/>
                </a:lnTo>
                <a:lnTo>
                  <a:pt x="1053597" y="35891"/>
                </a:lnTo>
                <a:lnTo>
                  <a:pt x="1087295" y="35719"/>
                </a:lnTo>
                <a:lnTo>
                  <a:pt x="1122416" y="35667"/>
                </a:lnTo>
                <a:lnTo>
                  <a:pt x="1157957" y="35652"/>
                </a:lnTo>
                <a:lnTo>
                  <a:pt x="1192631" y="34655"/>
                </a:lnTo>
                <a:lnTo>
                  <a:pt x="1234163" y="28578"/>
                </a:lnTo>
                <a:lnTo>
                  <a:pt x="1268568" y="27268"/>
                </a:lnTo>
                <a:lnTo>
                  <a:pt x="1303898" y="24234"/>
                </a:lnTo>
                <a:lnTo>
                  <a:pt x="1339501" y="19697"/>
                </a:lnTo>
                <a:lnTo>
                  <a:pt x="1375186" y="18352"/>
                </a:lnTo>
                <a:lnTo>
                  <a:pt x="1418059" y="13158"/>
                </a:lnTo>
                <a:lnTo>
                  <a:pt x="1450828" y="10131"/>
                </a:lnTo>
                <a:lnTo>
                  <a:pt x="1481888" y="9423"/>
                </a:lnTo>
                <a:lnTo>
                  <a:pt x="1514874" y="9109"/>
                </a:lnTo>
                <a:lnTo>
                  <a:pt x="1551172" y="8931"/>
                </a:lnTo>
                <a:lnTo>
                  <a:pt x="1586621" y="7886"/>
                </a:lnTo>
                <a:lnTo>
                  <a:pt x="1625236" y="2726"/>
                </a:lnTo>
                <a:lnTo>
                  <a:pt x="1660275" y="1171"/>
                </a:lnTo>
                <a:lnTo>
                  <a:pt x="1704827" y="296"/>
                </a:lnTo>
                <a:lnTo>
                  <a:pt x="1749300" y="0"/>
                </a:lnTo>
                <a:lnTo>
                  <a:pt x="1786547" y="940"/>
                </a:lnTo>
                <a:lnTo>
                  <a:pt x="1821266" y="4677"/>
                </a:lnTo>
                <a:lnTo>
                  <a:pt x="1859847" y="6999"/>
                </a:lnTo>
                <a:lnTo>
                  <a:pt x="1900145" y="8031"/>
                </a:lnTo>
                <a:lnTo>
                  <a:pt x="1941207" y="8490"/>
                </a:lnTo>
                <a:lnTo>
                  <a:pt x="1984409" y="13488"/>
                </a:lnTo>
                <a:lnTo>
                  <a:pt x="2020802" y="16513"/>
                </a:lnTo>
                <a:lnTo>
                  <a:pt x="2062517" y="17534"/>
                </a:lnTo>
                <a:lnTo>
                  <a:pt x="2105301" y="20383"/>
                </a:lnTo>
                <a:lnTo>
                  <a:pt x="2147449" y="25465"/>
                </a:lnTo>
                <a:lnTo>
                  <a:pt x="2187856" y="26469"/>
                </a:lnTo>
                <a:lnTo>
                  <a:pt x="2223406" y="27635"/>
                </a:lnTo>
                <a:lnTo>
                  <a:pt x="2254211" y="31424"/>
                </a:lnTo>
                <a:lnTo>
                  <a:pt x="2295543" y="34395"/>
                </a:lnTo>
                <a:lnTo>
                  <a:pt x="2332924" y="35275"/>
                </a:lnTo>
                <a:lnTo>
                  <a:pt x="2362417" y="38126"/>
                </a:lnTo>
                <a:lnTo>
                  <a:pt x="2393385" y="41709"/>
                </a:lnTo>
                <a:lnTo>
                  <a:pt x="2432139" y="43726"/>
                </a:lnTo>
                <a:lnTo>
                  <a:pt x="2472404" y="44407"/>
                </a:lnTo>
                <a:lnTo>
                  <a:pt x="2509021" y="44542"/>
                </a:lnTo>
                <a:lnTo>
                  <a:pt x="2540706" y="49306"/>
                </a:lnTo>
                <a:lnTo>
                  <a:pt x="2584710" y="52261"/>
                </a:lnTo>
                <a:lnTo>
                  <a:pt x="2625971" y="53136"/>
                </a:lnTo>
                <a:lnTo>
                  <a:pt x="2658591" y="53396"/>
                </a:lnTo>
                <a:lnTo>
                  <a:pt x="2701329" y="53473"/>
                </a:lnTo>
                <a:lnTo>
                  <a:pt x="2737159" y="53490"/>
                </a:lnTo>
                <a:lnTo>
                  <a:pt x="2772264" y="52506"/>
                </a:lnTo>
                <a:lnTo>
                  <a:pt x="2811740" y="47366"/>
                </a:lnTo>
                <a:lnTo>
                  <a:pt x="2843115" y="45816"/>
                </a:lnTo>
                <a:lnTo>
                  <a:pt x="2880027" y="44943"/>
                </a:lnTo>
                <a:lnTo>
                  <a:pt x="2924036" y="44684"/>
                </a:lnTo>
                <a:lnTo>
                  <a:pt x="2957517" y="44623"/>
                </a:lnTo>
                <a:lnTo>
                  <a:pt x="3001897" y="41944"/>
                </a:lnTo>
                <a:lnTo>
                  <a:pt x="3043560" y="36890"/>
                </a:lnTo>
                <a:lnTo>
                  <a:pt x="3082437" y="35891"/>
                </a:lnTo>
                <a:lnTo>
                  <a:pt x="3121703" y="34726"/>
                </a:lnTo>
                <a:lnTo>
                  <a:pt x="3162773" y="29531"/>
                </a:lnTo>
                <a:lnTo>
                  <a:pt x="3206968" y="27272"/>
                </a:lnTo>
                <a:lnTo>
                  <a:pt x="3241835" y="26880"/>
                </a:lnTo>
                <a:lnTo>
                  <a:pt x="3279691" y="26749"/>
                </a:lnTo>
                <a:lnTo>
                  <a:pt x="3319543" y="26722"/>
                </a:lnTo>
                <a:lnTo>
                  <a:pt x="3345967" y="27710"/>
                </a:lnTo>
                <a:lnTo>
                  <a:pt x="3384954" y="34819"/>
                </a:lnTo>
                <a:lnTo>
                  <a:pt x="3403491" y="36393"/>
                </a:lnTo>
                <a:lnTo>
                  <a:pt x="3424621" y="44718"/>
                </a:lnTo>
                <a:lnTo>
                  <a:pt x="3426080" y="46655"/>
                </a:lnTo>
                <a:lnTo>
                  <a:pt x="3427053" y="48939"/>
                </a:lnTo>
                <a:lnTo>
                  <a:pt x="3428694" y="50460"/>
                </a:lnTo>
                <a:lnTo>
                  <a:pt x="3446859" y="71364"/>
                </a:lnTo>
              </a:path>
            </a:pathLst>
          </a:custGeom>
          <a:ln w="190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Shape-367"/>
          <p:cNvSpPr/>
          <p:nvPr>
            <p:custDataLst>
              <p:tags r:id="rId4"/>
            </p:custDataLst>
          </p:nvPr>
        </p:nvSpPr>
        <p:spPr>
          <a:xfrm>
            <a:off x="517922" y="6340078"/>
            <a:ext cx="1071564" cy="125017"/>
          </a:xfrm>
          <a:custGeom>
            <a:avLst/>
            <a:gdLst/>
            <a:ahLst/>
            <a:cxnLst/>
            <a:rect l="0" t="0" r="0" b="0"/>
            <a:pathLst>
              <a:path w="1071564" h="125017">
                <a:moveTo>
                  <a:pt x="0" y="125016"/>
                </a:moveTo>
                <a:lnTo>
                  <a:pt x="0" y="125016"/>
                </a:lnTo>
                <a:lnTo>
                  <a:pt x="0" y="117327"/>
                </a:lnTo>
                <a:lnTo>
                  <a:pt x="25318" y="91833"/>
                </a:lnTo>
                <a:lnTo>
                  <a:pt x="63490" y="65035"/>
                </a:lnTo>
                <a:lnTo>
                  <a:pt x="103743" y="34467"/>
                </a:lnTo>
                <a:lnTo>
                  <a:pt x="139179" y="18087"/>
                </a:lnTo>
                <a:lnTo>
                  <a:pt x="182604" y="10738"/>
                </a:lnTo>
                <a:lnTo>
                  <a:pt x="223263" y="9287"/>
                </a:lnTo>
                <a:lnTo>
                  <a:pt x="256872" y="9036"/>
                </a:lnTo>
                <a:lnTo>
                  <a:pt x="291966" y="8961"/>
                </a:lnTo>
                <a:lnTo>
                  <a:pt x="326508" y="9931"/>
                </a:lnTo>
                <a:lnTo>
                  <a:pt x="370640" y="16000"/>
                </a:lnTo>
                <a:lnTo>
                  <a:pt x="412106" y="17308"/>
                </a:lnTo>
                <a:lnTo>
                  <a:pt x="450519" y="20342"/>
                </a:lnTo>
                <a:lnTo>
                  <a:pt x="486044" y="24879"/>
                </a:lnTo>
                <a:lnTo>
                  <a:pt x="528272" y="26412"/>
                </a:lnTo>
                <a:lnTo>
                  <a:pt x="565827" y="26715"/>
                </a:lnTo>
                <a:lnTo>
                  <a:pt x="609837" y="26767"/>
                </a:lnTo>
                <a:lnTo>
                  <a:pt x="652753" y="25790"/>
                </a:lnTo>
                <a:lnTo>
                  <a:pt x="694927" y="19720"/>
                </a:lnTo>
                <a:lnTo>
                  <a:pt x="731921" y="18227"/>
                </a:lnTo>
                <a:lnTo>
                  <a:pt x="773152" y="13228"/>
                </a:lnTo>
                <a:lnTo>
                  <a:pt x="805982" y="10840"/>
                </a:lnTo>
                <a:lnTo>
                  <a:pt x="849997" y="9496"/>
                </a:lnTo>
                <a:lnTo>
                  <a:pt x="889827" y="9097"/>
                </a:lnTo>
                <a:lnTo>
                  <a:pt x="934041" y="8980"/>
                </a:lnTo>
                <a:lnTo>
                  <a:pt x="969631" y="8945"/>
                </a:lnTo>
                <a:lnTo>
                  <a:pt x="1008323" y="4192"/>
                </a:lnTo>
                <a:lnTo>
                  <a:pt x="1071563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Shape-368"/>
          <p:cNvSpPr/>
          <p:nvPr>
            <p:custDataLst>
              <p:tags r:id="rId5"/>
            </p:custDataLst>
          </p:nvPr>
        </p:nvSpPr>
        <p:spPr>
          <a:xfrm>
            <a:off x="7378824" y="1482328"/>
            <a:ext cx="286706" cy="205216"/>
          </a:xfrm>
          <a:custGeom>
            <a:avLst/>
            <a:gdLst/>
            <a:ahLst/>
            <a:cxnLst/>
            <a:rect l="0" t="0" r="0" b="0"/>
            <a:pathLst>
              <a:path w="286706" h="205216">
                <a:moveTo>
                  <a:pt x="113184" y="0"/>
                </a:moveTo>
                <a:lnTo>
                  <a:pt x="113184" y="0"/>
                </a:lnTo>
                <a:lnTo>
                  <a:pt x="104070" y="992"/>
                </a:lnTo>
                <a:lnTo>
                  <a:pt x="72076" y="12429"/>
                </a:lnTo>
                <a:lnTo>
                  <a:pt x="31102" y="54669"/>
                </a:lnTo>
                <a:lnTo>
                  <a:pt x="22133" y="69277"/>
                </a:lnTo>
                <a:lnTo>
                  <a:pt x="6894" y="104304"/>
                </a:lnTo>
                <a:lnTo>
                  <a:pt x="0" y="137841"/>
                </a:lnTo>
                <a:lnTo>
                  <a:pt x="1034" y="153205"/>
                </a:lnTo>
                <a:lnTo>
                  <a:pt x="2698" y="158692"/>
                </a:lnTo>
                <a:lnTo>
                  <a:pt x="12485" y="170079"/>
                </a:lnTo>
                <a:lnTo>
                  <a:pt x="44055" y="198931"/>
                </a:lnTo>
                <a:lnTo>
                  <a:pt x="53026" y="202515"/>
                </a:lnTo>
                <a:lnTo>
                  <a:pt x="92486" y="205215"/>
                </a:lnTo>
                <a:lnTo>
                  <a:pt x="131437" y="198221"/>
                </a:lnTo>
                <a:lnTo>
                  <a:pt x="168642" y="190142"/>
                </a:lnTo>
                <a:lnTo>
                  <a:pt x="203147" y="175877"/>
                </a:lnTo>
                <a:lnTo>
                  <a:pt x="246404" y="145282"/>
                </a:lnTo>
                <a:lnTo>
                  <a:pt x="266057" y="131444"/>
                </a:lnTo>
                <a:lnTo>
                  <a:pt x="276330" y="117440"/>
                </a:lnTo>
                <a:lnTo>
                  <a:pt x="285657" y="95982"/>
                </a:lnTo>
                <a:lnTo>
                  <a:pt x="286705" y="89785"/>
                </a:lnTo>
                <a:lnTo>
                  <a:pt x="285224" y="80253"/>
                </a:lnTo>
                <a:lnTo>
                  <a:pt x="274070" y="64569"/>
                </a:lnTo>
                <a:lnTo>
                  <a:pt x="248717" y="47354"/>
                </a:lnTo>
                <a:lnTo>
                  <a:pt x="220811" y="39166"/>
                </a:lnTo>
                <a:lnTo>
                  <a:pt x="177585" y="37392"/>
                </a:lnTo>
                <a:lnTo>
                  <a:pt x="122114" y="44649"/>
                </a:lnTo>
              </a:path>
            </a:pathLst>
          </a:custGeom>
          <a:ln w="190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7701" name="SMARTInkShape-Group148"/>
          <p:cNvGrpSpPr/>
          <p:nvPr/>
        </p:nvGrpSpPr>
        <p:grpSpPr>
          <a:xfrm>
            <a:off x="7251536" y="1439421"/>
            <a:ext cx="1627902" cy="331440"/>
            <a:chOff x="7251536" y="1439421"/>
            <a:chExt cx="1627902" cy="331440"/>
          </a:xfrm>
        </p:grpSpPr>
        <p:sp>
          <p:nvSpPr>
            <p:cNvPr id="16" name="SMARTInkShape-369"/>
            <p:cNvSpPr/>
            <p:nvPr>
              <p:custDataLst>
                <p:tags r:id="rId28"/>
              </p:custDataLst>
            </p:nvPr>
          </p:nvSpPr>
          <p:spPr>
            <a:xfrm>
              <a:off x="7581714" y="1641214"/>
              <a:ext cx="135390" cy="124650"/>
            </a:xfrm>
            <a:custGeom>
              <a:avLst/>
              <a:gdLst/>
              <a:ahLst/>
              <a:cxnLst/>
              <a:rect l="0" t="0" r="0" b="0"/>
              <a:pathLst>
                <a:path w="135390" h="124650">
                  <a:moveTo>
                    <a:pt x="26380" y="19708"/>
                  </a:moveTo>
                  <a:lnTo>
                    <a:pt x="26380" y="19708"/>
                  </a:lnTo>
                  <a:lnTo>
                    <a:pt x="21639" y="19708"/>
                  </a:lnTo>
                  <a:lnTo>
                    <a:pt x="16666" y="22354"/>
                  </a:lnTo>
                  <a:lnTo>
                    <a:pt x="13951" y="24448"/>
                  </a:lnTo>
                  <a:lnTo>
                    <a:pt x="10934" y="29422"/>
                  </a:lnTo>
                  <a:lnTo>
                    <a:pt x="1664" y="65993"/>
                  </a:lnTo>
                  <a:lnTo>
                    <a:pt x="0" y="90917"/>
                  </a:lnTo>
                  <a:lnTo>
                    <a:pt x="4452" y="106842"/>
                  </a:lnTo>
                  <a:lnTo>
                    <a:pt x="12005" y="115650"/>
                  </a:lnTo>
                  <a:lnTo>
                    <a:pt x="16796" y="119388"/>
                  </a:lnTo>
                  <a:lnTo>
                    <a:pt x="42502" y="124649"/>
                  </a:lnTo>
                  <a:lnTo>
                    <a:pt x="61326" y="120588"/>
                  </a:lnTo>
                  <a:lnTo>
                    <a:pt x="100509" y="101417"/>
                  </a:lnTo>
                  <a:lnTo>
                    <a:pt x="116873" y="87773"/>
                  </a:lnTo>
                  <a:lnTo>
                    <a:pt x="128776" y="69141"/>
                  </a:lnTo>
                  <a:lnTo>
                    <a:pt x="135389" y="48624"/>
                  </a:lnTo>
                  <a:lnTo>
                    <a:pt x="135021" y="29583"/>
                  </a:lnTo>
                  <a:lnTo>
                    <a:pt x="132541" y="22322"/>
                  </a:lnTo>
                  <a:lnTo>
                    <a:pt x="124495" y="11609"/>
                  </a:lnTo>
                  <a:lnTo>
                    <a:pt x="104068" y="0"/>
                  </a:lnTo>
                  <a:lnTo>
                    <a:pt x="71028" y="184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70"/>
            <p:cNvSpPr/>
            <p:nvPr>
              <p:custDataLst>
                <p:tags r:id="rId29"/>
              </p:custDataLst>
            </p:nvPr>
          </p:nvSpPr>
          <p:spPr>
            <a:xfrm>
              <a:off x="7251536" y="1634133"/>
              <a:ext cx="106327" cy="124328"/>
            </a:xfrm>
            <a:custGeom>
              <a:avLst/>
              <a:gdLst/>
              <a:ahLst/>
              <a:cxnLst/>
              <a:rect l="0" t="0" r="0" b="0"/>
              <a:pathLst>
                <a:path w="106327" h="124328">
                  <a:moveTo>
                    <a:pt x="35089" y="8930"/>
                  </a:moveTo>
                  <a:lnTo>
                    <a:pt x="35089" y="8930"/>
                  </a:lnTo>
                  <a:lnTo>
                    <a:pt x="25608" y="8930"/>
                  </a:lnTo>
                  <a:lnTo>
                    <a:pt x="18308" y="11575"/>
                  </a:lnTo>
                  <a:lnTo>
                    <a:pt x="14972" y="13670"/>
                  </a:lnTo>
                  <a:lnTo>
                    <a:pt x="12748" y="16059"/>
                  </a:lnTo>
                  <a:lnTo>
                    <a:pt x="4145" y="39401"/>
                  </a:lnTo>
                  <a:lnTo>
                    <a:pt x="0" y="78206"/>
                  </a:lnTo>
                  <a:lnTo>
                    <a:pt x="641" y="91313"/>
                  </a:lnTo>
                  <a:lnTo>
                    <a:pt x="4235" y="103753"/>
                  </a:lnTo>
                  <a:lnTo>
                    <a:pt x="14431" y="113250"/>
                  </a:lnTo>
                  <a:lnTo>
                    <a:pt x="31613" y="121529"/>
                  </a:lnTo>
                  <a:lnTo>
                    <a:pt x="51049" y="124327"/>
                  </a:lnTo>
                  <a:lnTo>
                    <a:pt x="68151" y="120071"/>
                  </a:lnTo>
                  <a:lnTo>
                    <a:pt x="85785" y="107785"/>
                  </a:lnTo>
                  <a:lnTo>
                    <a:pt x="98837" y="91578"/>
                  </a:lnTo>
                  <a:lnTo>
                    <a:pt x="103110" y="80058"/>
                  </a:lnTo>
                  <a:lnTo>
                    <a:pt x="106326" y="38677"/>
                  </a:lnTo>
                  <a:lnTo>
                    <a:pt x="101146" y="26781"/>
                  </a:lnTo>
                  <a:lnTo>
                    <a:pt x="86391" y="7715"/>
                  </a:lnTo>
                  <a:lnTo>
                    <a:pt x="7080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71"/>
            <p:cNvSpPr/>
            <p:nvPr>
              <p:custDataLst>
                <p:tags r:id="rId30"/>
              </p:custDataLst>
            </p:nvPr>
          </p:nvSpPr>
          <p:spPr>
            <a:xfrm>
              <a:off x="7826595" y="1478882"/>
              <a:ext cx="102430" cy="100739"/>
            </a:xfrm>
            <a:custGeom>
              <a:avLst/>
              <a:gdLst/>
              <a:ahLst/>
              <a:cxnLst/>
              <a:rect l="0" t="0" r="0" b="0"/>
              <a:pathLst>
                <a:path w="102430" h="100739">
                  <a:moveTo>
                    <a:pt x="4741" y="48095"/>
                  </a:moveTo>
                  <a:lnTo>
                    <a:pt x="4741" y="48095"/>
                  </a:lnTo>
                  <a:lnTo>
                    <a:pt x="0" y="38614"/>
                  </a:lnTo>
                  <a:lnTo>
                    <a:pt x="319" y="28667"/>
                  </a:lnTo>
                  <a:lnTo>
                    <a:pt x="3767" y="18624"/>
                  </a:lnTo>
                  <a:lnTo>
                    <a:pt x="8607" y="10853"/>
                  </a:lnTo>
                  <a:lnTo>
                    <a:pt x="21652" y="900"/>
                  </a:lnTo>
                  <a:lnTo>
                    <a:pt x="35077" y="0"/>
                  </a:lnTo>
                  <a:lnTo>
                    <a:pt x="63209" y="7506"/>
                  </a:lnTo>
                  <a:lnTo>
                    <a:pt x="77076" y="15673"/>
                  </a:lnTo>
                  <a:lnTo>
                    <a:pt x="90650" y="34451"/>
                  </a:lnTo>
                  <a:lnTo>
                    <a:pt x="98877" y="51438"/>
                  </a:lnTo>
                  <a:lnTo>
                    <a:pt x="102429" y="76145"/>
                  </a:lnTo>
                  <a:lnTo>
                    <a:pt x="97436" y="85697"/>
                  </a:lnTo>
                  <a:lnTo>
                    <a:pt x="93328" y="91022"/>
                  </a:lnTo>
                  <a:lnTo>
                    <a:pt x="80823" y="96939"/>
                  </a:lnTo>
                  <a:lnTo>
                    <a:pt x="58024" y="100738"/>
                  </a:lnTo>
                  <a:lnTo>
                    <a:pt x="53161" y="98073"/>
                  </a:lnTo>
                  <a:lnTo>
                    <a:pt x="25289" y="64304"/>
                  </a:lnTo>
                  <a:lnTo>
                    <a:pt x="22408" y="56916"/>
                  </a:lnTo>
                  <a:lnTo>
                    <a:pt x="22600" y="2130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72"/>
            <p:cNvSpPr/>
            <p:nvPr>
              <p:custDataLst>
                <p:tags r:id="rId31"/>
              </p:custDataLst>
            </p:nvPr>
          </p:nvSpPr>
          <p:spPr>
            <a:xfrm>
              <a:off x="7886846" y="1538060"/>
              <a:ext cx="325957" cy="228490"/>
            </a:xfrm>
            <a:custGeom>
              <a:avLst/>
              <a:gdLst/>
              <a:ahLst/>
              <a:cxnLst/>
              <a:rect l="0" t="0" r="0" b="0"/>
              <a:pathLst>
                <a:path w="325957" h="228490">
                  <a:moveTo>
                    <a:pt x="212381" y="15706"/>
                  </a:moveTo>
                  <a:lnTo>
                    <a:pt x="212381" y="15706"/>
                  </a:lnTo>
                  <a:lnTo>
                    <a:pt x="169479" y="15706"/>
                  </a:lnTo>
                  <a:lnTo>
                    <a:pt x="125959" y="15706"/>
                  </a:lnTo>
                  <a:lnTo>
                    <a:pt x="103431" y="18351"/>
                  </a:lnTo>
                  <a:lnTo>
                    <a:pt x="61332" y="30937"/>
                  </a:lnTo>
                  <a:lnTo>
                    <a:pt x="40845" y="40614"/>
                  </a:lnTo>
                  <a:lnTo>
                    <a:pt x="14860" y="62103"/>
                  </a:lnTo>
                  <a:lnTo>
                    <a:pt x="4587" y="76637"/>
                  </a:lnTo>
                  <a:lnTo>
                    <a:pt x="0" y="102992"/>
                  </a:lnTo>
                  <a:lnTo>
                    <a:pt x="3381" y="131196"/>
                  </a:lnTo>
                  <a:lnTo>
                    <a:pt x="10681" y="146740"/>
                  </a:lnTo>
                  <a:lnTo>
                    <a:pt x="36278" y="177629"/>
                  </a:lnTo>
                  <a:lnTo>
                    <a:pt x="79895" y="210005"/>
                  </a:lnTo>
                  <a:lnTo>
                    <a:pt x="100916" y="217805"/>
                  </a:lnTo>
                  <a:lnTo>
                    <a:pt x="133933" y="224856"/>
                  </a:lnTo>
                  <a:lnTo>
                    <a:pt x="175136" y="228489"/>
                  </a:lnTo>
                  <a:lnTo>
                    <a:pt x="218253" y="222587"/>
                  </a:lnTo>
                  <a:lnTo>
                    <a:pt x="253258" y="208987"/>
                  </a:lnTo>
                  <a:lnTo>
                    <a:pt x="289982" y="182979"/>
                  </a:lnTo>
                  <a:lnTo>
                    <a:pt x="319993" y="145147"/>
                  </a:lnTo>
                  <a:lnTo>
                    <a:pt x="325956" y="112046"/>
                  </a:lnTo>
                  <a:lnTo>
                    <a:pt x="318242" y="70820"/>
                  </a:lnTo>
                  <a:lnTo>
                    <a:pt x="303388" y="36666"/>
                  </a:lnTo>
                  <a:lnTo>
                    <a:pt x="289539" y="22375"/>
                  </a:lnTo>
                  <a:lnTo>
                    <a:pt x="256395" y="5117"/>
                  </a:lnTo>
                  <a:lnTo>
                    <a:pt x="225312" y="0"/>
                  </a:lnTo>
                  <a:lnTo>
                    <a:pt x="190966" y="3225"/>
                  </a:lnTo>
                  <a:lnTo>
                    <a:pt x="151926" y="7067"/>
                  </a:lnTo>
                  <a:lnTo>
                    <a:pt x="123084" y="1570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73"/>
            <p:cNvSpPr/>
            <p:nvPr>
              <p:custDataLst>
                <p:tags r:id="rId32"/>
              </p:custDataLst>
            </p:nvPr>
          </p:nvSpPr>
          <p:spPr>
            <a:xfrm>
              <a:off x="7608094" y="1491258"/>
              <a:ext cx="1" cy="35720"/>
            </a:xfrm>
            <a:custGeom>
              <a:avLst/>
              <a:gdLst/>
              <a:ahLst/>
              <a:cxnLst/>
              <a:rect l="0" t="0" r="0" b="0"/>
              <a:pathLst>
                <a:path w="1" h="35720">
                  <a:moveTo>
                    <a:pt x="0" y="0"/>
                  </a:moveTo>
                  <a:lnTo>
                    <a:pt x="0" y="0"/>
                  </a:lnTo>
                  <a:lnTo>
                    <a:pt x="0" y="357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74"/>
            <p:cNvSpPr/>
            <p:nvPr>
              <p:custDataLst>
                <p:tags r:id="rId33"/>
              </p:custDataLst>
            </p:nvPr>
          </p:nvSpPr>
          <p:spPr>
            <a:xfrm>
              <a:off x="7661672" y="1491258"/>
              <a:ext cx="8931" cy="53579"/>
            </a:xfrm>
            <a:custGeom>
              <a:avLst/>
              <a:gdLst/>
              <a:ahLst/>
              <a:cxnLst/>
              <a:rect l="0" t="0" r="0" b="0"/>
              <a:pathLst>
                <a:path w="8931" h="53579">
                  <a:moveTo>
                    <a:pt x="0" y="0"/>
                  </a:moveTo>
                  <a:lnTo>
                    <a:pt x="0" y="0"/>
                  </a:lnTo>
                  <a:lnTo>
                    <a:pt x="992" y="23352"/>
                  </a:lnTo>
                  <a:lnTo>
                    <a:pt x="8930" y="5357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75"/>
            <p:cNvSpPr/>
            <p:nvPr>
              <p:custDataLst>
                <p:tags r:id="rId34"/>
              </p:custDataLst>
            </p:nvPr>
          </p:nvSpPr>
          <p:spPr>
            <a:xfrm>
              <a:off x="7706320" y="1482328"/>
              <a:ext cx="8931" cy="44650"/>
            </a:xfrm>
            <a:custGeom>
              <a:avLst/>
              <a:gdLst/>
              <a:ahLst/>
              <a:cxnLst/>
              <a:rect l="0" t="0" r="0" b="0"/>
              <a:pathLst>
                <a:path w="8931" h="44650">
                  <a:moveTo>
                    <a:pt x="8930" y="0"/>
                  </a:moveTo>
                  <a:lnTo>
                    <a:pt x="8930" y="0"/>
                  </a:lnTo>
                  <a:lnTo>
                    <a:pt x="1862" y="16781"/>
                  </a:lnTo>
                  <a:lnTo>
                    <a:pt x="0" y="4464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76"/>
            <p:cNvSpPr/>
            <p:nvPr>
              <p:custDataLst>
                <p:tags r:id="rId35"/>
              </p:custDataLst>
            </p:nvPr>
          </p:nvSpPr>
          <p:spPr>
            <a:xfrm>
              <a:off x="7759898" y="1482328"/>
              <a:ext cx="1" cy="26790"/>
            </a:xfrm>
            <a:custGeom>
              <a:avLst/>
              <a:gdLst/>
              <a:ahLst/>
              <a:cxnLst/>
              <a:rect l="0" t="0" r="0" b="0"/>
              <a:pathLst>
                <a:path w="1" h="26790">
                  <a:moveTo>
                    <a:pt x="0" y="0"/>
                  </a:moveTo>
                  <a:lnTo>
                    <a:pt x="0" y="0"/>
                  </a:lnTo>
                  <a:lnTo>
                    <a:pt x="0" y="2678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77"/>
            <p:cNvSpPr/>
            <p:nvPr>
              <p:custDataLst>
                <p:tags r:id="rId36"/>
              </p:custDataLst>
            </p:nvPr>
          </p:nvSpPr>
          <p:spPr>
            <a:xfrm>
              <a:off x="8259961" y="1669852"/>
              <a:ext cx="17860" cy="35719"/>
            </a:xfrm>
            <a:custGeom>
              <a:avLst/>
              <a:gdLst/>
              <a:ahLst/>
              <a:cxnLst/>
              <a:rect l="0" t="0" r="0" b="0"/>
              <a:pathLst>
                <a:path w="17860" h="35719">
                  <a:moveTo>
                    <a:pt x="17859" y="0"/>
                  </a:moveTo>
                  <a:lnTo>
                    <a:pt x="17859" y="0"/>
                  </a:lnTo>
                  <a:lnTo>
                    <a:pt x="0" y="3571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78"/>
            <p:cNvSpPr/>
            <p:nvPr>
              <p:custDataLst>
                <p:tags r:id="rId37"/>
              </p:custDataLst>
            </p:nvPr>
          </p:nvSpPr>
          <p:spPr>
            <a:xfrm>
              <a:off x="8322469" y="1669852"/>
              <a:ext cx="8930" cy="53579"/>
            </a:xfrm>
            <a:custGeom>
              <a:avLst/>
              <a:gdLst/>
              <a:ahLst/>
              <a:cxnLst/>
              <a:rect l="0" t="0" r="0" b="0"/>
              <a:pathLst>
                <a:path w="8930" h="53579">
                  <a:moveTo>
                    <a:pt x="8929" y="0"/>
                  </a:moveTo>
                  <a:lnTo>
                    <a:pt x="8929" y="0"/>
                  </a:lnTo>
                  <a:lnTo>
                    <a:pt x="8929" y="17169"/>
                  </a:lnTo>
                  <a:lnTo>
                    <a:pt x="6283" y="25159"/>
                  </a:lnTo>
                  <a:lnTo>
                    <a:pt x="4189" y="28679"/>
                  </a:lnTo>
                  <a:lnTo>
                    <a:pt x="0" y="5357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79"/>
            <p:cNvSpPr/>
            <p:nvPr>
              <p:custDataLst>
                <p:tags r:id="rId38"/>
              </p:custDataLst>
            </p:nvPr>
          </p:nvSpPr>
          <p:spPr>
            <a:xfrm>
              <a:off x="8411766" y="1669852"/>
              <a:ext cx="8930" cy="44649"/>
            </a:xfrm>
            <a:custGeom>
              <a:avLst/>
              <a:gdLst/>
              <a:ahLst/>
              <a:cxnLst/>
              <a:rect l="0" t="0" r="0" b="0"/>
              <a:pathLst>
                <a:path w="8930" h="44649">
                  <a:moveTo>
                    <a:pt x="8929" y="0"/>
                  </a:moveTo>
                  <a:lnTo>
                    <a:pt x="8929" y="0"/>
                  </a:lnTo>
                  <a:lnTo>
                    <a:pt x="4189" y="4740"/>
                  </a:lnTo>
                  <a:lnTo>
                    <a:pt x="1240" y="21909"/>
                  </a:lnTo>
                  <a:lnTo>
                    <a:pt x="0" y="4464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80"/>
            <p:cNvSpPr/>
            <p:nvPr>
              <p:custDataLst>
                <p:tags r:id="rId39"/>
              </p:custDataLst>
            </p:nvPr>
          </p:nvSpPr>
          <p:spPr>
            <a:xfrm>
              <a:off x="8485636" y="1634133"/>
              <a:ext cx="98661" cy="136728"/>
            </a:xfrm>
            <a:custGeom>
              <a:avLst/>
              <a:gdLst/>
              <a:ahLst/>
              <a:cxnLst/>
              <a:rect l="0" t="0" r="0" b="0"/>
              <a:pathLst>
                <a:path w="98661" h="136728">
                  <a:moveTo>
                    <a:pt x="60075" y="0"/>
                  </a:moveTo>
                  <a:lnTo>
                    <a:pt x="60075" y="0"/>
                  </a:lnTo>
                  <a:lnTo>
                    <a:pt x="27065" y="34994"/>
                  </a:lnTo>
                  <a:lnTo>
                    <a:pt x="8501" y="71000"/>
                  </a:lnTo>
                  <a:lnTo>
                    <a:pt x="807" y="95451"/>
                  </a:lnTo>
                  <a:lnTo>
                    <a:pt x="0" y="108899"/>
                  </a:lnTo>
                  <a:lnTo>
                    <a:pt x="2947" y="121490"/>
                  </a:lnTo>
                  <a:lnTo>
                    <a:pt x="7107" y="126634"/>
                  </a:lnTo>
                  <a:lnTo>
                    <a:pt x="19667" y="134995"/>
                  </a:lnTo>
                  <a:lnTo>
                    <a:pt x="25199" y="136629"/>
                  </a:lnTo>
                  <a:lnTo>
                    <a:pt x="29879" y="136727"/>
                  </a:lnTo>
                  <a:lnTo>
                    <a:pt x="54849" y="132327"/>
                  </a:lnTo>
                  <a:lnTo>
                    <a:pt x="83983" y="109136"/>
                  </a:lnTo>
                  <a:lnTo>
                    <a:pt x="97034" y="82497"/>
                  </a:lnTo>
                  <a:lnTo>
                    <a:pt x="98660" y="60809"/>
                  </a:lnTo>
                  <a:lnTo>
                    <a:pt x="93997" y="34223"/>
                  </a:lnTo>
                  <a:lnTo>
                    <a:pt x="91620" y="28768"/>
                  </a:lnTo>
                  <a:lnTo>
                    <a:pt x="60075" y="893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81"/>
            <p:cNvSpPr/>
            <p:nvPr>
              <p:custDataLst>
                <p:tags r:id="rId40"/>
              </p:custDataLst>
            </p:nvPr>
          </p:nvSpPr>
          <p:spPr>
            <a:xfrm>
              <a:off x="8781667" y="1643063"/>
              <a:ext cx="97771" cy="88516"/>
            </a:xfrm>
            <a:custGeom>
              <a:avLst/>
              <a:gdLst/>
              <a:ahLst/>
              <a:cxnLst/>
              <a:rect l="0" t="0" r="0" b="0"/>
              <a:pathLst>
                <a:path w="97771" h="88516">
                  <a:moveTo>
                    <a:pt x="5146" y="8929"/>
                  </a:moveTo>
                  <a:lnTo>
                    <a:pt x="5146" y="8929"/>
                  </a:lnTo>
                  <a:lnTo>
                    <a:pt x="5146" y="13670"/>
                  </a:lnTo>
                  <a:lnTo>
                    <a:pt x="0" y="31289"/>
                  </a:lnTo>
                  <a:lnTo>
                    <a:pt x="2198" y="42349"/>
                  </a:lnTo>
                  <a:lnTo>
                    <a:pt x="21538" y="75948"/>
                  </a:lnTo>
                  <a:lnTo>
                    <a:pt x="25004" y="80397"/>
                  </a:lnTo>
                  <a:lnTo>
                    <a:pt x="36792" y="85341"/>
                  </a:lnTo>
                  <a:lnTo>
                    <a:pt x="68613" y="88515"/>
                  </a:lnTo>
                  <a:lnTo>
                    <a:pt x="80647" y="86303"/>
                  </a:lnTo>
                  <a:lnTo>
                    <a:pt x="85246" y="84324"/>
                  </a:lnTo>
                  <a:lnTo>
                    <a:pt x="93001" y="76834"/>
                  </a:lnTo>
                  <a:lnTo>
                    <a:pt x="96458" y="72058"/>
                  </a:lnTo>
                  <a:lnTo>
                    <a:pt x="97770" y="66890"/>
                  </a:lnTo>
                  <a:lnTo>
                    <a:pt x="96583" y="55856"/>
                  </a:lnTo>
                  <a:lnTo>
                    <a:pt x="86744" y="31612"/>
                  </a:lnTo>
                  <a:lnTo>
                    <a:pt x="77460" y="16034"/>
                  </a:lnTo>
                  <a:lnTo>
                    <a:pt x="69231" y="10689"/>
                  </a:lnTo>
                  <a:lnTo>
                    <a:pt x="23005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82"/>
            <p:cNvSpPr/>
            <p:nvPr>
              <p:custDataLst>
                <p:tags r:id="rId41"/>
              </p:custDataLst>
            </p:nvPr>
          </p:nvSpPr>
          <p:spPr>
            <a:xfrm>
              <a:off x="8490676" y="1439421"/>
              <a:ext cx="334640" cy="246274"/>
            </a:xfrm>
            <a:custGeom>
              <a:avLst/>
              <a:gdLst/>
              <a:ahLst/>
              <a:cxnLst/>
              <a:rect l="0" t="0" r="0" b="0"/>
              <a:pathLst>
                <a:path w="334640" h="246274">
                  <a:moveTo>
                    <a:pt x="28246" y="78626"/>
                  </a:moveTo>
                  <a:lnTo>
                    <a:pt x="28246" y="78626"/>
                  </a:lnTo>
                  <a:lnTo>
                    <a:pt x="13988" y="94868"/>
                  </a:lnTo>
                  <a:lnTo>
                    <a:pt x="3388" y="112964"/>
                  </a:lnTo>
                  <a:lnTo>
                    <a:pt x="0" y="136882"/>
                  </a:lnTo>
                  <a:lnTo>
                    <a:pt x="3785" y="163057"/>
                  </a:lnTo>
                  <a:lnTo>
                    <a:pt x="27824" y="206906"/>
                  </a:lnTo>
                  <a:lnTo>
                    <a:pt x="40957" y="220968"/>
                  </a:lnTo>
                  <a:lnTo>
                    <a:pt x="82322" y="241483"/>
                  </a:lnTo>
                  <a:lnTo>
                    <a:pt x="122981" y="246273"/>
                  </a:lnTo>
                  <a:lnTo>
                    <a:pt x="158511" y="242952"/>
                  </a:lnTo>
                  <a:lnTo>
                    <a:pt x="192630" y="235684"/>
                  </a:lnTo>
                  <a:lnTo>
                    <a:pt x="232585" y="217210"/>
                  </a:lnTo>
                  <a:lnTo>
                    <a:pt x="269141" y="194452"/>
                  </a:lnTo>
                  <a:lnTo>
                    <a:pt x="286122" y="181698"/>
                  </a:lnTo>
                  <a:lnTo>
                    <a:pt x="324553" y="137982"/>
                  </a:lnTo>
                  <a:lnTo>
                    <a:pt x="332909" y="121874"/>
                  </a:lnTo>
                  <a:lnTo>
                    <a:pt x="334639" y="99501"/>
                  </a:lnTo>
                  <a:lnTo>
                    <a:pt x="330116" y="74013"/>
                  </a:lnTo>
                  <a:lnTo>
                    <a:pt x="310835" y="39335"/>
                  </a:lnTo>
                  <a:lnTo>
                    <a:pt x="286270" y="16603"/>
                  </a:lnTo>
                  <a:lnTo>
                    <a:pt x="268931" y="7073"/>
                  </a:lnTo>
                  <a:lnTo>
                    <a:pt x="226417" y="0"/>
                  </a:lnTo>
                  <a:lnTo>
                    <a:pt x="144332" y="718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83"/>
            <p:cNvSpPr/>
            <p:nvPr>
              <p:custDataLst>
                <p:tags r:id="rId42"/>
              </p:custDataLst>
            </p:nvPr>
          </p:nvSpPr>
          <p:spPr>
            <a:xfrm>
              <a:off x="8429625" y="1518047"/>
              <a:ext cx="17860" cy="26790"/>
            </a:xfrm>
            <a:custGeom>
              <a:avLst/>
              <a:gdLst/>
              <a:ahLst/>
              <a:cxnLst/>
              <a:rect l="0" t="0" r="0" b="0"/>
              <a:pathLst>
                <a:path w="17860" h="26790">
                  <a:moveTo>
                    <a:pt x="17859" y="0"/>
                  </a:moveTo>
                  <a:lnTo>
                    <a:pt x="17859" y="0"/>
                  </a:lnTo>
                  <a:lnTo>
                    <a:pt x="17859" y="4740"/>
                  </a:lnTo>
                  <a:lnTo>
                    <a:pt x="0" y="2678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84"/>
            <p:cNvSpPr/>
            <p:nvPr>
              <p:custDataLst>
                <p:tags r:id="rId43"/>
              </p:custDataLst>
            </p:nvPr>
          </p:nvSpPr>
          <p:spPr>
            <a:xfrm>
              <a:off x="8393906" y="1491258"/>
              <a:ext cx="8931" cy="8931"/>
            </a:xfrm>
            <a:custGeom>
              <a:avLst/>
              <a:gdLst/>
              <a:ahLst/>
              <a:cxnLst/>
              <a:rect l="0" t="0" r="0" b="0"/>
              <a:pathLst>
                <a:path w="8931" h="8931">
                  <a:moveTo>
                    <a:pt x="8930" y="0"/>
                  </a:moveTo>
                  <a:lnTo>
                    <a:pt x="8930" y="0"/>
                  </a:lnTo>
                  <a:lnTo>
                    <a:pt x="0" y="893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696" name="SMARTInkShape-385"/>
            <p:cNvSpPr/>
            <p:nvPr>
              <p:custDataLst>
                <p:tags r:id="rId44"/>
              </p:custDataLst>
            </p:nvPr>
          </p:nvSpPr>
          <p:spPr>
            <a:xfrm>
              <a:off x="8340328" y="1482328"/>
              <a:ext cx="17861" cy="35720"/>
            </a:xfrm>
            <a:custGeom>
              <a:avLst/>
              <a:gdLst/>
              <a:ahLst/>
              <a:cxnLst/>
              <a:rect l="0" t="0" r="0" b="0"/>
              <a:pathLst>
                <a:path w="17861" h="35720">
                  <a:moveTo>
                    <a:pt x="17860" y="0"/>
                  </a:moveTo>
                  <a:lnTo>
                    <a:pt x="17860" y="0"/>
                  </a:lnTo>
                  <a:lnTo>
                    <a:pt x="0" y="357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700" name="SMARTInkShape-386"/>
            <p:cNvSpPr/>
            <p:nvPr>
              <p:custDataLst>
                <p:tags r:id="rId45"/>
              </p:custDataLst>
            </p:nvPr>
          </p:nvSpPr>
          <p:spPr>
            <a:xfrm>
              <a:off x="8304609" y="1464469"/>
              <a:ext cx="8931" cy="8930"/>
            </a:xfrm>
            <a:custGeom>
              <a:avLst/>
              <a:gdLst/>
              <a:ahLst/>
              <a:cxnLst/>
              <a:rect l="0" t="0" r="0" b="0"/>
              <a:pathLst>
                <a:path w="8931" h="8930">
                  <a:moveTo>
                    <a:pt x="8930" y="0"/>
                  </a:moveTo>
                  <a:lnTo>
                    <a:pt x="8930" y="0"/>
                  </a:lnTo>
                  <a:lnTo>
                    <a:pt x="0" y="892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7702" name="SMARTInkShape-387"/>
          <p:cNvSpPr/>
          <p:nvPr>
            <p:custDataLst>
              <p:tags r:id="rId6"/>
            </p:custDataLst>
          </p:nvPr>
        </p:nvSpPr>
        <p:spPr>
          <a:xfrm>
            <a:off x="8158828" y="1451806"/>
            <a:ext cx="70909" cy="92869"/>
          </a:xfrm>
          <a:custGeom>
            <a:avLst/>
            <a:gdLst/>
            <a:ahLst/>
            <a:cxnLst/>
            <a:rect l="0" t="0" r="0" b="0"/>
            <a:pathLst>
              <a:path w="70909" h="92869">
                <a:moveTo>
                  <a:pt x="29695" y="48382"/>
                </a:moveTo>
                <a:lnTo>
                  <a:pt x="29695" y="48382"/>
                </a:lnTo>
                <a:lnTo>
                  <a:pt x="24955" y="48382"/>
                </a:lnTo>
                <a:lnTo>
                  <a:pt x="23559" y="47389"/>
                </a:lnTo>
                <a:lnTo>
                  <a:pt x="22627" y="45736"/>
                </a:lnTo>
                <a:lnTo>
                  <a:pt x="21133" y="35953"/>
                </a:lnTo>
                <a:lnTo>
                  <a:pt x="20798" y="10881"/>
                </a:lnTo>
                <a:lnTo>
                  <a:pt x="22772" y="7506"/>
                </a:lnTo>
                <a:lnTo>
                  <a:pt x="30256" y="1111"/>
                </a:lnTo>
                <a:lnTo>
                  <a:pt x="35030" y="0"/>
                </a:lnTo>
                <a:lnTo>
                  <a:pt x="45626" y="1413"/>
                </a:lnTo>
                <a:lnTo>
                  <a:pt x="62748" y="12526"/>
                </a:lnTo>
                <a:lnTo>
                  <a:pt x="69190" y="22855"/>
                </a:lnTo>
                <a:lnTo>
                  <a:pt x="70908" y="28387"/>
                </a:lnTo>
                <a:lnTo>
                  <a:pt x="68585" y="50395"/>
                </a:lnTo>
                <a:lnTo>
                  <a:pt x="56505" y="80545"/>
                </a:lnTo>
                <a:lnTo>
                  <a:pt x="52195" y="86819"/>
                </a:lnTo>
                <a:lnTo>
                  <a:pt x="46971" y="90270"/>
                </a:lnTo>
                <a:lnTo>
                  <a:pt x="40350" y="91803"/>
                </a:lnTo>
                <a:lnTo>
                  <a:pt x="18996" y="92868"/>
                </a:lnTo>
                <a:lnTo>
                  <a:pt x="15617" y="89946"/>
                </a:lnTo>
                <a:lnTo>
                  <a:pt x="35" y="65210"/>
                </a:lnTo>
                <a:lnTo>
                  <a:pt x="0" y="59600"/>
                </a:lnTo>
                <a:lnTo>
                  <a:pt x="5253" y="45430"/>
                </a:lnTo>
                <a:lnTo>
                  <a:pt x="38625" y="21592"/>
                </a:lnTo>
              </a:path>
            </a:pathLst>
          </a:custGeom>
          <a:ln w="190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7709" name="SMARTInkShape-Group150"/>
          <p:cNvGrpSpPr/>
          <p:nvPr/>
        </p:nvGrpSpPr>
        <p:grpSpPr>
          <a:xfrm>
            <a:off x="6813352" y="1787759"/>
            <a:ext cx="2393157" cy="325783"/>
            <a:chOff x="6813352" y="1787759"/>
            <a:chExt cx="2393157" cy="325783"/>
          </a:xfrm>
        </p:grpSpPr>
        <p:sp>
          <p:nvSpPr>
            <p:cNvPr id="157703" name="SMARTInkShape-388"/>
            <p:cNvSpPr/>
            <p:nvPr>
              <p:custDataLst>
                <p:tags r:id="rId22"/>
              </p:custDataLst>
            </p:nvPr>
          </p:nvSpPr>
          <p:spPr>
            <a:xfrm>
              <a:off x="6813352" y="1787759"/>
              <a:ext cx="2393157" cy="96406"/>
            </a:xfrm>
            <a:custGeom>
              <a:avLst/>
              <a:gdLst/>
              <a:ahLst/>
              <a:cxnLst/>
              <a:rect l="0" t="0" r="0" b="0"/>
              <a:pathLst>
                <a:path w="2393157" h="96406">
                  <a:moveTo>
                    <a:pt x="0" y="33897"/>
                  </a:moveTo>
                  <a:lnTo>
                    <a:pt x="0" y="33897"/>
                  </a:lnTo>
                  <a:lnTo>
                    <a:pt x="38854" y="33897"/>
                  </a:lnTo>
                  <a:lnTo>
                    <a:pt x="75011" y="36543"/>
                  </a:lnTo>
                  <a:lnTo>
                    <a:pt x="103783" y="40034"/>
                  </a:lnTo>
                  <a:lnTo>
                    <a:pt x="136415" y="41586"/>
                  </a:lnTo>
                  <a:lnTo>
                    <a:pt x="170761" y="42275"/>
                  </a:lnTo>
                  <a:lnTo>
                    <a:pt x="206863" y="42582"/>
                  </a:lnTo>
                  <a:lnTo>
                    <a:pt x="246058" y="42718"/>
                  </a:lnTo>
                  <a:lnTo>
                    <a:pt x="283984" y="42778"/>
                  </a:lnTo>
                  <a:lnTo>
                    <a:pt x="321676" y="42805"/>
                  </a:lnTo>
                  <a:lnTo>
                    <a:pt x="361579" y="42817"/>
                  </a:lnTo>
                  <a:lnTo>
                    <a:pt x="402465" y="40177"/>
                  </a:lnTo>
                  <a:lnTo>
                    <a:pt x="442794" y="36688"/>
                  </a:lnTo>
                  <a:lnTo>
                    <a:pt x="480563" y="35137"/>
                  </a:lnTo>
                  <a:lnTo>
                    <a:pt x="519839" y="34449"/>
                  </a:lnTo>
                  <a:lnTo>
                    <a:pt x="559453" y="34142"/>
                  </a:lnTo>
                  <a:lnTo>
                    <a:pt x="596904" y="34006"/>
                  </a:lnTo>
                  <a:lnTo>
                    <a:pt x="633392" y="31300"/>
                  </a:lnTo>
                  <a:lnTo>
                    <a:pt x="670445" y="27782"/>
                  </a:lnTo>
                  <a:lnTo>
                    <a:pt x="710064" y="26218"/>
                  </a:lnTo>
                  <a:lnTo>
                    <a:pt x="750823" y="22878"/>
                  </a:lnTo>
                  <a:lnTo>
                    <a:pt x="791097" y="19078"/>
                  </a:lnTo>
                  <a:lnTo>
                    <a:pt x="828840" y="17389"/>
                  </a:lnTo>
                  <a:lnTo>
                    <a:pt x="868105" y="16638"/>
                  </a:lnTo>
                  <a:lnTo>
                    <a:pt x="907715" y="16305"/>
                  </a:lnTo>
                  <a:lnTo>
                    <a:pt x="945163" y="16156"/>
                  </a:lnTo>
                  <a:lnTo>
                    <a:pt x="984296" y="13445"/>
                  </a:lnTo>
                  <a:lnTo>
                    <a:pt x="1024839" y="9924"/>
                  </a:lnTo>
                  <a:lnTo>
                    <a:pt x="1066010" y="8360"/>
                  </a:lnTo>
                  <a:lnTo>
                    <a:pt x="1107459" y="7664"/>
                  </a:lnTo>
                  <a:lnTo>
                    <a:pt x="1149032" y="7355"/>
                  </a:lnTo>
                  <a:lnTo>
                    <a:pt x="1190660" y="7218"/>
                  </a:lnTo>
                  <a:lnTo>
                    <a:pt x="1232312" y="7157"/>
                  </a:lnTo>
                  <a:lnTo>
                    <a:pt x="1273975" y="6138"/>
                  </a:lnTo>
                  <a:lnTo>
                    <a:pt x="1315643" y="2377"/>
                  </a:lnTo>
                  <a:lnTo>
                    <a:pt x="1352022" y="45"/>
                  </a:lnTo>
                  <a:lnTo>
                    <a:pt x="1386711" y="0"/>
                  </a:lnTo>
                  <a:lnTo>
                    <a:pt x="1425279" y="3287"/>
                  </a:lnTo>
                  <a:lnTo>
                    <a:pt x="1462926" y="5410"/>
                  </a:lnTo>
                  <a:lnTo>
                    <a:pt x="1500493" y="6353"/>
                  </a:lnTo>
                  <a:lnTo>
                    <a:pt x="1540341" y="6773"/>
                  </a:lnTo>
                  <a:lnTo>
                    <a:pt x="1578557" y="6959"/>
                  </a:lnTo>
                  <a:lnTo>
                    <a:pt x="1616378" y="7042"/>
                  </a:lnTo>
                  <a:lnTo>
                    <a:pt x="1656337" y="7079"/>
                  </a:lnTo>
                  <a:lnTo>
                    <a:pt x="1694602" y="9741"/>
                  </a:lnTo>
                  <a:lnTo>
                    <a:pt x="1731454" y="13239"/>
                  </a:lnTo>
                  <a:lnTo>
                    <a:pt x="1767675" y="14794"/>
                  </a:lnTo>
                  <a:lnTo>
                    <a:pt x="1803617" y="18131"/>
                  </a:lnTo>
                  <a:lnTo>
                    <a:pt x="1839435" y="21929"/>
                  </a:lnTo>
                  <a:lnTo>
                    <a:pt x="1875198" y="23617"/>
                  </a:lnTo>
                  <a:lnTo>
                    <a:pt x="1910937" y="27013"/>
                  </a:lnTo>
                  <a:lnTo>
                    <a:pt x="1945672" y="30838"/>
                  </a:lnTo>
                  <a:lnTo>
                    <a:pt x="1977647" y="32537"/>
                  </a:lnTo>
                  <a:lnTo>
                    <a:pt x="2008395" y="35939"/>
                  </a:lnTo>
                  <a:lnTo>
                    <a:pt x="2038596" y="40758"/>
                  </a:lnTo>
                  <a:lnTo>
                    <a:pt x="2068555" y="46207"/>
                  </a:lnTo>
                  <a:lnTo>
                    <a:pt x="2098407" y="49290"/>
                  </a:lnTo>
                  <a:lnTo>
                    <a:pt x="2140458" y="53671"/>
                  </a:lnTo>
                  <a:lnTo>
                    <a:pt x="2178053" y="58608"/>
                  </a:lnTo>
                  <a:lnTo>
                    <a:pt x="2221572" y="65016"/>
                  </a:lnTo>
                  <a:lnTo>
                    <a:pt x="2254452" y="72994"/>
                  </a:lnTo>
                  <a:lnTo>
                    <a:pt x="2294070" y="81641"/>
                  </a:lnTo>
                  <a:lnTo>
                    <a:pt x="2332500" y="86323"/>
                  </a:lnTo>
                  <a:lnTo>
                    <a:pt x="2361845" y="88126"/>
                  </a:lnTo>
                  <a:lnTo>
                    <a:pt x="2393156" y="9640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704" name="SMARTInkShape-389"/>
            <p:cNvSpPr/>
            <p:nvPr>
              <p:custDataLst>
                <p:tags r:id="rId23"/>
              </p:custDataLst>
            </p:nvPr>
          </p:nvSpPr>
          <p:spPr>
            <a:xfrm>
              <a:off x="7408066" y="1902056"/>
              <a:ext cx="175860" cy="187492"/>
            </a:xfrm>
            <a:custGeom>
              <a:avLst/>
              <a:gdLst/>
              <a:ahLst/>
              <a:cxnLst/>
              <a:rect l="0" t="0" r="0" b="0"/>
              <a:pathLst>
                <a:path w="175860" h="187492">
                  <a:moveTo>
                    <a:pt x="164309" y="8897"/>
                  </a:moveTo>
                  <a:lnTo>
                    <a:pt x="164309" y="8897"/>
                  </a:lnTo>
                  <a:lnTo>
                    <a:pt x="169050" y="8897"/>
                  </a:lnTo>
                  <a:lnTo>
                    <a:pt x="170446" y="7905"/>
                  </a:lnTo>
                  <a:lnTo>
                    <a:pt x="171377" y="6251"/>
                  </a:lnTo>
                  <a:lnTo>
                    <a:pt x="172871" y="1209"/>
                  </a:lnTo>
                  <a:lnTo>
                    <a:pt x="172002" y="795"/>
                  </a:lnTo>
                  <a:lnTo>
                    <a:pt x="133277" y="0"/>
                  </a:lnTo>
                  <a:lnTo>
                    <a:pt x="93797" y="7103"/>
                  </a:lnTo>
                  <a:lnTo>
                    <a:pt x="57336" y="18060"/>
                  </a:lnTo>
                  <a:lnTo>
                    <a:pt x="16730" y="34520"/>
                  </a:lnTo>
                  <a:lnTo>
                    <a:pt x="4460" y="42775"/>
                  </a:lnTo>
                  <a:lnTo>
                    <a:pt x="1188" y="46365"/>
                  </a:lnTo>
                  <a:lnTo>
                    <a:pt x="0" y="49751"/>
                  </a:lnTo>
                  <a:lnTo>
                    <a:pt x="199" y="53000"/>
                  </a:lnTo>
                  <a:lnTo>
                    <a:pt x="1324" y="56158"/>
                  </a:lnTo>
                  <a:lnTo>
                    <a:pt x="26610" y="70084"/>
                  </a:lnTo>
                  <a:lnTo>
                    <a:pt x="65341" y="79302"/>
                  </a:lnTo>
                  <a:lnTo>
                    <a:pt x="101655" y="89648"/>
                  </a:lnTo>
                  <a:lnTo>
                    <a:pt x="145438" y="104198"/>
                  </a:lnTo>
                  <a:lnTo>
                    <a:pt x="159560" y="110123"/>
                  </a:lnTo>
                  <a:lnTo>
                    <a:pt x="169805" y="121355"/>
                  </a:lnTo>
                  <a:lnTo>
                    <a:pt x="173925" y="128517"/>
                  </a:lnTo>
                  <a:lnTo>
                    <a:pt x="175681" y="134284"/>
                  </a:lnTo>
                  <a:lnTo>
                    <a:pt x="175859" y="139122"/>
                  </a:lnTo>
                  <a:lnTo>
                    <a:pt x="172419" y="149126"/>
                  </a:lnTo>
                  <a:lnTo>
                    <a:pt x="164275" y="163494"/>
                  </a:lnTo>
                  <a:lnTo>
                    <a:pt x="148750" y="174511"/>
                  </a:lnTo>
                  <a:lnTo>
                    <a:pt x="110731" y="18749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705" name="SMARTInkShape-390"/>
            <p:cNvSpPr/>
            <p:nvPr>
              <p:custDataLst>
                <p:tags r:id="rId24"/>
              </p:custDataLst>
            </p:nvPr>
          </p:nvSpPr>
          <p:spPr>
            <a:xfrm>
              <a:off x="7661672" y="1902023"/>
              <a:ext cx="26790" cy="205384"/>
            </a:xfrm>
            <a:custGeom>
              <a:avLst/>
              <a:gdLst/>
              <a:ahLst/>
              <a:cxnLst/>
              <a:rect l="0" t="0" r="0" b="0"/>
              <a:pathLst>
                <a:path w="26790" h="205384">
                  <a:moveTo>
                    <a:pt x="26789" y="0"/>
                  </a:moveTo>
                  <a:lnTo>
                    <a:pt x="26789" y="0"/>
                  </a:lnTo>
                  <a:lnTo>
                    <a:pt x="22048" y="0"/>
                  </a:lnTo>
                  <a:lnTo>
                    <a:pt x="20652" y="993"/>
                  </a:lnTo>
                  <a:lnTo>
                    <a:pt x="19721" y="2646"/>
                  </a:lnTo>
                  <a:lnTo>
                    <a:pt x="11795" y="40178"/>
                  </a:lnTo>
                  <a:lnTo>
                    <a:pt x="10203" y="72758"/>
                  </a:lnTo>
                  <a:lnTo>
                    <a:pt x="9307" y="111186"/>
                  </a:lnTo>
                  <a:lnTo>
                    <a:pt x="9041" y="150904"/>
                  </a:lnTo>
                  <a:lnTo>
                    <a:pt x="0" y="20538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706" name="SMARTInkShape-391"/>
            <p:cNvSpPr/>
            <p:nvPr>
              <p:custDataLst>
                <p:tags r:id="rId25"/>
              </p:custDataLst>
            </p:nvPr>
          </p:nvSpPr>
          <p:spPr>
            <a:xfrm>
              <a:off x="7668504" y="1937742"/>
              <a:ext cx="216411" cy="169665"/>
            </a:xfrm>
            <a:custGeom>
              <a:avLst/>
              <a:gdLst/>
              <a:ahLst/>
              <a:cxnLst/>
              <a:rect l="0" t="0" r="0" b="0"/>
              <a:pathLst>
                <a:path w="216411" h="169665">
                  <a:moveTo>
                    <a:pt x="109254" y="0"/>
                  </a:moveTo>
                  <a:lnTo>
                    <a:pt x="109254" y="0"/>
                  </a:lnTo>
                  <a:lnTo>
                    <a:pt x="104513" y="0"/>
                  </a:lnTo>
                  <a:lnTo>
                    <a:pt x="92084" y="4741"/>
                  </a:lnTo>
                  <a:lnTo>
                    <a:pt x="49295" y="34552"/>
                  </a:lnTo>
                  <a:lnTo>
                    <a:pt x="11018" y="56191"/>
                  </a:lnTo>
                  <a:lnTo>
                    <a:pt x="0" y="70117"/>
                  </a:lnTo>
                  <a:lnTo>
                    <a:pt x="699" y="74526"/>
                  </a:lnTo>
                  <a:lnTo>
                    <a:pt x="4142" y="78458"/>
                  </a:lnTo>
                  <a:lnTo>
                    <a:pt x="31055" y="91896"/>
                  </a:lnTo>
                  <a:lnTo>
                    <a:pt x="70539" y="91610"/>
                  </a:lnTo>
                  <a:lnTo>
                    <a:pt x="105721" y="89982"/>
                  </a:lnTo>
                  <a:lnTo>
                    <a:pt x="143282" y="82303"/>
                  </a:lnTo>
                  <a:lnTo>
                    <a:pt x="181840" y="63584"/>
                  </a:lnTo>
                  <a:lnTo>
                    <a:pt x="214366" y="29026"/>
                  </a:lnTo>
                  <a:lnTo>
                    <a:pt x="215047" y="29273"/>
                  </a:lnTo>
                  <a:lnTo>
                    <a:pt x="215805" y="32193"/>
                  </a:lnTo>
                  <a:lnTo>
                    <a:pt x="216230" y="39414"/>
                  </a:lnTo>
                  <a:lnTo>
                    <a:pt x="208706" y="83268"/>
                  </a:lnTo>
                  <a:lnTo>
                    <a:pt x="207722" y="122833"/>
                  </a:lnTo>
                  <a:lnTo>
                    <a:pt x="208544" y="144323"/>
                  </a:lnTo>
                  <a:lnTo>
                    <a:pt x="216410" y="16966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707" name="SMARTInkShape-392"/>
            <p:cNvSpPr/>
            <p:nvPr>
              <p:custDataLst>
                <p:tags r:id="rId26"/>
              </p:custDataLst>
            </p:nvPr>
          </p:nvSpPr>
          <p:spPr>
            <a:xfrm>
              <a:off x="7902773" y="1928813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0" y="0"/>
                  </a:moveTo>
                  <a:lnTo>
                    <a:pt x="0" y="0"/>
                  </a:lnTo>
                  <a:lnTo>
                    <a:pt x="893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708" name="SMARTInkShape-393"/>
            <p:cNvSpPr/>
            <p:nvPr>
              <p:custDataLst>
                <p:tags r:id="rId27"/>
              </p:custDataLst>
            </p:nvPr>
          </p:nvSpPr>
          <p:spPr>
            <a:xfrm>
              <a:off x="8001000" y="1959294"/>
              <a:ext cx="241103" cy="154248"/>
            </a:xfrm>
            <a:custGeom>
              <a:avLst/>
              <a:gdLst/>
              <a:ahLst/>
              <a:cxnLst/>
              <a:rect l="0" t="0" r="0" b="0"/>
              <a:pathLst>
                <a:path w="241103" h="154248">
                  <a:moveTo>
                    <a:pt x="0" y="32026"/>
                  </a:moveTo>
                  <a:lnTo>
                    <a:pt x="0" y="32026"/>
                  </a:lnTo>
                  <a:lnTo>
                    <a:pt x="0" y="73527"/>
                  </a:lnTo>
                  <a:lnTo>
                    <a:pt x="0" y="114197"/>
                  </a:lnTo>
                  <a:lnTo>
                    <a:pt x="4741" y="134976"/>
                  </a:lnTo>
                  <a:lnTo>
                    <a:pt x="6137" y="138363"/>
                  </a:lnTo>
                  <a:lnTo>
                    <a:pt x="7068" y="139628"/>
                  </a:lnTo>
                  <a:lnTo>
                    <a:pt x="7689" y="139480"/>
                  </a:lnTo>
                  <a:lnTo>
                    <a:pt x="8378" y="136669"/>
                  </a:lnTo>
                  <a:lnTo>
                    <a:pt x="13560" y="107818"/>
                  </a:lnTo>
                  <a:lnTo>
                    <a:pt x="31269" y="68605"/>
                  </a:lnTo>
                  <a:lnTo>
                    <a:pt x="59729" y="27950"/>
                  </a:lnTo>
                  <a:lnTo>
                    <a:pt x="82189" y="8770"/>
                  </a:lnTo>
                  <a:lnTo>
                    <a:pt x="96390" y="1846"/>
                  </a:lnTo>
                  <a:lnTo>
                    <a:pt x="102955" y="0"/>
                  </a:lnTo>
                  <a:lnTo>
                    <a:pt x="147153" y="4166"/>
                  </a:lnTo>
                  <a:lnTo>
                    <a:pt x="176223" y="12747"/>
                  </a:lnTo>
                  <a:lnTo>
                    <a:pt x="196853" y="27416"/>
                  </a:lnTo>
                  <a:lnTo>
                    <a:pt x="225915" y="62902"/>
                  </a:lnTo>
                  <a:lnTo>
                    <a:pt x="236161" y="86815"/>
                  </a:lnTo>
                  <a:lnTo>
                    <a:pt x="240451" y="130412"/>
                  </a:lnTo>
                  <a:lnTo>
                    <a:pt x="241044" y="154247"/>
                  </a:lnTo>
                  <a:lnTo>
                    <a:pt x="241064" y="154186"/>
                  </a:lnTo>
                  <a:lnTo>
                    <a:pt x="241102" y="14811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712" name="SMARTInkShape-Group151"/>
          <p:cNvGrpSpPr/>
          <p:nvPr/>
        </p:nvGrpSpPr>
        <p:grpSpPr>
          <a:xfrm>
            <a:off x="6986800" y="1243252"/>
            <a:ext cx="523067" cy="890944"/>
            <a:chOff x="6986800" y="1243252"/>
            <a:chExt cx="523067" cy="890944"/>
          </a:xfrm>
        </p:grpSpPr>
        <p:sp>
          <p:nvSpPr>
            <p:cNvPr id="157710" name="SMARTInkShape-394"/>
            <p:cNvSpPr/>
            <p:nvPr>
              <p:custDataLst>
                <p:tags r:id="rId20"/>
              </p:custDataLst>
            </p:nvPr>
          </p:nvSpPr>
          <p:spPr>
            <a:xfrm>
              <a:off x="6991945" y="1243252"/>
              <a:ext cx="366008" cy="212288"/>
            </a:xfrm>
            <a:custGeom>
              <a:avLst/>
              <a:gdLst/>
              <a:ahLst/>
              <a:cxnLst/>
              <a:rect l="0" t="0" r="0" b="0"/>
              <a:pathLst>
                <a:path w="366008" h="212288">
                  <a:moveTo>
                    <a:pt x="0" y="15834"/>
                  </a:moveTo>
                  <a:lnTo>
                    <a:pt x="0" y="15834"/>
                  </a:lnTo>
                  <a:lnTo>
                    <a:pt x="0" y="11094"/>
                  </a:lnTo>
                  <a:lnTo>
                    <a:pt x="993" y="9697"/>
                  </a:lnTo>
                  <a:lnTo>
                    <a:pt x="2647" y="8766"/>
                  </a:lnTo>
                  <a:lnTo>
                    <a:pt x="47233" y="0"/>
                  </a:lnTo>
                  <a:lnTo>
                    <a:pt x="78488" y="1220"/>
                  </a:lnTo>
                  <a:lnTo>
                    <a:pt x="115715" y="10522"/>
                  </a:lnTo>
                  <a:lnTo>
                    <a:pt x="157868" y="15777"/>
                  </a:lnTo>
                  <a:lnTo>
                    <a:pt x="195888" y="25340"/>
                  </a:lnTo>
                  <a:lnTo>
                    <a:pt x="213069" y="31965"/>
                  </a:lnTo>
                  <a:lnTo>
                    <a:pt x="253630" y="58685"/>
                  </a:lnTo>
                  <a:lnTo>
                    <a:pt x="295804" y="97636"/>
                  </a:lnTo>
                  <a:lnTo>
                    <a:pt x="311586" y="115814"/>
                  </a:lnTo>
                  <a:lnTo>
                    <a:pt x="337383" y="157001"/>
                  </a:lnTo>
                  <a:lnTo>
                    <a:pt x="345036" y="173416"/>
                  </a:lnTo>
                  <a:lnTo>
                    <a:pt x="348069" y="192479"/>
                  </a:lnTo>
                  <a:lnTo>
                    <a:pt x="348202" y="189110"/>
                  </a:lnTo>
                  <a:lnTo>
                    <a:pt x="350879" y="184458"/>
                  </a:lnTo>
                  <a:lnTo>
                    <a:pt x="354384" y="179082"/>
                  </a:lnTo>
                  <a:lnTo>
                    <a:pt x="356357" y="170478"/>
                  </a:lnTo>
                  <a:lnTo>
                    <a:pt x="357079" y="155714"/>
                  </a:lnTo>
                  <a:lnTo>
                    <a:pt x="359785" y="149771"/>
                  </a:lnTo>
                  <a:lnTo>
                    <a:pt x="361896" y="146797"/>
                  </a:lnTo>
                  <a:lnTo>
                    <a:pt x="365561" y="117784"/>
                  </a:lnTo>
                  <a:lnTo>
                    <a:pt x="366007" y="102890"/>
                  </a:lnTo>
                  <a:lnTo>
                    <a:pt x="357553" y="79251"/>
                  </a:lnTo>
                  <a:lnTo>
                    <a:pt x="357189" y="121152"/>
                  </a:lnTo>
                  <a:lnTo>
                    <a:pt x="357188" y="163836"/>
                  </a:lnTo>
                  <a:lnTo>
                    <a:pt x="357188" y="195568"/>
                  </a:lnTo>
                  <a:lnTo>
                    <a:pt x="354541" y="202541"/>
                  </a:lnTo>
                  <a:lnTo>
                    <a:pt x="348258" y="21228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711" name="SMARTInkShape-395"/>
            <p:cNvSpPr/>
            <p:nvPr>
              <p:custDataLst>
                <p:tags r:id="rId21"/>
              </p:custDataLst>
            </p:nvPr>
          </p:nvSpPr>
          <p:spPr>
            <a:xfrm>
              <a:off x="6986800" y="1794882"/>
              <a:ext cx="523067" cy="339314"/>
            </a:xfrm>
            <a:custGeom>
              <a:avLst/>
              <a:gdLst/>
              <a:ahLst/>
              <a:cxnLst/>
              <a:rect l="0" t="0" r="0" b="0"/>
              <a:pathLst>
                <a:path w="523067" h="339314">
                  <a:moveTo>
                    <a:pt x="5145" y="339313"/>
                  </a:moveTo>
                  <a:lnTo>
                    <a:pt x="5145" y="339313"/>
                  </a:lnTo>
                  <a:lnTo>
                    <a:pt x="0" y="339313"/>
                  </a:lnTo>
                  <a:lnTo>
                    <a:pt x="2197" y="339313"/>
                  </a:lnTo>
                  <a:lnTo>
                    <a:pt x="6481" y="336667"/>
                  </a:lnTo>
                  <a:lnTo>
                    <a:pt x="9012" y="334573"/>
                  </a:lnTo>
                  <a:lnTo>
                    <a:pt x="49616" y="321222"/>
                  </a:lnTo>
                  <a:lnTo>
                    <a:pt x="85478" y="309502"/>
                  </a:lnTo>
                  <a:lnTo>
                    <a:pt x="121772" y="295864"/>
                  </a:lnTo>
                  <a:lnTo>
                    <a:pt x="164222" y="279615"/>
                  </a:lnTo>
                  <a:lnTo>
                    <a:pt x="201271" y="260971"/>
                  </a:lnTo>
                  <a:lnTo>
                    <a:pt x="245211" y="238193"/>
                  </a:lnTo>
                  <a:lnTo>
                    <a:pt x="283201" y="215913"/>
                  </a:lnTo>
                  <a:lnTo>
                    <a:pt x="319709" y="187329"/>
                  </a:lnTo>
                  <a:lnTo>
                    <a:pt x="361727" y="158842"/>
                  </a:lnTo>
                  <a:lnTo>
                    <a:pt x="403798" y="118166"/>
                  </a:lnTo>
                  <a:lnTo>
                    <a:pt x="433149" y="76229"/>
                  </a:lnTo>
                  <a:lnTo>
                    <a:pt x="445161" y="54987"/>
                  </a:lnTo>
                  <a:lnTo>
                    <a:pt x="455997" y="38772"/>
                  </a:lnTo>
                  <a:lnTo>
                    <a:pt x="457518" y="34772"/>
                  </a:lnTo>
                  <a:lnTo>
                    <a:pt x="459524" y="32106"/>
                  </a:lnTo>
                  <a:lnTo>
                    <a:pt x="466095" y="27362"/>
                  </a:lnTo>
                  <a:lnTo>
                    <a:pt x="467981" y="22736"/>
                  </a:lnTo>
                  <a:lnTo>
                    <a:pt x="469476" y="21105"/>
                  </a:lnTo>
                  <a:lnTo>
                    <a:pt x="478012" y="17972"/>
                  </a:lnTo>
                  <a:lnTo>
                    <a:pt x="478298" y="22623"/>
                  </a:lnTo>
                  <a:lnTo>
                    <a:pt x="481011" y="27575"/>
                  </a:lnTo>
                  <a:lnTo>
                    <a:pt x="514029" y="71291"/>
                  </a:lnTo>
                  <a:lnTo>
                    <a:pt x="523056" y="80342"/>
                  </a:lnTo>
                  <a:lnTo>
                    <a:pt x="523066" y="67923"/>
                  </a:lnTo>
                  <a:lnTo>
                    <a:pt x="520421" y="62260"/>
                  </a:lnTo>
                  <a:lnTo>
                    <a:pt x="516930" y="56436"/>
                  </a:lnTo>
                  <a:lnTo>
                    <a:pt x="514689" y="44613"/>
                  </a:lnTo>
                  <a:lnTo>
                    <a:pt x="514138" y="540"/>
                  </a:lnTo>
                  <a:lnTo>
                    <a:pt x="477770" y="0"/>
                  </a:lnTo>
                  <a:lnTo>
                    <a:pt x="437670" y="7675"/>
                  </a:lnTo>
                  <a:lnTo>
                    <a:pt x="396121" y="23081"/>
                  </a:lnTo>
                  <a:lnTo>
                    <a:pt x="380192" y="2677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715" name="SMARTInkShape-Group152"/>
          <p:cNvGrpSpPr/>
          <p:nvPr/>
        </p:nvGrpSpPr>
        <p:grpSpPr>
          <a:xfrm>
            <a:off x="7983141" y="1626979"/>
            <a:ext cx="1009055" cy="497855"/>
            <a:chOff x="7983141" y="1626979"/>
            <a:chExt cx="1009055" cy="497855"/>
          </a:xfrm>
        </p:grpSpPr>
        <p:sp>
          <p:nvSpPr>
            <p:cNvPr id="157713" name="SMARTInkShape-396"/>
            <p:cNvSpPr/>
            <p:nvPr>
              <p:custDataLst>
                <p:tags r:id="rId18"/>
              </p:custDataLst>
            </p:nvPr>
          </p:nvSpPr>
          <p:spPr>
            <a:xfrm>
              <a:off x="7983141" y="1705983"/>
              <a:ext cx="669727" cy="418851"/>
            </a:xfrm>
            <a:custGeom>
              <a:avLst/>
              <a:gdLst/>
              <a:ahLst/>
              <a:cxnLst/>
              <a:rect l="0" t="0" r="0" b="0"/>
              <a:pathLst>
                <a:path w="669727" h="418851">
                  <a:moveTo>
                    <a:pt x="669726" y="392494"/>
                  </a:moveTo>
                  <a:lnTo>
                    <a:pt x="669726" y="392494"/>
                  </a:lnTo>
                  <a:lnTo>
                    <a:pt x="664985" y="401974"/>
                  </a:lnTo>
                  <a:lnTo>
                    <a:pt x="661604" y="404767"/>
                  </a:lnTo>
                  <a:lnTo>
                    <a:pt x="630579" y="415999"/>
                  </a:lnTo>
                  <a:lnTo>
                    <a:pt x="601206" y="418850"/>
                  </a:lnTo>
                  <a:lnTo>
                    <a:pt x="561778" y="409512"/>
                  </a:lnTo>
                  <a:lnTo>
                    <a:pt x="526695" y="398281"/>
                  </a:lnTo>
                  <a:lnTo>
                    <a:pt x="490535" y="389468"/>
                  </a:lnTo>
                  <a:lnTo>
                    <a:pt x="449123" y="376609"/>
                  </a:lnTo>
                  <a:lnTo>
                    <a:pt x="409741" y="355038"/>
                  </a:lnTo>
                  <a:lnTo>
                    <a:pt x="365982" y="332011"/>
                  </a:lnTo>
                  <a:lnTo>
                    <a:pt x="341933" y="319010"/>
                  </a:lnTo>
                  <a:lnTo>
                    <a:pt x="319594" y="305236"/>
                  </a:lnTo>
                  <a:lnTo>
                    <a:pt x="296770" y="292226"/>
                  </a:lnTo>
                  <a:lnTo>
                    <a:pt x="252915" y="258096"/>
                  </a:lnTo>
                  <a:lnTo>
                    <a:pt x="208371" y="214047"/>
                  </a:lnTo>
                  <a:lnTo>
                    <a:pt x="178620" y="171880"/>
                  </a:lnTo>
                  <a:lnTo>
                    <a:pt x="155306" y="135201"/>
                  </a:lnTo>
                  <a:lnTo>
                    <a:pt x="139967" y="94040"/>
                  </a:lnTo>
                  <a:lnTo>
                    <a:pt x="114356" y="53385"/>
                  </a:lnTo>
                  <a:lnTo>
                    <a:pt x="89502" y="9829"/>
                  </a:lnTo>
                  <a:lnTo>
                    <a:pt x="85088" y="4801"/>
                  </a:lnTo>
                  <a:lnTo>
                    <a:pt x="83514" y="4055"/>
                  </a:lnTo>
                  <a:lnTo>
                    <a:pt x="82466" y="4550"/>
                  </a:lnTo>
                  <a:lnTo>
                    <a:pt x="81765" y="5872"/>
                  </a:lnTo>
                  <a:lnTo>
                    <a:pt x="80782" y="12474"/>
                  </a:lnTo>
                  <a:lnTo>
                    <a:pt x="83197" y="17882"/>
                  </a:lnTo>
                  <a:lnTo>
                    <a:pt x="85230" y="20714"/>
                  </a:lnTo>
                  <a:lnTo>
                    <a:pt x="90134" y="23859"/>
                  </a:lnTo>
                  <a:lnTo>
                    <a:pt x="122610" y="38658"/>
                  </a:lnTo>
                  <a:lnTo>
                    <a:pt x="142166" y="50569"/>
                  </a:lnTo>
                  <a:lnTo>
                    <a:pt x="151637" y="53120"/>
                  </a:lnTo>
                  <a:lnTo>
                    <a:pt x="151755" y="48411"/>
                  </a:lnTo>
                  <a:lnTo>
                    <a:pt x="150779" y="47020"/>
                  </a:lnTo>
                  <a:lnTo>
                    <a:pt x="149136" y="46092"/>
                  </a:lnTo>
                  <a:lnTo>
                    <a:pt x="147050" y="45473"/>
                  </a:lnTo>
                  <a:lnTo>
                    <a:pt x="145657" y="44069"/>
                  </a:lnTo>
                  <a:lnTo>
                    <a:pt x="144112" y="39862"/>
                  </a:lnTo>
                  <a:lnTo>
                    <a:pt x="142707" y="38343"/>
                  </a:lnTo>
                  <a:lnTo>
                    <a:pt x="138500" y="36656"/>
                  </a:lnTo>
                  <a:lnTo>
                    <a:pt x="136982" y="35214"/>
                  </a:lnTo>
                  <a:lnTo>
                    <a:pt x="135295" y="30965"/>
                  </a:lnTo>
                  <a:lnTo>
                    <a:pt x="129254" y="25770"/>
                  </a:lnTo>
                  <a:lnTo>
                    <a:pt x="107528" y="11109"/>
                  </a:lnTo>
                  <a:lnTo>
                    <a:pt x="104427" y="10245"/>
                  </a:lnTo>
                  <a:lnTo>
                    <a:pt x="102360" y="8677"/>
                  </a:lnTo>
                  <a:lnTo>
                    <a:pt x="98770" y="980"/>
                  </a:lnTo>
                  <a:lnTo>
                    <a:pt x="95822" y="206"/>
                  </a:lnTo>
                  <a:lnTo>
                    <a:pt x="93647" y="0"/>
                  </a:lnTo>
                  <a:lnTo>
                    <a:pt x="92197" y="855"/>
                  </a:lnTo>
                  <a:lnTo>
                    <a:pt x="91230" y="2417"/>
                  </a:lnTo>
                  <a:lnTo>
                    <a:pt x="90586" y="4450"/>
                  </a:lnTo>
                  <a:lnTo>
                    <a:pt x="84938" y="12052"/>
                  </a:lnTo>
                  <a:lnTo>
                    <a:pt x="79752" y="15049"/>
                  </a:lnTo>
                  <a:lnTo>
                    <a:pt x="74141" y="17373"/>
                  </a:lnTo>
                  <a:lnTo>
                    <a:pt x="33619" y="44286"/>
                  </a:lnTo>
                  <a:lnTo>
                    <a:pt x="9529" y="59454"/>
                  </a:lnTo>
                  <a:lnTo>
                    <a:pt x="1882" y="61573"/>
                  </a:lnTo>
                  <a:lnTo>
                    <a:pt x="1254" y="62739"/>
                  </a:lnTo>
                  <a:lnTo>
                    <a:pt x="0" y="7102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714" name="SMARTInkShape-397"/>
            <p:cNvSpPr/>
            <p:nvPr>
              <p:custDataLst>
                <p:tags r:id="rId19"/>
              </p:custDataLst>
            </p:nvPr>
          </p:nvSpPr>
          <p:spPr>
            <a:xfrm>
              <a:off x="8599289" y="1626979"/>
              <a:ext cx="392907" cy="462569"/>
            </a:xfrm>
            <a:custGeom>
              <a:avLst/>
              <a:gdLst/>
              <a:ahLst/>
              <a:cxnLst/>
              <a:rect l="0" t="0" r="0" b="0"/>
              <a:pathLst>
                <a:path w="392907" h="462569">
                  <a:moveTo>
                    <a:pt x="392906" y="462568"/>
                  </a:moveTo>
                  <a:lnTo>
                    <a:pt x="392906" y="462568"/>
                  </a:lnTo>
                  <a:lnTo>
                    <a:pt x="388166" y="462568"/>
                  </a:lnTo>
                  <a:lnTo>
                    <a:pt x="386769" y="461576"/>
                  </a:lnTo>
                  <a:lnTo>
                    <a:pt x="385838" y="459922"/>
                  </a:lnTo>
                  <a:lnTo>
                    <a:pt x="384086" y="454006"/>
                  </a:lnTo>
                  <a:lnTo>
                    <a:pt x="340730" y="453653"/>
                  </a:lnTo>
                  <a:lnTo>
                    <a:pt x="301571" y="453641"/>
                  </a:lnTo>
                  <a:lnTo>
                    <a:pt x="265192" y="448898"/>
                  </a:lnTo>
                  <a:lnTo>
                    <a:pt x="226623" y="432901"/>
                  </a:lnTo>
                  <a:lnTo>
                    <a:pt x="192305" y="411771"/>
                  </a:lnTo>
                  <a:lnTo>
                    <a:pt x="172079" y="390504"/>
                  </a:lnTo>
                  <a:lnTo>
                    <a:pt x="137882" y="348289"/>
                  </a:lnTo>
                  <a:lnTo>
                    <a:pt x="113444" y="304680"/>
                  </a:lnTo>
                  <a:lnTo>
                    <a:pt x="90945" y="260377"/>
                  </a:lnTo>
                  <a:lnTo>
                    <a:pt x="79115" y="217379"/>
                  </a:lnTo>
                  <a:lnTo>
                    <a:pt x="72955" y="173034"/>
                  </a:lnTo>
                  <a:lnTo>
                    <a:pt x="71737" y="138330"/>
                  </a:lnTo>
                  <a:lnTo>
                    <a:pt x="74143" y="97962"/>
                  </a:lnTo>
                  <a:lnTo>
                    <a:pt x="84744" y="54149"/>
                  </a:lnTo>
                  <a:lnTo>
                    <a:pt x="88897" y="36174"/>
                  </a:lnTo>
                  <a:lnTo>
                    <a:pt x="90022" y="35430"/>
                  </a:lnTo>
                  <a:lnTo>
                    <a:pt x="94363" y="34384"/>
                  </a:lnTo>
                  <a:lnTo>
                    <a:pt x="90160" y="34001"/>
                  </a:lnTo>
                  <a:lnTo>
                    <a:pt x="89681" y="36614"/>
                  </a:lnTo>
                  <a:lnTo>
                    <a:pt x="89553" y="38700"/>
                  </a:lnTo>
                  <a:lnTo>
                    <a:pt x="92056" y="43664"/>
                  </a:lnTo>
                  <a:lnTo>
                    <a:pt x="103550" y="57860"/>
                  </a:lnTo>
                  <a:lnTo>
                    <a:pt x="105553" y="63755"/>
                  </a:lnTo>
                  <a:lnTo>
                    <a:pt x="107080" y="65724"/>
                  </a:lnTo>
                  <a:lnTo>
                    <a:pt x="132846" y="81937"/>
                  </a:lnTo>
                  <a:lnTo>
                    <a:pt x="164629" y="92339"/>
                  </a:lnTo>
                  <a:lnTo>
                    <a:pt x="166308" y="91725"/>
                  </a:lnTo>
                  <a:lnTo>
                    <a:pt x="169467" y="87767"/>
                  </a:lnTo>
                  <a:lnTo>
                    <a:pt x="164865" y="78113"/>
                  </a:lnTo>
                  <a:lnTo>
                    <a:pt x="162496" y="75296"/>
                  </a:lnTo>
                  <a:lnTo>
                    <a:pt x="118478" y="36222"/>
                  </a:lnTo>
                  <a:lnTo>
                    <a:pt x="95791" y="16283"/>
                  </a:lnTo>
                  <a:lnTo>
                    <a:pt x="87222" y="10219"/>
                  </a:lnTo>
                  <a:lnTo>
                    <a:pt x="81406" y="2219"/>
                  </a:lnTo>
                  <a:lnTo>
                    <a:pt x="76529" y="0"/>
                  </a:lnTo>
                  <a:lnTo>
                    <a:pt x="73840" y="400"/>
                  </a:lnTo>
                  <a:lnTo>
                    <a:pt x="62395" y="5526"/>
                  </a:lnTo>
                  <a:lnTo>
                    <a:pt x="59455" y="6068"/>
                  </a:lnTo>
                  <a:lnTo>
                    <a:pt x="53544" y="11963"/>
                  </a:lnTo>
                  <a:lnTo>
                    <a:pt x="46617" y="20205"/>
                  </a:lnTo>
                  <a:lnTo>
                    <a:pt x="32554" y="31416"/>
                  </a:lnTo>
                  <a:lnTo>
                    <a:pt x="0" y="6966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720" name="SMARTInkShape-Group153"/>
          <p:cNvGrpSpPr/>
          <p:nvPr/>
        </p:nvGrpSpPr>
        <p:grpSpPr>
          <a:xfrm>
            <a:off x="8242102" y="1401961"/>
            <a:ext cx="169665" cy="401837"/>
            <a:chOff x="8242102" y="1401961"/>
            <a:chExt cx="169665" cy="401837"/>
          </a:xfrm>
        </p:grpSpPr>
        <p:sp>
          <p:nvSpPr>
            <p:cNvPr id="157716" name="SMARTInkShape-398"/>
            <p:cNvSpPr/>
            <p:nvPr>
              <p:custDataLst>
                <p:tags r:id="rId14"/>
              </p:custDataLst>
            </p:nvPr>
          </p:nvSpPr>
          <p:spPr>
            <a:xfrm>
              <a:off x="8268891" y="1410891"/>
              <a:ext cx="142876" cy="116087"/>
            </a:xfrm>
            <a:custGeom>
              <a:avLst/>
              <a:gdLst/>
              <a:ahLst/>
              <a:cxnLst/>
              <a:rect l="0" t="0" r="0" b="0"/>
              <a:pathLst>
                <a:path w="142876" h="116087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992" y="6136"/>
                  </a:lnTo>
                  <a:lnTo>
                    <a:pt x="2645" y="7067"/>
                  </a:lnTo>
                  <a:lnTo>
                    <a:pt x="4740" y="7688"/>
                  </a:lnTo>
                  <a:lnTo>
                    <a:pt x="47270" y="38731"/>
                  </a:lnTo>
                  <a:lnTo>
                    <a:pt x="83009" y="71438"/>
                  </a:lnTo>
                  <a:lnTo>
                    <a:pt x="106604" y="89297"/>
                  </a:lnTo>
                  <a:lnTo>
                    <a:pt x="121966" y="103187"/>
                  </a:lnTo>
                  <a:lnTo>
                    <a:pt x="132171" y="106633"/>
                  </a:lnTo>
                  <a:lnTo>
                    <a:pt x="132762" y="107800"/>
                  </a:lnTo>
                  <a:lnTo>
                    <a:pt x="133419" y="111741"/>
                  </a:lnTo>
                  <a:lnTo>
                    <a:pt x="134587" y="113189"/>
                  </a:lnTo>
                  <a:lnTo>
                    <a:pt x="142875" y="11608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717" name="SMARTInkShape-399"/>
            <p:cNvSpPr/>
            <p:nvPr>
              <p:custDataLst>
                <p:tags r:id="rId15"/>
              </p:custDataLst>
            </p:nvPr>
          </p:nvSpPr>
          <p:spPr>
            <a:xfrm>
              <a:off x="8268891" y="1401961"/>
              <a:ext cx="142876" cy="178595"/>
            </a:xfrm>
            <a:custGeom>
              <a:avLst/>
              <a:gdLst/>
              <a:ahLst/>
              <a:cxnLst/>
              <a:rect l="0" t="0" r="0" b="0"/>
              <a:pathLst>
                <a:path w="142876" h="178595">
                  <a:moveTo>
                    <a:pt x="142875" y="0"/>
                  </a:moveTo>
                  <a:lnTo>
                    <a:pt x="142875" y="0"/>
                  </a:lnTo>
                  <a:lnTo>
                    <a:pt x="138134" y="0"/>
                  </a:lnTo>
                  <a:lnTo>
                    <a:pt x="136738" y="992"/>
                  </a:lnTo>
                  <a:lnTo>
                    <a:pt x="135806" y="2646"/>
                  </a:lnTo>
                  <a:lnTo>
                    <a:pt x="135185" y="4740"/>
                  </a:lnTo>
                  <a:lnTo>
                    <a:pt x="108246" y="46981"/>
                  </a:lnTo>
                  <a:lnTo>
                    <a:pt x="70812" y="89707"/>
                  </a:lnTo>
                  <a:lnTo>
                    <a:pt x="29728" y="130993"/>
                  </a:lnTo>
                  <a:lnTo>
                    <a:pt x="14067" y="153794"/>
                  </a:lnTo>
                  <a:lnTo>
                    <a:pt x="0" y="17859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718" name="SMARTInkShape-400"/>
            <p:cNvSpPr/>
            <p:nvPr>
              <p:custDataLst>
                <p:tags r:id="rId16"/>
              </p:custDataLst>
            </p:nvPr>
          </p:nvSpPr>
          <p:spPr>
            <a:xfrm>
              <a:off x="8313539" y="1607344"/>
              <a:ext cx="89298" cy="151805"/>
            </a:xfrm>
            <a:custGeom>
              <a:avLst/>
              <a:gdLst/>
              <a:ahLst/>
              <a:cxnLst/>
              <a:rect l="0" t="0" r="0" b="0"/>
              <a:pathLst>
                <a:path w="89298" h="151805">
                  <a:moveTo>
                    <a:pt x="0" y="0"/>
                  </a:moveTo>
                  <a:lnTo>
                    <a:pt x="0" y="0"/>
                  </a:lnTo>
                  <a:lnTo>
                    <a:pt x="0" y="12429"/>
                  </a:lnTo>
                  <a:lnTo>
                    <a:pt x="2646" y="18091"/>
                  </a:lnTo>
                  <a:lnTo>
                    <a:pt x="4741" y="20991"/>
                  </a:lnTo>
                  <a:lnTo>
                    <a:pt x="17797" y="64041"/>
                  </a:lnTo>
                  <a:lnTo>
                    <a:pt x="50005" y="107358"/>
                  </a:lnTo>
                  <a:lnTo>
                    <a:pt x="68159" y="128656"/>
                  </a:lnTo>
                  <a:lnTo>
                    <a:pt x="82152" y="139213"/>
                  </a:lnTo>
                  <a:lnTo>
                    <a:pt x="89297" y="15180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719" name="SMARTInkShape-401"/>
            <p:cNvSpPr/>
            <p:nvPr>
              <p:custDataLst>
                <p:tags r:id="rId17"/>
              </p:custDataLst>
            </p:nvPr>
          </p:nvSpPr>
          <p:spPr>
            <a:xfrm>
              <a:off x="8242102" y="1634133"/>
              <a:ext cx="125016" cy="169665"/>
            </a:xfrm>
            <a:custGeom>
              <a:avLst/>
              <a:gdLst/>
              <a:ahLst/>
              <a:cxnLst/>
              <a:rect l="0" t="0" r="0" b="0"/>
              <a:pathLst>
                <a:path w="125016" h="169665">
                  <a:moveTo>
                    <a:pt x="125015" y="0"/>
                  </a:moveTo>
                  <a:lnTo>
                    <a:pt x="125015" y="0"/>
                  </a:lnTo>
                  <a:lnTo>
                    <a:pt x="125015" y="4740"/>
                  </a:lnTo>
                  <a:lnTo>
                    <a:pt x="122369" y="9714"/>
                  </a:lnTo>
                  <a:lnTo>
                    <a:pt x="99284" y="51721"/>
                  </a:lnTo>
                  <a:lnTo>
                    <a:pt x="88444" y="65320"/>
                  </a:lnTo>
                  <a:lnTo>
                    <a:pt x="73830" y="81200"/>
                  </a:lnTo>
                  <a:lnTo>
                    <a:pt x="38624" y="121888"/>
                  </a:lnTo>
                  <a:lnTo>
                    <a:pt x="7670" y="154037"/>
                  </a:lnTo>
                  <a:lnTo>
                    <a:pt x="0" y="16966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723" name="SMARTInkShape-Group154"/>
          <p:cNvGrpSpPr/>
          <p:nvPr/>
        </p:nvGrpSpPr>
        <p:grpSpPr>
          <a:xfrm>
            <a:off x="7634883" y="1446609"/>
            <a:ext cx="169665" cy="133947"/>
            <a:chOff x="7634883" y="1446609"/>
            <a:chExt cx="169665" cy="133947"/>
          </a:xfrm>
        </p:grpSpPr>
        <p:sp>
          <p:nvSpPr>
            <p:cNvPr id="157721" name="SMARTInkShape-402"/>
            <p:cNvSpPr/>
            <p:nvPr>
              <p:custDataLst>
                <p:tags r:id="rId12"/>
              </p:custDataLst>
            </p:nvPr>
          </p:nvSpPr>
          <p:spPr>
            <a:xfrm>
              <a:off x="7724547" y="1446609"/>
              <a:ext cx="80001" cy="125017"/>
            </a:xfrm>
            <a:custGeom>
              <a:avLst/>
              <a:gdLst/>
              <a:ahLst/>
              <a:cxnLst/>
              <a:rect l="0" t="0" r="0" b="0"/>
              <a:pathLst>
                <a:path w="80001" h="125017">
                  <a:moveTo>
                    <a:pt x="8562" y="0"/>
                  </a:moveTo>
                  <a:lnTo>
                    <a:pt x="8562" y="0"/>
                  </a:lnTo>
                  <a:lnTo>
                    <a:pt x="873" y="7689"/>
                  </a:lnTo>
                  <a:lnTo>
                    <a:pt x="0" y="18043"/>
                  </a:lnTo>
                  <a:lnTo>
                    <a:pt x="7353" y="46139"/>
                  </a:lnTo>
                  <a:lnTo>
                    <a:pt x="25185" y="76448"/>
                  </a:lnTo>
                  <a:lnTo>
                    <a:pt x="38084" y="91500"/>
                  </a:lnTo>
                  <a:lnTo>
                    <a:pt x="55331" y="104027"/>
                  </a:lnTo>
                  <a:lnTo>
                    <a:pt x="62107" y="113064"/>
                  </a:lnTo>
                  <a:lnTo>
                    <a:pt x="80000" y="12501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722" name="SMARTInkShape-403"/>
            <p:cNvSpPr/>
            <p:nvPr>
              <p:custDataLst>
                <p:tags r:id="rId13"/>
              </p:custDataLst>
            </p:nvPr>
          </p:nvSpPr>
          <p:spPr>
            <a:xfrm>
              <a:off x="7634883" y="1455539"/>
              <a:ext cx="142876" cy="125017"/>
            </a:xfrm>
            <a:custGeom>
              <a:avLst/>
              <a:gdLst/>
              <a:ahLst/>
              <a:cxnLst/>
              <a:rect l="0" t="0" r="0" b="0"/>
              <a:pathLst>
                <a:path w="142876" h="125017">
                  <a:moveTo>
                    <a:pt x="142875" y="0"/>
                  </a:moveTo>
                  <a:lnTo>
                    <a:pt x="142875" y="0"/>
                  </a:lnTo>
                  <a:lnTo>
                    <a:pt x="127625" y="9113"/>
                  </a:lnTo>
                  <a:lnTo>
                    <a:pt x="86941" y="41112"/>
                  </a:lnTo>
                  <a:lnTo>
                    <a:pt x="49106" y="73441"/>
                  </a:lnTo>
                  <a:lnTo>
                    <a:pt x="26457" y="90905"/>
                  </a:lnTo>
                  <a:lnTo>
                    <a:pt x="0" y="12501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726" name="SMARTInkShape-Group155"/>
          <p:cNvGrpSpPr/>
          <p:nvPr/>
        </p:nvGrpSpPr>
        <p:grpSpPr>
          <a:xfrm>
            <a:off x="8404076" y="839391"/>
            <a:ext cx="363994" cy="526852"/>
            <a:chOff x="8404076" y="839391"/>
            <a:chExt cx="363994" cy="526852"/>
          </a:xfrm>
        </p:grpSpPr>
        <p:sp>
          <p:nvSpPr>
            <p:cNvPr id="157724" name="SMARTInkShape-404"/>
            <p:cNvSpPr/>
            <p:nvPr>
              <p:custDataLst>
                <p:tags r:id="rId10"/>
              </p:custDataLst>
            </p:nvPr>
          </p:nvSpPr>
          <p:spPr>
            <a:xfrm>
              <a:off x="8404076" y="839391"/>
              <a:ext cx="338089" cy="526852"/>
            </a:xfrm>
            <a:custGeom>
              <a:avLst/>
              <a:gdLst/>
              <a:ahLst/>
              <a:cxnLst/>
              <a:rect l="0" t="0" r="0" b="0"/>
              <a:pathLst>
                <a:path w="338089" h="526852">
                  <a:moveTo>
                    <a:pt x="7690" y="526851"/>
                  </a:moveTo>
                  <a:lnTo>
                    <a:pt x="7690" y="526851"/>
                  </a:lnTo>
                  <a:lnTo>
                    <a:pt x="1553" y="512593"/>
                  </a:lnTo>
                  <a:lnTo>
                    <a:pt x="0" y="501993"/>
                  </a:lnTo>
                  <a:lnTo>
                    <a:pt x="19400" y="459617"/>
                  </a:lnTo>
                  <a:lnTo>
                    <a:pt x="46016" y="420525"/>
                  </a:lnTo>
                  <a:lnTo>
                    <a:pt x="74902" y="384140"/>
                  </a:lnTo>
                  <a:lnTo>
                    <a:pt x="104861" y="347298"/>
                  </a:lnTo>
                  <a:lnTo>
                    <a:pt x="125038" y="305477"/>
                  </a:lnTo>
                  <a:lnTo>
                    <a:pt x="152577" y="263519"/>
                  </a:lnTo>
                  <a:lnTo>
                    <a:pt x="179552" y="224142"/>
                  </a:lnTo>
                  <a:lnTo>
                    <a:pt x="206634" y="187701"/>
                  </a:lnTo>
                  <a:lnTo>
                    <a:pt x="235613" y="151839"/>
                  </a:lnTo>
                  <a:lnTo>
                    <a:pt x="266482" y="109806"/>
                  </a:lnTo>
                  <a:lnTo>
                    <a:pt x="303572" y="65639"/>
                  </a:lnTo>
                  <a:lnTo>
                    <a:pt x="335422" y="22437"/>
                  </a:lnTo>
                  <a:lnTo>
                    <a:pt x="336310" y="20911"/>
                  </a:lnTo>
                  <a:lnTo>
                    <a:pt x="338088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725" name="SMARTInkShape-405"/>
            <p:cNvSpPr/>
            <p:nvPr>
              <p:custDataLst>
                <p:tags r:id="rId11"/>
              </p:custDataLst>
            </p:nvPr>
          </p:nvSpPr>
          <p:spPr>
            <a:xfrm>
              <a:off x="8635008" y="848442"/>
              <a:ext cx="133062" cy="205262"/>
            </a:xfrm>
            <a:custGeom>
              <a:avLst/>
              <a:gdLst/>
              <a:ahLst/>
              <a:cxnLst/>
              <a:rect l="0" t="0" r="0" b="0"/>
              <a:pathLst>
                <a:path w="133062" h="205262">
                  <a:moveTo>
                    <a:pt x="0" y="26667"/>
                  </a:moveTo>
                  <a:lnTo>
                    <a:pt x="0" y="26667"/>
                  </a:lnTo>
                  <a:lnTo>
                    <a:pt x="4741" y="21927"/>
                  </a:lnTo>
                  <a:lnTo>
                    <a:pt x="21910" y="14238"/>
                  </a:lnTo>
                  <a:lnTo>
                    <a:pt x="61264" y="6877"/>
                  </a:lnTo>
                  <a:lnTo>
                    <a:pt x="105146" y="1261"/>
                  </a:lnTo>
                  <a:lnTo>
                    <a:pt x="130959" y="0"/>
                  </a:lnTo>
                  <a:lnTo>
                    <a:pt x="131955" y="1944"/>
                  </a:lnTo>
                  <a:lnTo>
                    <a:pt x="133061" y="9395"/>
                  </a:lnTo>
                  <a:lnTo>
                    <a:pt x="125650" y="44606"/>
                  </a:lnTo>
                  <a:lnTo>
                    <a:pt x="111397" y="87133"/>
                  </a:lnTo>
                  <a:lnTo>
                    <a:pt x="105767" y="120651"/>
                  </a:lnTo>
                  <a:lnTo>
                    <a:pt x="102570" y="145828"/>
                  </a:lnTo>
                  <a:lnTo>
                    <a:pt x="106348" y="175745"/>
                  </a:lnTo>
                  <a:lnTo>
                    <a:pt x="116086" y="20526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7727" name="SMARTInkShape-406"/>
          <p:cNvSpPr/>
          <p:nvPr>
            <p:custDataLst>
              <p:tags r:id="rId7"/>
            </p:custDataLst>
          </p:nvPr>
        </p:nvSpPr>
        <p:spPr>
          <a:xfrm>
            <a:off x="7018734" y="1634548"/>
            <a:ext cx="455415" cy="526437"/>
          </a:xfrm>
          <a:custGeom>
            <a:avLst/>
            <a:gdLst/>
            <a:ahLst/>
            <a:cxnLst/>
            <a:rect l="0" t="0" r="0" b="0"/>
            <a:pathLst>
              <a:path w="455415" h="526437">
                <a:moveTo>
                  <a:pt x="0" y="526436"/>
                </a:moveTo>
                <a:lnTo>
                  <a:pt x="0" y="526436"/>
                </a:lnTo>
                <a:lnTo>
                  <a:pt x="0" y="518748"/>
                </a:lnTo>
                <a:lnTo>
                  <a:pt x="993" y="518334"/>
                </a:lnTo>
                <a:lnTo>
                  <a:pt x="4741" y="517874"/>
                </a:lnTo>
                <a:lnTo>
                  <a:pt x="49373" y="483984"/>
                </a:lnTo>
                <a:lnTo>
                  <a:pt x="93142" y="454407"/>
                </a:lnTo>
                <a:lnTo>
                  <a:pt x="128200" y="431070"/>
                </a:lnTo>
                <a:lnTo>
                  <a:pt x="170108" y="390625"/>
                </a:lnTo>
                <a:lnTo>
                  <a:pt x="211362" y="350710"/>
                </a:lnTo>
                <a:lnTo>
                  <a:pt x="248173" y="306903"/>
                </a:lnTo>
                <a:lnTo>
                  <a:pt x="285588" y="265155"/>
                </a:lnTo>
                <a:lnTo>
                  <a:pt x="309530" y="226558"/>
                </a:lnTo>
                <a:lnTo>
                  <a:pt x="332377" y="188837"/>
                </a:lnTo>
                <a:lnTo>
                  <a:pt x="353862" y="148826"/>
                </a:lnTo>
                <a:lnTo>
                  <a:pt x="362045" y="130676"/>
                </a:lnTo>
                <a:lnTo>
                  <a:pt x="366896" y="111738"/>
                </a:lnTo>
                <a:lnTo>
                  <a:pt x="390816" y="70504"/>
                </a:lnTo>
                <a:lnTo>
                  <a:pt x="416852" y="27370"/>
                </a:lnTo>
                <a:lnTo>
                  <a:pt x="419424" y="20863"/>
                </a:lnTo>
                <a:lnTo>
                  <a:pt x="427218" y="10337"/>
                </a:lnTo>
                <a:lnTo>
                  <a:pt x="428502" y="986"/>
                </a:lnTo>
                <a:lnTo>
                  <a:pt x="429535" y="519"/>
                </a:lnTo>
                <a:lnTo>
                  <a:pt x="433329" y="0"/>
                </a:lnTo>
                <a:lnTo>
                  <a:pt x="434738" y="854"/>
                </a:lnTo>
                <a:lnTo>
                  <a:pt x="435678" y="2415"/>
                </a:lnTo>
                <a:lnTo>
                  <a:pt x="436303" y="4448"/>
                </a:lnTo>
                <a:lnTo>
                  <a:pt x="443445" y="15832"/>
                </a:lnTo>
                <a:lnTo>
                  <a:pt x="448953" y="56063"/>
                </a:lnTo>
                <a:lnTo>
                  <a:pt x="454138" y="94195"/>
                </a:lnTo>
                <a:lnTo>
                  <a:pt x="455247" y="134916"/>
                </a:lnTo>
                <a:lnTo>
                  <a:pt x="455404" y="178950"/>
                </a:lnTo>
                <a:lnTo>
                  <a:pt x="455411" y="184691"/>
                </a:lnTo>
                <a:lnTo>
                  <a:pt x="455414" y="166054"/>
                </a:lnTo>
                <a:lnTo>
                  <a:pt x="447036" y="128782"/>
                </a:lnTo>
                <a:lnTo>
                  <a:pt x="445565" y="95385"/>
                </a:lnTo>
                <a:lnTo>
                  <a:pt x="433185" y="54920"/>
                </a:lnTo>
                <a:lnTo>
                  <a:pt x="419513" y="35927"/>
                </a:lnTo>
                <a:lnTo>
                  <a:pt x="416597" y="32742"/>
                </a:lnTo>
                <a:lnTo>
                  <a:pt x="408065" y="29204"/>
                </a:lnTo>
                <a:lnTo>
                  <a:pt x="403012" y="28261"/>
                </a:lnTo>
                <a:lnTo>
                  <a:pt x="376939" y="36414"/>
                </a:lnTo>
                <a:lnTo>
                  <a:pt x="342138" y="55563"/>
                </a:lnTo>
                <a:lnTo>
                  <a:pt x="304165" y="72709"/>
                </a:lnTo>
                <a:lnTo>
                  <a:pt x="267891" y="79952"/>
                </a:lnTo>
              </a:path>
            </a:pathLst>
          </a:custGeom>
          <a:ln w="19050">
            <a:solidFill>
              <a:srgbClr val="00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7730" name="SMARTInkShape-Group157"/>
          <p:cNvGrpSpPr/>
          <p:nvPr/>
        </p:nvGrpSpPr>
        <p:grpSpPr>
          <a:xfrm>
            <a:off x="7947422" y="1574853"/>
            <a:ext cx="1009056" cy="568164"/>
            <a:chOff x="7947422" y="1574853"/>
            <a:chExt cx="1009056" cy="568164"/>
          </a:xfrm>
        </p:grpSpPr>
        <p:sp>
          <p:nvSpPr>
            <p:cNvPr id="157728" name="SMARTInkShape-407"/>
            <p:cNvSpPr/>
            <p:nvPr>
              <p:custDataLst>
                <p:tags r:id="rId8"/>
              </p:custDataLst>
            </p:nvPr>
          </p:nvSpPr>
          <p:spPr>
            <a:xfrm>
              <a:off x="8554641" y="1574853"/>
              <a:ext cx="401837" cy="549172"/>
            </a:xfrm>
            <a:custGeom>
              <a:avLst/>
              <a:gdLst/>
              <a:ahLst/>
              <a:cxnLst/>
              <a:rect l="0" t="0" r="0" b="0"/>
              <a:pathLst>
                <a:path w="401837" h="549172">
                  <a:moveTo>
                    <a:pt x="401836" y="541483"/>
                  </a:moveTo>
                  <a:lnTo>
                    <a:pt x="401836" y="541483"/>
                  </a:lnTo>
                  <a:lnTo>
                    <a:pt x="397095" y="546223"/>
                  </a:lnTo>
                  <a:lnTo>
                    <a:pt x="392121" y="548551"/>
                  </a:lnTo>
                  <a:lnTo>
                    <a:pt x="389407" y="549171"/>
                  </a:lnTo>
                  <a:lnTo>
                    <a:pt x="386605" y="548593"/>
                  </a:lnTo>
                  <a:lnTo>
                    <a:pt x="377919" y="543038"/>
                  </a:lnTo>
                  <a:lnTo>
                    <a:pt x="338767" y="512217"/>
                  </a:lnTo>
                  <a:lnTo>
                    <a:pt x="299272" y="481132"/>
                  </a:lnTo>
                  <a:lnTo>
                    <a:pt x="258390" y="448501"/>
                  </a:lnTo>
                  <a:lnTo>
                    <a:pt x="214237" y="407052"/>
                  </a:lnTo>
                  <a:lnTo>
                    <a:pt x="179571" y="363602"/>
                  </a:lnTo>
                  <a:lnTo>
                    <a:pt x="157937" y="323633"/>
                  </a:lnTo>
                  <a:lnTo>
                    <a:pt x="134108" y="285222"/>
                  </a:lnTo>
                  <a:lnTo>
                    <a:pt x="115031" y="243855"/>
                  </a:lnTo>
                  <a:lnTo>
                    <a:pt x="102655" y="207014"/>
                  </a:lnTo>
                  <a:lnTo>
                    <a:pt x="89583" y="164750"/>
                  </a:lnTo>
                  <a:lnTo>
                    <a:pt x="82187" y="123219"/>
                  </a:lnTo>
                  <a:lnTo>
                    <a:pt x="75582" y="80215"/>
                  </a:lnTo>
                  <a:lnTo>
                    <a:pt x="79541" y="37636"/>
                  </a:lnTo>
                  <a:lnTo>
                    <a:pt x="80294" y="24797"/>
                  </a:lnTo>
                  <a:lnTo>
                    <a:pt x="82980" y="24110"/>
                  </a:lnTo>
                  <a:lnTo>
                    <a:pt x="85085" y="23927"/>
                  </a:lnTo>
                  <a:lnTo>
                    <a:pt x="86489" y="24797"/>
                  </a:lnTo>
                  <a:lnTo>
                    <a:pt x="87425" y="26370"/>
                  </a:lnTo>
                  <a:lnTo>
                    <a:pt x="88049" y="28410"/>
                  </a:lnTo>
                  <a:lnTo>
                    <a:pt x="98846" y="41667"/>
                  </a:lnTo>
                  <a:lnTo>
                    <a:pt x="110255" y="53375"/>
                  </a:lnTo>
                  <a:lnTo>
                    <a:pt x="136596" y="96543"/>
                  </a:lnTo>
                  <a:lnTo>
                    <a:pt x="166442" y="134563"/>
                  </a:lnTo>
                  <a:lnTo>
                    <a:pt x="183533" y="144345"/>
                  </a:lnTo>
                  <a:lnTo>
                    <a:pt x="184864" y="143771"/>
                  </a:lnTo>
                  <a:lnTo>
                    <a:pt x="185750" y="142396"/>
                  </a:lnTo>
                  <a:lnTo>
                    <a:pt x="186998" y="135721"/>
                  </a:lnTo>
                  <a:lnTo>
                    <a:pt x="177739" y="104881"/>
                  </a:lnTo>
                  <a:lnTo>
                    <a:pt x="161777" y="66082"/>
                  </a:lnTo>
                  <a:lnTo>
                    <a:pt x="150019" y="29766"/>
                  </a:lnTo>
                  <a:lnTo>
                    <a:pt x="140250" y="8091"/>
                  </a:lnTo>
                  <a:lnTo>
                    <a:pt x="134102" y="1803"/>
                  </a:lnTo>
                  <a:lnTo>
                    <a:pt x="131073" y="126"/>
                  </a:lnTo>
                  <a:lnTo>
                    <a:pt x="128062" y="0"/>
                  </a:lnTo>
                  <a:lnTo>
                    <a:pt x="85973" y="20746"/>
                  </a:lnTo>
                  <a:lnTo>
                    <a:pt x="43442" y="38458"/>
                  </a:lnTo>
                  <a:lnTo>
                    <a:pt x="0" y="5035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729" name="SMARTInkShape-408"/>
            <p:cNvSpPr/>
            <p:nvPr>
              <p:custDataLst>
                <p:tags r:id="rId9"/>
              </p:custDataLst>
            </p:nvPr>
          </p:nvSpPr>
          <p:spPr>
            <a:xfrm>
              <a:off x="7947422" y="1697277"/>
              <a:ext cx="553642" cy="445740"/>
            </a:xfrm>
            <a:custGeom>
              <a:avLst/>
              <a:gdLst/>
              <a:ahLst/>
              <a:cxnLst/>
              <a:rect l="0" t="0" r="0" b="0"/>
              <a:pathLst>
                <a:path w="553642" h="445740">
                  <a:moveTo>
                    <a:pt x="553641" y="436918"/>
                  </a:moveTo>
                  <a:lnTo>
                    <a:pt x="553641" y="436918"/>
                  </a:lnTo>
                  <a:lnTo>
                    <a:pt x="548900" y="436918"/>
                  </a:lnTo>
                  <a:lnTo>
                    <a:pt x="543926" y="439564"/>
                  </a:lnTo>
                  <a:lnTo>
                    <a:pt x="538410" y="443055"/>
                  </a:lnTo>
                  <a:lnTo>
                    <a:pt x="527360" y="445739"/>
                  </a:lnTo>
                  <a:lnTo>
                    <a:pt x="522262" y="441075"/>
                  </a:lnTo>
                  <a:lnTo>
                    <a:pt x="514558" y="438766"/>
                  </a:lnTo>
                  <a:lnTo>
                    <a:pt x="474447" y="435177"/>
                  </a:lnTo>
                  <a:lnTo>
                    <a:pt x="437786" y="422831"/>
                  </a:lnTo>
                  <a:lnTo>
                    <a:pt x="408187" y="414885"/>
                  </a:lnTo>
                  <a:lnTo>
                    <a:pt x="364161" y="395873"/>
                  </a:lnTo>
                  <a:lnTo>
                    <a:pt x="332657" y="380818"/>
                  </a:lnTo>
                  <a:lnTo>
                    <a:pt x="292232" y="347400"/>
                  </a:lnTo>
                  <a:lnTo>
                    <a:pt x="256838" y="316834"/>
                  </a:lnTo>
                  <a:lnTo>
                    <a:pt x="214203" y="274032"/>
                  </a:lnTo>
                  <a:lnTo>
                    <a:pt x="177207" y="234069"/>
                  </a:lnTo>
                  <a:lnTo>
                    <a:pt x="146122" y="194289"/>
                  </a:lnTo>
                  <a:lnTo>
                    <a:pt x="127428" y="156112"/>
                  </a:lnTo>
                  <a:lnTo>
                    <a:pt x="109103" y="116720"/>
                  </a:lnTo>
                  <a:lnTo>
                    <a:pt x="92114" y="74342"/>
                  </a:lnTo>
                  <a:lnTo>
                    <a:pt x="89311" y="53115"/>
                  </a:lnTo>
                  <a:lnTo>
                    <a:pt x="94041" y="52993"/>
                  </a:lnTo>
                  <a:lnTo>
                    <a:pt x="122716" y="65375"/>
                  </a:lnTo>
                  <a:lnTo>
                    <a:pt x="167073" y="91651"/>
                  </a:lnTo>
                  <a:lnTo>
                    <a:pt x="177310" y="96417"/>
                  </a:lnTo>
                  <a:lnTo>
                    <a:pt x="205260" y="97590"/>
                  </a:lnTo>
                  <a:lnTo>
                    <a:pt x="200605" y="97590"/>
                  </a:lnTo>
                  <a:lnTo>
                    <a:pt x="157527" y="66245"/>
                  </a:lnTo>
                  <a:lnTo>
                    <a:pt x="128023" y="23776"/>
                  </a:lnTo>
                  <a:lnTo>
                    <a:pt x="119407" y="14182"/>
                  </a:lnTo>
                  <a:lnTo>
                    <a:pt x="108963" y="6611"/>
                  </a:lnTo>
                  <a:lnTo>
                    <a:pt x="97706" y="2585"/>
                  </a:lnTo>
                  <a:lnTo>
                    <a:pt x="79052" y="0"/>
                  </a:lnTo>
                  <a:lnTo>
                    <a:pt x="76514" y="780"/>
                  </a:lnTo>
                  <a:lnTo>
                    <a:pt x="74822" y="2292"/>
                  </a:lnTo>
                  <a:lnTo>
                    <a:pt x="56338" y="34572"/>
                  </a:lnTo>
                  <a:lnTo>
                    <a:pt x="31283" y="60241"/>
                  </a:lnTo>
                  <a:lnTo>
                    <a:pt x="29786" y="63761"/>
                  </a:lnTo>
                  <a:lnTo>
                    <a:pt x="26802" y="66108"/>
                  </a:lnTo>
                  <a:lnTo>
                    <a:pt x="10402" y="72520"/>
                  </a:lnTo>
                  <a:lnTo>
                    <a:pt x="0" y="7973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639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Content Placeholder 2"/>
          <p:cNvSpPr>
            <a:spLocks noGrp="1"/>
          </p:cNvSpPr>
          <p:nvPr>
            <p:ph idx="1"/>
          </p:nvPr>
        </p:nvSpPr>
        <p:spPr>
          <a:xfrm>
            <a:off x="438150" y="1282700"/>
            <a:ext cx="8015288" cy="4525963"/>
          </a:xfrm>
        </p:spPr>
        <p:txBody>
          <a:bodyPr/>
          <a:lstStyle/>
          <a:p>
            <a:r>
              <a:rPr lang="en-US">
                <a:latin typeface="Arial" charset="0"/>
              </a:rPr>
              <a:t>So why does it take so much heat to increase the temperature of water?!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You have to break the hydrogen bonds between water molecules first!  </a:t>
            </a:r>
          </a:p>
        </p:txBody>
      </p:sp>
      <p:grpSp>
        <p:nvGrpSpPr>
          <p:cNvPr id="4" name="SMARTInkShape-Group158"/>
          <p:cNvGrpSpPr/>
          <p:nvPr/>
        </p:nvGrpSpPr>
        <p:grpSpPr>
          <a:xfrm>
            <a:off x="4670227" y="3455789"/>
            <a:ext cx="3348633" cy="124638"/>
            <a:chOff x="4670227" y="3455789"/>
            <a:chExt cx="3348633" cy="124638"/>
          </a:xfrm>
        </p:grpSpPr>
        <p:sp>
          <p:nvSpPr>
            <p:cNvPr id="2" name="SMARTInkShape-409"/>
            <p:cNvSpPr/>
            <p:nvPr>
              <p:custDataLst>
                <p:tags r:id="rId1"/>
              </p:custDataLst>
            </p:nvPr>
          </p:nvSpPr>
          <p:spPr>
            <a:xfrm>
              <a:off x="4875609" y="3473681"/>
              <a:ext cx="3143251" cy="106746"/>
            </a:xfrm>
            <a:custGeom>
              <a:avLst/>
              <a:gdLst/>
              <a:ahLst/>
              <a:cxnLst/>
              <a:rect l="0" t="0" r="0" b="0"/>
              <a:pathLst>
                <a:path w="3143251" h="106746">
                  <a:moveTo>
                    <a:pt x="0" y="8897"/>
                  </a:moveTo>
                  <a:lnTo>
                    <a:pt x="0" y="8897"/>
                  </a:lnTo>
                  <a:lnTo>
                    <a:pt x="9481" y="4156"/>
                  </a:lnTo>
                  <a:lnTo>
                    <a:pt x="43820" y="1208"/>
                  </a:lnTo>
                  <a:lnTo>
                    <a:pt x="75038" y="519"/>
                  </a:lnTo>
                  <a:lnTo>
                    <a:pt x="109749" y="212"/>
                  </a:lnTo>
                  <a:lnTo>
                    <a:pt x="148327" y="76"/>
                  </a:lnTo>
                  <a:lnTo>
                    <a:pt x="191269" y="15"/>
                  </a:lnTo>
                  <a:lnTo>
                    <a:pt x="213834" y="0"/>
                  </a:lnTo>
                  <a:lnTo>
                    <a:pt x="236814" y="981"/>
                  </a:lnTo>
                  <a:lnTo>
                    <a:pt x="260071" y="2627"/>
                  </a:lnTo>
                  <a:lnTo>
                    <a:pt x="283514" y="4718"/>
                  </a:lnTo>
                  <a:lnTo>
                    <a:pt x="309064" y="6110"/>
                  </a:lnTo>
                  <a:lnTo>
                    <a:pt x="336019" y="7039"/>
                  </a:lnTo>
                  <a:lnTo>
                    <a:pt x="363911" y="7658"/>
                  </a:lnTo>
                  <a:lnTo>
                    <a:pt x="392428" y="8071"/>
                  </a:lnTo>
                  <a:lnTo>
                    <a:pt x="421361" y="8347"/>
                  </a:lnTo>
                  <a:lnTo>
                    <a:pt x="450571" y="8530"/>
                  </a:lnTo>
                  <a:lnTo>
                    <a:pt x="478975" y="8652"/>
                  </a:lnTo>
                  <a:lnTo>
                    <a:pt x="506840" y="8734"/>
                  </a:lnTo>
                  <a:lnTo>
                    <a:pt x="534347" y="8789"/>
                  </a:lnTo>
                  <a:lnTo>
                    <a:pt x="563599" y="8824"/>
                  </a:lnTo>
                  <a:lnTo>
                    <a:pt x="594014" y="8849"/>
                  </a:lnTo>
                  <a:lnTo>
                    <a:pt x="625205" y="8865"/>
                  </a:lnTo>
                  <a:lnTo>
                    <a:pt x="656913" y="8875"/>
                  </a:lnTo>
                  <a:lnTo>
                    <a:pt x="688965" y="8882"/>
                  </a:lnTo>
                  <a:lnTo>
                    <a:pt x="721248" y="8887"/>
                  </a:lnTo>
                  <a:lnTo>
                    <a:pt x="752691" y="8891"/>
                  </a:lnTo>
                  <a:lnTo>
                    <a:pt x="783576" y="8893"/>
                  </a:lnTo>
                  <a:lnTo>
                    <a:pt x="814087" y="8894"/>
                  </a:lnTo>
                  <a:lnTo>
                    <a:pt x="845342" y="8895"/>
                  </a:lnTo>
                  <a:lnTo>
                    <a:pt x="877093" y="8896"/>
                  </a:lnTo>
                  <a:lnTo>
                    <a:pt x="909174" y="8896"/>
                  </a:lnTo>
                  <a:lnTo>
                    <a:pt x="941475" y="8896"/>
                  </a:lnTo>
                  <a:lnTo>
                    <a:pt x="973924" y="8897"/>
                  </a:lnTo>
                  <a:lnTo>
                    <a:pt x="1006470" y="8897"/>
                  </a:lnTo>
                  <a:lnTo>
                    <a:pt x="1038090" y="8897"/>
                  </a:lnTo>
                  <a:lnTo>
                    <a:pt x="1069091" y="8897"/>
                  </a:lnTo>
                  <a:lnTo>
                    <a:pt x="1099681" y="8897"/>
                  </a:lnTo>
                  <a:lnTo>
                    <a:pt x="1129995" y="8897"/>
                  </a:lnTo>
                  <a:lnTo>
                    <a:pt x="1160127" y="8897"/>
                  </a:lnTo>
                  <a:lnTo>
                    <a:pt x="1190137" y="8897"/>
                  </a:lnTo>
                  <a:lnTo>
                    <a:pt x="1220065" y="9889"/>
                  </a:lnTo>
                  <a:lnTo>
                    <a:pt x="1249940" y="11543"/>
                  </a:lnTo>
                  <a:lnTo>
                    <a:pt x="1279777" y="13638"/>
                  </a:lnTo>
                  <a:lnTo>
                    <a:pt x="1309591" y="15034"/>
                  </a:lnTo>
                  <a:lnTo>
                    <a:pt x="1339389" y="15965"/>
                  </a:lnTo>
                  <a:lnTo>
                    <a:pt x="1369176" y="16586"/>
                  </a:lnTo>
                  <a:lnTo>
                    <a:pt x="1398956" y="17991"/>
                  </a:lnTo>
                  <a:lnTo>
                    <a:pt x="1428731" y="19921"/>
                  </a:lnTo>
                  <a:lnTo>
                    <a:pt x="1458503" y="22199"/>
                  </a:lnTo>
                  <a:lnTo>
                    <a:pt x="1488273" y="23718"/>
                  </a:lnTo>
                  <a:lnTo>
                    <a:pt x="1518041" y="24731"/>
                  </a:lnTo>
                  <a:lnTo>
                    <a:pt x="1547809" y="25406"/>
                  </a:lnTo>
                  <a:lnTo>
                    <a:pt x="1576584" y="26848"/>
                  </a:lnTo>
                  <a:lnTo>
                    <a:pt x="1604697" y="28802"/>
                  </a:lnTo>
                  <a:lnTo>
                    <a:pt x="1632368" y="31097"/>
                  </a:lnTo>
                  <a:lnTo>
                    <a:pt x="1659746" y="32627"/>
                  </a:lnTo>
                  <a:lnTo>
                    <a:pt x="1686927" y="33646"/>
                  </a:lnTo>
                  <a:lnTo>
                    <a:pt x="1713977" y="34327"/>
                  </a:lnTo>
                  <a:lnTo>
                    <a:pt x="1740941" y="35771"/>
                  </a:lnTo>
                  <a:lnTo>
                    <a:pt x="1767846" y="37728"/>
                  </a:lnTo>
                  <a:lnTo>
                    <a:pt x="1794713" y="40024"/>
                  </a:lnTo>
                  <a:lnTo>
                    <a:pt x="1822546" y="41554"/>
                  </a:lnTo>
                  <a:lnTo>
                    <a:pt x="1851023" y="42575"/>
                  </a:lnTo>
                  <a:lnTo>
                    <a:pt x="1879929" y="43255"/>
                  </a:lnTo>
                  <a:lnTo>
                    <a:pt x="1907138" y="43709"/>
                  </a:lnTo>
                  <a:lnTo>
                    <a:pt x="1933215" y="44011"/>
                  </a:lnTo>
                  <a:lnTo>
                    <a:pt x="1958537" y="44213"/>
                  </a:lnTo>
                  <a:lnTo>
                    <a:pt x="1984347" y="44347"/>
                  </a:lnTo>
                  <a:lnTo>
                    <a:pt x="2010484" y="44436"/>
                  </a:lnTo>
                  <a:lnTo>
                    <a:pt x="2036838" y="44497"/>
                  </a:lnTo>
                  <a:lnTo>
                    <a:pt x="2062346" y="44536"/>
                  </a:lnTo>
                  <a:lnTo>
                    <a:pt x="2087288" y="44563"/>
                  </a:lnTo>
                  <a:lnTo>
                    <a:pt x="2111854" y="44580"/>
                  </a:lnTo>
                  <a:lnTo>
                    <a:pt x="2136168" y="45584"/>
                  </a:lnTo>
                  <a:lnTo>
                    <a:pt x="2160315" y="47246"/>
                  </a:lnTo>
                  <a:lnTo>
                    <a:pt x="2184351" y="49346"/>
                  </a:lnTo>
                  <a:lnTo>
                    <a:pt x="2208312" y="50746"/>
                  </a:lnTo>
                  <a:lnTo>
                    <a:pt x="2232224" y="51679"/>
                  </a:lnTo>
                  <a:lnTo>
                    <a:pt x="2256102" y="52301"/>
                  </a:lnTo>
                  <a:lnTo>
                    <a:pt x="2279959" y="53708"/>
                  </a:lnTo>
                  <a:lnTo>
                    <a:pt x="2303801" y="55638"/>
                  </a:lnTo>
                  <a:lnTo>
                    <a:pt x="2327633" y="57917"/>
                  </a:lnTo>
                  <a:lnTo>
                    <a:pt x="2351458" y="59437"/>
                  </a:lnTo>
                  <a:lnTo>
                    <a:pt x="2375280" y="60449"/>
                  </a:lnTo>
                  <a:lnTo>
                    <a:pt x="2399098" y="61125"/>
                  </a:lnTo>
                  <a:lnTo>
                    <a:pt x="2421922" y="62567"/>
                  </a:lnTo>
                  <a:lnTo>
                    <a:pt x="2465803" y="66815"/>
                  </a:lnTo>
                  <a:lnTo>
                    <a:pt x="2488221" y="69337"/>
                  </a:lnTo>
                  <a:lnTo>
                    <a:pt x="2511103" y="72011"/>
                  </a:lnTo>
                  <a:lnTo>
                    <a:pt x="2534295" y="74785"/>
                  </a:lnTo>
                  <a:lnTo>
                    <a:pt x="2578586" y="77868"/>
                  </a:lnTo>
                  <a:lnTo>
                    <a:pt x="2622413" y="80231"/>
                  </a:lnTo>
                  <a:lnTo>
                    <a:pt x="2645213" y="82250"/>
                  </a:lnTo>
                  <a:lnTo>
                    <a:pt x="2668351" y="84588"/>
                  </a:lnTo>
                  <a:lnTo>
                    <a:pt x="2712581" y="87186"/>
                  </a:lnTo>
                  <a:lnTo>
                    <a:pt x="2754396" y="89333"/>
                  </a:lnTo>
                  <a:lnTo>
                    <a:pt x="2792824" y="93594"/>
                  </a:lnTo>
                  <a:lnTo>
                    <a:pt x="2832393" y="96149"/>
                  </a:lnTo>
                  <a:lnTo>
                    <a:pt x="2872138" y="97286"/>
                  </a:lnTo>
                  <a:lnTo>
                    <a:pt x="2909648" y="97790"/>
                  </a:lnTo>
                  <a:lnTo>
                    <a:pt x="2943515" y="100661"/>
                  </a:lnTo>
                  <a:lnTo>
                    <a:pt x="2976096" y="104251"/>
                  </a:lnTo>
                  <a:lnTo>
                    <a:pt x="3010420" y="105847"/>
                  </a:lnTo>
                  <a:lnTo>
                    <a:pt x="3053733" y="106745"/>
                  </a:lnTo>
                  <a:lnTo>
                    <a:pt x="3097786" y="100912"/>
                  </a:lnTo>
                  <a:lnTo>
                    <a:pt x="3143250" y="98194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10"/>
            <p:cNvSpPr/>
            <p:nvPr>
              <p:custDataLst>
                <p:tags r:id="rId2"/>
              </p:custDataLst>
            </p:nvPr>
          </p:nvSpPr>
          <p:spPr>
            <a:xfrm>
              <a:off x="4670227" y="3455789"/>
              <a:ext cx="3339704" cy="80368"/>
            </a:xfrm>
            <a:custGeom>
              <a:avLst/>
              <a:gdLst/>
              <a:ahLst/>
              <a:cxnLst/>
              <a:rect l="0" t="0" r="0" b="0"/>
              <a:pathLst>
                <a:path w="3339704" h="80368">
                  <a:moveTo>
                    <a:pt x="3339703" y="80367"/>
                  </a:moveTo>
                  <a:lnTo>
                    <a:pt x="3339703" y="80367"/>
                  </a:lnTo>
                  <a:lnTo>
                    <a:pt x="3307156" y="72679"/>
                  </a:lnTo>
                  <a:lnTo>
                    <a:pt x="3268929" y="70690"/>
                  </a:lnTo>
                  <a:lnTo>
                    <a:pt x="3233846" y="65373"/>
                  </a:lnTo>
                  <a:lnTo>
                    <a:pt x="3192472" y="63357"/>
                  </a:lnTo>
                  <a:lnTo>
                    <a:pt x="3163472" y="62885"/>
                  </a:lnTo>
                  <a:lnTo>
                    <a:pt x="3131401" y="62675"/>
                  </a:lnTo>
                  <a:lnTo>
                    <a:pt x="3098296" y="62582"/>
                  </a:lnTo>
                  <a:lnTo>
                    <a:pt x="3067046" y="62541"/>
                  </a:lnTo>
                  <a:lnTo>
                    <a:pt x="3031329" y="59877"/>
                  </a:lnTo>
                  <a:lnTo>
                    <a:pt x="2992304" y="56377"/>
                  </a:lnTo>
                  <a:lnTo>
                    <a:pt x="2951809" y="54822"/>
                  </a:lnTo>
                  <a:lnTo>
                    <a:pt x="2908014" y="54131"/>
                  </a:lnTo>
                  <a:lnTo>
                    <a:pt x="2885223" y="53947"/>
                  </a:lnTo>
                  <a:lnTo>
                    <a:pt x="2862092" y="53824"/>
                  </a:lnTo>
                  <a:lnTo>
                    <a:pt x="2838732" y="53742"/>
                  </a:lnTo>
                  <a:lnTo>
                    <a:pt x="2815222" y="53687"/>
                  </a:lnTo>
                  <a:lnTo>
                    <a:pt x="2791612" y="52659"/>
                  </a:lnTo>
                  <a:lnTo>
                    <a:pt x="2767934" y="50981"/>
                  </a:lnTo>
                  <a:lnTo>
                    <a:pt x="2744210" y="48870"/>
                  </a:lnTo>
                  <a:lnTo>
                    <a:pt x="2720458" y="47463"/>
                  </a:lnTo>
                  <a:lnTo>
                    <a:pt x="2696685" y="46525"/>
                  </a:lnTo>
                  <a:lnTo>
                    <a:pt x="2672900" y="45899"/>
                  </a:lnTo>
                  <a:lnTo>
                    <a:pt x="2648112" y="45483"/>
                  </a:lnTo>
                  <a:lnTo>
                    <a:pt x="2622658" y="45204"/>
                  </a:lnTo>
                  <a:lnTo>
                    <a:pt x="2596759" y="45019"/>
                  </a:lnTo>
                  <a:lnTo>
                    <a:pt x="2569571" y="43903"/>
                  </a:lnTo>
                  <a:lnTo>
                    <a:pt x="2541524" y="42167"/>
                  </a:lnTo>
                  <a:lnTo>
                    <a:pt x="2512904" y="40018"/>
                  </a:lnTo>
                  <a:lnTo>
                    <a:pt x="2484894" y="38585"/>
                  </a:lnTo>
                  <a:lnTo>
                    <a:pt x="2457291" y="37630"/>
                  </a:lnTo>
                  <a:lnTo>
                    <a:pt x="2429960" y="36992"/>
                  </a:lnTo>
                  <a:lnTo>
                    <a:pt x="2401817" y="35576"/>
                  </a:lnTo>
                  <a:lnTo>
                    <a:pt x="2373132" y="33639"/>
                  </a:lnTo>
                  <a:lnTo>
                    <a:pt x="2344088" y="31356"/>
                  </a:lnTo>
                  <a:lnTo>
                    <a:pt x="2313811" y="29834"/>
                  </a:lnTo>
                  <a:lnTo>
                    <a:pt x="2282713" y="28818"/>
                  </a:lnTo>
                  <a:lnTo>
                    <a:pt x="2251066" y="28142"/>
                  </a:lnTo>
                  <a:lnTo>
                    <a:pt x="2220047" y="27691"/>
                  </a:lnTo>
                  <a:lnTo>
                    <a:pt x="2189446" y="27391"/>
                  </a:lnTo>
                  <a:lnTo>
                    <a:pt x="2159122" y="27190"/>
                  </a:lnTo>
                  <a:lnTo>
                    <a:pt x="2127993" y="26064"/>
                  </a:lnTo>
                  <a:lnTo>
                    <a:pt x="2096326" y="24321"/>
                  </a:lnTo>
                  <a:lnTo>
                    <a:pt x="2064300" y="22167"/>
                  </a:lnTo>
                  <a:lnTo>
                    <a:pt x="2033028" y="20731"/>
                  </a:lnTo>
                  <a:lnTo>
                    <a:pt x="2002258" y="19774"/>
                  </a:lnTo>
                  <a:lnTo>
                    <a:pt x="1971823" y="19136"/>
                  </a:lnTo>
                  <a:lnTo>
                    <a:pt x="1940619" y="17718"/>
                  </a:lnTo>
                  <a:lnTo>
                    <a:pt x="1908902" y="15781"/>
                  </a:lnTo>
                  <a:lnTo>
                    <a:pt x="1876843" y="13497"/>
                  </a:lnTo>
                  <a:lnTo>
                    <a:pt x="1845549" y="11975"/>
                  </a:lnTo>
                  <a:lnTo>
                    <a:pt x="1814764" y="10959"/>
                  </a:lnTo>
                  <a:lnTo>
                    <a:pt x="1784319" y="10283"/>
                  </a:lnTo>
                  <a:lnTo>
                    <a:pt x="1754101" y="9832"/>
                  </a:lnTo>
                  <a:lnTo>
                    <a:pt x="1724033" y="9531"/>
                  </a:lnTo>
                  <a:lnTo>
                    <a:pt x="1694067" y="9331"/>
                  </a:lnTo>
                  <a:lnTo>
                    <a:pt x="1663174" y="8205"/>
                  </a:lnTo>
                  <a:lnTo>
                    <a:pt x="1631666" y="6462"/>
                  </a:lnTo>
                  <a:lnTo>
                    <a:pt x="1599745" y="4308"/>
                  </a:lnTo>
                  <a:lnTo>
                    <a:pt x="1568544" y="2872"/>
                  </a:lnTo>
                  <a:lnTo>
                    <a:pt x="1537821" y="1915"/>
                  </a:lnTo>
                  <a:lnTo>
                    <a:pt x="1507417" y="1276"/>
                  </a:lnTo>
                  <a:lnTo>
                    <a:pt x="1477226" y="851"/>
                  </a:lnTo>
                  <a:lnTo>
                    <a:pt x="1447176" y="567"/>
                  </a:lnTo>
                  <a:lnTo>
                    <a:pt x="1417221" y="378"/>
                  </a:lnTo>
                  <a:lnTo>
                    <a:pt x="1387330" y="252"/>
                  </a:lnTo>
                  <a:lnTo>
                    <a:pt x="1357480" y="168"/>
                  </a:lnTo>
                  <a:lnTo>
                    <a:pt x="1327659" y="112"/>
                  </a:lnTo>
                  <a:lnTo>
                    <a:pt x="1297855" y="75"/>
                  </a:lnTo>
                  <a:lnTo>
                    <a:pt x="1268065" y="50"/>
                  </a:lnTo>
                  <a:lnTo>
                    <a:pt x="1238283" y="33"/>
                  </a:lnTo>
                  <a:lnTo>
                    <a:pt x="1208506" y="22"/>
                  </a:lnTo>
                  <a:lnTo>
                    <a:pt x="1178733" y="15"/>
                  </a:lnTo>
                  <a:lnTo>
                    <a:pt x="1148963" y="10"/>
                  </a:lnTo>
                  <a:lnTo>
                    <a:pt x="1120186" y="6"/>
                  </a:lnTo>
                  <a:lnTo>
                    <a:pt x="1092072" y="4"/>
                  </a:lnTo>
                  <a:lnTo>
                    <a:pt x="1064399" y="3"/>
                  </a:lnTo>
                  <a:lnTo>
                    <a:pt x="1037021" y="2"/>
                  </a:lnTo>
                  <a:lnTo>
                    <a:pt x="1009839" y="1"/>
                  </a:lnTo>
                  <a:lnTo>
                    <a:pt x="982789" y="1"/>
                  </a:lnTo>
                  <a:lnTo>
                    <a:pt x="955825" y="0"/>
                  </a:lnTo>
                  <a:lnTo>
                    <a:pt x="928920" y="0"/>
                  </a:lnTo>
                  <a:lnTo>
                    <a:pt x="902053" y="0"/>
                  </a:lnTo>
                  <a:lnTo>
                    <a:pt x="876204" y="992"/>
                  </a:lnTo>
                  <a:lnTo>
                    <a:pt x="851035" y="2646"/>
                  </a:lnTo>
                  <a:lnTo>
                    <a:pt x="826317" y="4740"/>
                  </a:lnTo>
                  <a:lnTo>
                    <a:pt x="800910" y="6137"/>
                  </a:lnTo>
                  <a:lnTo>
                    <a:pt x="775041" y="7068"/>
                  </a:lnTo>
                  <a:lnTo>
                    <a:pt x="748865" y="7689"/>
                  </a:lnTo>
                  <a:lnTo>
                    <a:pt x="723478" y="8102"/>
                  </a:lnTo>
                  <a:lnTo>
                    <a:pt x="698615" y="8378"/>
                  </a:lnTo>
                  <a:lnTo>
                    <a:pt x="674103" y="8562"/>
                  </a:lnTo>
                  <a:lnTo>
                    <a:pt x="650816" y="8684"/>
                  </a:lnTo>
                  <a:lnTo>
                    <a:pt x="606421" y="8821"/>
                  </a:lnTo>
                  <a:lnTo>
                    <a:pt x="583866" y="8857"/>
                  </a:lnTo>
                  <a:lnTo>
                    <a:pt x="560892" y="8881"/>
                  </a:lnTo>
                  <a:lnTo>
                    <a:pt x="537639" y="8898"/>
                  </a:lnTo>
                  <a:lnTo>
                    <a:pt x="493281" y="8915"/>
                  </a:lnTo>
                  <a:lnTo>
                    <a:pt x="450415" y="9915"/>
                  </a:lnTo>
                  <a:lnTo>
                    <a:pt x="408213" y="13667"/>
                  </a:lnTo>
                  <a:lnTo>
                    <a:pt x="366305" y="15996"/>
                  </a:lnTo>
                  <a:lnTo>
                    <a:pt x="325521" y="17031"/>
                  </a:lnTo>
                  <a:lnTo>
                    <a:pt x="287551" y="17491"/>
                  </a:lnTo>
                  <a:lnTo>
                    <a:pt x="250832" y="17696"/>
                  </a:lnTo>
                  <a:lnTo>
                    <a:pt x="214668" y="17787"/>
                  </a:lnTo>
                  <a:lnTo>
                    <a:pt x="178751" y="17827"/>
                  </a:lnTo>
                  <a:lnTo>
                    <a:pt x="134543" y="17850"/>
                  </a:lnTo>
                  <a:lnTo>
                    <a:pt x="96308" y="17856"/>
                  </a:lnTo>
                  <a:lnTo>
                    <a:pt x="55955" y="17859"/>
                  </a:lnTo>
                  <a:lnTo>
                    <a:pt x="0" y="1785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108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5" name="Picture 6" descr="http://www.sci.uidaho.edu/scripter/geog100/lect/05-atmos-water-wx/05-04-three-phases-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333375"/>
            <a:ext cx="6499225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Sum It Up: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60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 properties of water are:</a:t>
            </a:r>
          </a:p>
          <a:p>
            <a:pPr marL="1152525" indent="-514350">
              <a:buFont typeface="+mj-lt"/>
              <a:buAutoNum type="arabicPeriod"/>
            </a:pPr>
            <a:r>
              <a:rPr lang="en-US" dirty="0" smtClean="0"/>
              <a:t>Water is polar</a:t>
            </a:r>
          </a:p>
          <a:p>
            <a:pPr marL="1152525" indent="-514350">
              <a:buFont typeface="+mj-lt"/>
              <a:buAutoNum type="arabicPeriod"/>
            </a:pPr>
            <a:r>
              <a:rPr lang="en-US" dirty="0" smtClean="0"/>
              <a:t>Water forms hydrogen bonds</a:t>
            </a:r>
          </a:p>
          <a:p>
            <a:pPr marL="1152525" indent="-514350">
              <a:buFont typeface="+mj-lt"/>
              <a:buAutoNum type="arabicPeriod"/>
            </a:pPr>
            <a:r>
              <a:rPr lang="en-US" dirty="0" smtClean="0"/>
              <a:t>Water is cohesive (surface tension)</a:t>
            </a:r>
          </a:p>
          <a:p>
            <a:pPr marL="1152525" indent="-514350">
              <a:buFont typeface="+mj-lt"/>
              <a:buAutoNum type="arabicPeriod"/>
            </a:pPr>
            <a:r>
              <a:rPr lang="en-US" dirty="0" smtClean="0"/>
              <a:t>Water is adhesive</a:t>
            </a:r>
          </a:p>
          <a:p>
            <a:pPr marL="1152525" indent="-514350">
              <a:buFont typeface="+mj-lt"/>
              <a:buAutoNum type="arabicPeriod"/>
            </a:pPr>
            <a:r>
              <a:rPr lang="en-US" dirty="0" smtClean="0"/>
              <a:t>Water has capillary action</a:t>
            </a:r>
          </a:p>
          <a:p>
            <a:pPr marL="1152525" indent="-514350">
              <a:buFont typeface="+mj-lt"/>
              <a:buAutoNum type="arabicPeriod"/>
            </a:pPr>
            <a:r>
              <a:rPr lang="en-US" dirty="0" smtClean="0"/>
              <a:t>Water is a universal solvent</a:t>
            </a:r>
          </a:p>
          <a:p>
            <a:pPr marL="1152525" indent="-514350">
              <a:buFont typeface="+mj-lt"/>
              <a:buAutoNum type="arabicPeriod"/>
            </a:pPr>
            <a:r>
              <a:rPr lang="en-US" dirty="0" smtClean="0"/>
              <a:t>Water has a neutral pH</a:t>
            </a:r>
          </a:p>
          <a:p>
            <a:pPr marL="1152525" indent="-514350">
              <a:buFont typeface="+mj-lt"/>
              <a:buAutoNum type="arabicPeriod"/>
            </a:pPr>
            <a:r>
              <a:rPr lang="en-US" dirty="0" smtClean="0"/>
              <a:t>Water is less dense in its solid form</a:t>
            </a:r>
          </a:p>
          <a:p>
            <a:pPr marL="1152525" indent="-514350">
              <a:buFont typeface="+mj-lt"/>
              <a:buAutoNum type="arabicPeriod"/>
            </a:pPr>
            <a:r>
              <a:rPr lang="en-US" dirty="0" smtClean="0"/>
              <a:t>Water has a high specific heat</a:t>
            </a:r>
          </a:p>
        </p:txBody>
      </p:sp>
    </p:spTree>
    <p:extLst>
      <p:ext uri="{BB962C8B-B14F-4D97-AF65-F5344CB8AC3E}">
        <p14:creationId xmlns:p14="http://schemas.microsoft.com/office/powerpoint/2010/main" val="98056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90" y="95534"/>
            <a:ext cx="4229010" cy="6762466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On the left side, some kind of definition or explanation. You can even give examples.</a:t>
            </a:r>
          </a:p>
          <a:p>
            <a:r>
              <a:rPr lang="en-US" sz="2600" dirty="0" smtClean="0"/>
              <a:t>On the right side, draw a picture to represent the property of water that you wrote about.</a:t>
            </a:r>
          </a:p>
          <a:p>
            <a:r>
              <a:rPr lang="en-US" sz="2100" b="1" u="sng" dirty="0" smtClean="0"/>
              <a:t>Properties:</a:t>
            </a:r>
          </a:p>
          <a:p>
            <a:pPr lvl="1"/>
            <a:r>
              <a:rPr lang="en-US" sz="2100" dirty="0"/>
              <a:t>Polar</a:t>
            </a:r>
          </a:p>
          <a:p>
            <a:pPr lvl="1"/>
            <a:r>
              <a:rPr lang="en-US" sz="2100" dirty="0"/>
              <a:t>Hydrogen Bonds</a:t>
            </a:r>
          </a:p>
          <a:p>
            <a:pPr lvl="1"/>
            <a:r>
              <a:rPr lang="en-US" sz="2100" dirty="0"/>
              <a:t>Cohesion</a:t>
            </a:r>
          </a:p>
          <a:p>
            <a:pPr lvl="1"/>
            <a:r>
              <a:rPr lang="en-US" sz="2100" dirty="0"/>
              <a:t>Adhesion</a:t>
            </a:r>
          </a:p>
          <a:p>
            <a:pPr lvl="1"/>
            <a:r>
              <a:rPr lang="en-US" sz="2100" dirty="0"/>
              <a:t>Capillary Action</a:t>
            </a:r>
          </a:p>
          <a:p>
            <a:pPr lvl="1"/>
            <a:r>
              <a:rPr lang="en-US" sz="2100" dirty="0"/>
              <a:t>Universal Solvent</a:t>
            </a:r>
          </a:p>
          <a:p>
            <a:pPr lvl="1"/>
            <a:r>
              <a:rPr lang="en-US" sz="2100" dirty="0"/>
              <a:t>Neutral pH</a:t>
            </a:r>
          </a:p>
          <a:p>
            <a:pPr lvl="1"/>
            <a:r>
              <a:rPr lang="en-US" sz="2100" dirty="0"/>
              <a:t>Less Dense as a Solid</a:t>
            </a:r>
          </a:p>
          <a:p>
            <a:pPr lvl="1"/>
            <a:r>
              <a:rPr lang="en-US" sz="2100" dirty="0"/>
              <a:t>High Heat Capacity</a:t>
            </a:r>
          </a:p>
          <a:p>
            <a:pPr lvl="1"/>
            <a:endParaRPr lang="en-US" dirty="0"/>
          </a:p>
        </p:txBody>
      </p:sp>
      <p:pic>
        <p:nvPicPr>
          <p:cNvPr id="5" name="Picture 2" descr="https://attachment.outlook.office.net/owa/JensenO@pwcs.edu/service.svc/s/GetFileAttachment?id=AAMkAGNmNmViNmI3LTY2YzYtNDAyYi1hMmYwLTgyNDBmMjBmZTEzYgBGAAAAAABapuPbcmvhSZPlpEKk%2FLo9BwBR9Uam80%2FzS4nR9%2BBIfi%2BkAAAAAAEMAABR9Uam80%2FzS4nR9%2BBIfi%2BkAAEJ6ALtAAABEgAQAOLKsdTbrsJPuuaBdWB47OE%3D&amp;X-OWA-CANARY=fyaXrpOmA0GtodNW9hIfg-C5NCHJI9YYi_A2vloKLk8qmFcRqXJYgdk1GS5bDRzlfKhBHFJO_rs.&amp;token=eyJhbGciOiJSUzI1NiIsImtpZCI6IjA2MDBGOUY2NzQ2MjA3MzdFNzM0MDRFMjg3QzQ1QTgxOENCN0NFQjgiLCJ4NXQiOiJCZ0Q1OW5SaUJ6Zm5OQVRpaDhSYWdZeTN6cmciLCJ0eXAiOiJKV1QifQ.eyJ2ZXIiOiJFeGNoYW5nZS5DYWxsYmFjay5WMSIsImFwcGN0eHNlbmRlciI6Ik93YURvd25sb2FkQDE3YjA5YTZkLTk1ZTQtNGQxZS04NWUzLTFjZTBkNGRlN2ZjMSIsImFwcGN0eCI6IntcIm1zZXhjaHByb3RcIjpcIm93YVwiLFwicHJpbWFyeXNpZFwiOlwiUy0xLTUtMjEtMjc1OTY4ODU2MS0yNjA3NzQ3NDg5LTM2Mjc2ODI2MjQtMTk1MzMzMTBcIixcInB1aWRcIjpcIjExNTM5MDY2NjExODY2MTkwOTdcIixcIm9pZFwiOlwiNjQ4YWIxYTItZTFlYS00NmEzLWJhN2ItNjFmNTc5ZWRlMmI2XCIsXCJzY29wZVwiOlwiT3dhRG93bmxvYWRcIn0iLCJuYmYiOjE1Mzc5Nzc0NTksImV4cCI6MTUzNzk3ODA1OSwiaXNzIjoiMDAwMDAwMDItMDAwMC0wZmYxLWNlMDAtMDAwMDAwMDAwMDAwQDE3YjA5YTZkLTk1ZTQtNGQxZS04NWUzLTFjZTBkNGRlN2ZjMSIsImF1ZCI6IjAwMDAwMDAyLTAwMDAtMGZmMS1jZTAwLTAwMDAwMDAwMDAwMC9hdHRhY2htZW50Lm91dGxvb2sub2ZmaWNlLm5ldEAxN2IwOWE2ZC05NWU0LTRkMWUtODVlMy0xY2UwZDRkZTdmYzEifQ.nvFOe9cPv5fBA6BTtMDmLY-rwGRuKCfWTrtzK3n9RnCgAmtkpJCN79ukibDvTB0k1WfPoFwffmnVzSytoBF_jm421kZOp-ve5W8npubdkPsgDZ1q6QNImtIvvAG6XMN7BjqoXFIJIij7QiTzEL_N9W6RhhEJO1AOj6_oDM_E31Pi_ex2eksEsQDqBEzo9yMJh8oiOGt71HuvLTQubm2VY8k156-lmh_f8O9Y8dFCA5Nb_JOlz2ZDyXF7apb4Hss12AHlxfw5teVZslQJ9aw8LpUOahecZibnyskzBBs_LZgzlt0QQbKQGbClWvIdfpvwIp14vusk5oq1LEX8xcT7uQ&amp;owa=outlook.office.com&amp;isImagePreview=Tr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683" y="-38332"/>
            <a:ext cx="5174673" cy="689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383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i="1">
                <a:latin typeface="Arial" charset="0"/>
              </a:rPr>
              <a:t>Why do we study water properties in biology class?</a:t>
            </a:r>
          </a:p>
        </p:txBody>
      </p:sp>
      <p:sp>
        <p:nvSpPr>
          <p:cNvPr id="1392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About 2/3 of the mass of a cell is water!</a:t>
            </a:r>
          </a:p>
          <a:p>
            <a:pPr eaLnBrk="1" hangingPunct="1"/>
            <a:r>
              <a:rPr lang="en-US">
                <a:latin typeface="Arial" charset="0"/>
              </a:rPr>
              <a:t>Most life-sustaining reactions occur in water solutions</a:t>
            </a:r>
          </a:p>
        </p:txBody>
      </p:sp>
      <p:pic>
        <p:nvPicPr>
          <p:cNvPr id="139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3160713"/>
            <a:ext cx="4125912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49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>
                <a:latin typeface="Arial" charset="0"/>
              </a:rPr>
              <a:t>Water Molecule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3505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</a:rPr>
              <a:t>2 atoms of hydrogen linked by covalent bonds to 1 atom oxygen (H</a:t>
            </a:r>
            <a:r>
              <a:rPr lang="en-US" sz="2800" baseline="-30000" dirty="0">
                <a:latin typeface="Arial" charset="0"/>
              </a:rPr>
              <a:t>2</a:t>
            </a:r>
            <a:r>
              <a:rPr lang="en-US" sz="2800" dirty="0">
                <a:latin typeface="Arial" charset="0"/>
              </a:rPr>
              <a:t>O)</a:t>
            </a:r>
          </a:p>
          <a:p>
            <a:pPr eaLnBrk="1" hangingPunct="1">
              <a:buFontTx/>
              <a:buNone/>
            </a:pPr>
            <a:endParaRPr lang="en-US" sz="2800" dirty="0">
              <a:latin typeface="Arial" charset="0"/>
            </a:endParaRPr>
          </a:p>
        </p:txBody>
      </p:sp>
      <p:pic>
        <p:nvPicPr>
          <p:cNvPr id="140291" name="Picture 4" descr="water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2574925"/>
            <a:ext cx="3590925" cy="3849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MARTInkShape-1"/>
          <p:cNvSpPr/>
          <p:nvPr>
            <p:custDataLst>
              <p:tags r:id="rId1"/>
            </p:custDataLst>
          </p:nvPr>
        </p:nvSpPr>
        <p:spPr>
          <a:xfrm>
            <a:off x="6858000" y="3509367"/>
            <a:ext cx="8931" cy="26790"/>
          </a:xfrm>
          <a:custGeom>
            <a:avLst/>
            <a:gdLst/>
            <a:ahLst/>
            <a:cxnLst/>
            <a:rect l="0" t="0" r="0" b="0"/>
            <a:pathLst>
              <a:path w="8931" h="26790">
                <a:moveTo>
                  <a:pt x="8930" y="0"/>
                </a:moveTo>
                <a:lnTo>
                  <a:pt x="8930" y="0"/>
                </a:lnTo>
                <a:lnTo>
                  <a:pt x="1240" y="7689"/>
                </a:lnTo>
                <a:lnTo>
                  <a:pt x="32" y="17460"/>
                </a:lnTo>
                <a:lnTo>
                  <a:pt x="0" y="26789"/>
                </a:lnTo>
              </a:path>
            </a:pathLst>
          </a:custGeom>
          <a:ln w="19050">
            <a:solidFill>
              <a:srgbClr val="0093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Shape-2"/>
          <p:cNvSpPr/>
          <p:nvPr>
            <p:custDataLst>
              <p:tags r:id="rId2"/>
            </p:custDataLst>
          </p:nvPr>
        </p:nvSpPr>
        <p:spPr>
          <a:xfrm>
            <a:off x="7777758" y="3955852"/>
            <a:ext cx="44649" cy="35719"/>
          </a:xfrm>
          <a:custGeom>
            <a:avLst/>
            <a:gdLst/>
            <a:ahLst/>
            <a:cxnLst/>
            <a:rect l="0" t="0" r="0" b="0"/>
            <a:pathLst>
              <a:path w="44649" h="35719">
                <a:moveTo>
                  <a:pt x="44648" y="0"/>
                </a:moveTo>
                <a:lnTo>
                  <a:pt x="44648" y="0"/>
                </a:lnTo>
                <a:lnTo>
                  <a:pt x="36959" y="0"/>
                </a:lnTo>
                <a:lnTo>
                  <a:pt x="28834" y="6136"/>
                </a:lnTo>
                <a:lnTo>
                  <a:pt x="20560" y="9094"/>
                </a:lnTo>
                <a:lnTo>
                  <a:pt x="5917" y="21249"/>
                </a:lnTo>
                <a:lnTo>
                  <a:pt x="2629" y="26972"/>
                </a:lnTo>
                <a:lnTo>
                  <a:pt x="0" y="35718"/>
                </a:lnTo>
              </a:path>
            </a:pathLst>
          </a:custGeom>
          <a:ln w="19050">
            <a:solidFill>
              <a:srgbClr val="0093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Shape-3"/>
          <p:cNvSpPr/>
          <p:nvPr>
            <p:custDataLst>
              <p:tags r:id="rId3"/>
            </p:custDataLst>
          </p:nvPr>
        </p:nvSpPr>
        <p:spPr>
          <a:xfrm>
            <a:off x="7715250" y="5045273"/>
            <a:ext cx="80368" cy="44650"/>
          </a:xfrm>
          <a:custGeom>
            <a:avLst/>
            <a:gdLst/>
            <a:ahLst/>
            <a:cxnLst/>
            <a:rect l="0" t="0" r="0" b="0"/>
            <a:pathLst>
              <a:path w="80368" h="44650">
                <a:moveTo>
                  <a:pt x="80367" y="0"/>
                </a:moveTo>
                <a:lnTo>
                  <a:pt x="80367" y="0"/>
                </a:lnTo>
                <a:lnTo>
                  <a:pt x="75626" y="4741"/>
                </a:lnTo>
                <a:lnTo>
                  <a:pt x="70654" y="7068"/>
                </a:lnTo>
                <a:lnTo>
                  <a:pt x="49323" y="15814"/>
                </a:lnTo>
                <a:lnTo>
                  <a:pt x="0" y="44649"/>
                </a:lnTo>
              </a:path>
            </a:pathLst>
          </a:custGeom>
          <a:ln w="19050">
            <a:solidFill>
              <a:srgbClr val="0093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4"/>
          <p:cNvSpPr/>
          <p:nvPr>
            <p:custDataLst>
              <p:tags r:id="rId4"/>
            </p:custDataLst>
          </p:nvPr>
        </p:nvSpPr>
        <p:spPr>
          <a:xfrm>
            <a:off x="6875859" y="5500688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26789" y="0"/>
                </a:moveTo>
                <a:lnTo>
                  <a:pt x="26789" y="0"/>
                </a:lnTo>
                <a:lnTo>
                  <a:pt x="14361" y="0"/>
                </a:lnTo>
                <a:lnTo>
                  <a:pt x="8698" y="2645"/>
                </a:lnTo>
                <a:lnTo>
                  <a:pt x="0" y="17859"/>
                </a:lnTo>
              </a:path>
            </a:pathLst>
          </a:custGeom>
          <a:ln w="19050">
            <a:solidFill>
              <a:srgbClr val="0093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5"/>
          <p:cNvSpPr/>
          <p:nvPr>
            <p:custDataLst>
              <p:tags r:id="rId5"/>
            </p:custDataLst>
          </p:nvPr>
        </p:nvSpPr>
        <p:spPr>
          <a:xfrm>
            <a:off x="6402586" y="5393531"/>
            <a:ext cx="62509" cy="35720"/>
          </a:xfrm>
          <a:custGeom>
            <a:avLst/>
            <a:gdLst/>
            <a:ahLst/>
            <a:cxnLst/>
            <a:rect l="0" t="0" r="0" b="0"/>
            <a:pathLst>
              <a:path w="62509" h="35720">
                <a:moveTo>
                  <a:pt x="62508" y="0"/>
                </a:moveTo>
                <a:lnTo>
                  <a:pt x="62508" y="0"/>
                </a:lnTo>
                <a:lnTo>
                  <a:pt x="41258" y="0"/>
                </a:lnTo>
                <a:lnTo>
                  <a:pt x="39411" y="992"/>
                </a:lnTo>
                <a:lnTo>
                  <a:pt x="38181" y="2646"/>
                </a:lnTo>
                <a:lnTo>
                  <a:pt x="37360" y="4741"/>
                </a:lnTo>
                <a:lnTo>
                  <a:pt x="12481" y="22923"/>
                </a:lnTo>
                <a:lnTo>
                  <a:pt x="1839" y="26280"/>
                </a:lnTo>
                <a:lnTo>
                  <a:pt x="1227" y="27442"/>
                </a:lnTo>
                <a:lnTo>
                  <a:pt x="0" y="35719"/>
                </a:lnTo>
              </a:path>
            </a:pathLst>
          </a:custGeom>
          <a:ln w="19050">
            <a:solidFill>
              <a:srgbClr val="0093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Shape-6"/>
          <p:cNvSpPr/>
          <p:nvPr>
            <p:custDataLst>
              <p:tags r:id="rId6"/>
            </p:custDataLst>
          </p:nvPr>
        </p:nvSpPr>
        <p:spPr>
          <a:xfrm>
            <a:off x="6116836" y="3857625"/>
            <a:ext cx="17860" cy="44649"/>
          </a:xfrm>
          <a:custGeom>
            <a:avLst/>
            <a:gdLst/>
            <a:ahLst/>
            <a:cxnLst/>
            <a:rect l="0" t="0" r="0" b="0"/>
            <a:pathLst>
              <a:path w="17860" h="44649">
                <a:moveTo>
                  <a:pt x="17859" y="0"/>
                </a:moveTo>
                <a:lnTo>
                  <a:pt x="17859" y="0"/>
                </a:lnTo>
                <a:lnTo>
                  <a:pt x="17859" y="4740"/>
                </a:lnTo>
                <a:lnTo>
                  <a:pt x="15214" y="9713"/>
                </a:lnTo>
                <a:lnTo>
                  <a:pt x="11722" y="15231"/>
                </a:lnTo>
                <a:lnTo>
                  <a:pt x="9298" y="25071"/>
                </a:lnTo>
                <a:lnTo>
                  <a:pt x="8933" y="35596"/>
                </a:lnTo>
                <a:lnTo>
                  <a:pt x="1241" y="35708"/>
                </a:lnTo>
                <a:lnTo>
                  <a:pt x="828" y="36704"/>
                </a:lnTo>
                <a:lnTo>
                  <a:pt x="0" y="44648"/>
                </a:lnTo>
              </a:path>
            </a:pathLst>
          </a:custGeom>
          <a:ln w="19050">
            <a:solidFill>
              <a:srgbClr val="0093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Shape-7"/>
          <p:cNvSpPr/>
          <p:nvPr>
            <p:custDataLst>
              <p:tags r:id="rId7"/>
            </p:custDataLst>
          </p:nvPr>
        </p:nvSpPr>
        <p:spPr>
          <a:xfrm>
            <a:off x="6255538" y="3502358"/>
            <a:ext cx="395858" cy="219421"/>
          </a:xfrm>
          <a:custGeom>
            <a:avLst/>
            <a:gdLst/>
            <a:ahLst/>
            <a:cxnLst/>
            <a:rect l="0" t="0" r="0" b="0"/>
            <a:pathLst>
              <a:path w="395858" h="219421">
                <a:moveTo>
                  <a:pt x="298853" y="33798"/>
                </a:moveTo>
                <a:lnTo>
                  <a:pt x="298853" y="33798"/>
                </a:lnTo>
                <a:lnTo>
                  <a:pt x="298853" y="29057"/>
                </a:lnTo>
                <a:lnTo>
                  <a:pt x="290915" y="24085"/>
                </a:lnTo>
                <a:lnTo>
                  <a:pt x="247223" y="9586"/>
                </a:lnTo>
                <a:lnTo>
                  <a:pt x="205660" y="1211"/>
                </a:lnTo>
                <a:lnTo>
                  <a:pt x="164083" y="0"/>
                </a:lnTo>
                <a:lnTo>
                  <a:pt x="124506" y="5331"/>
                </a:lnTo>
                <a:lnTo>
                  <a:pt x="92545" y="11418"/>
                </a:lnTo>
                <a:lnTo>
                  <a:pt x="51346" y="32125"/>
                </a:lnTo>
                <a:lnTo>
                  <a:pt x="29064" y="47524"/>
                </a:lnTo>
                <a:lnTo>
                  <a:pt x="15236" y="61726"/>
                </a:lnTo>
                <a:lnTo>
                  <a:pt x="6458" y="82863"/>
                </a:lnTo>
                <a:lnTo>
                  <a:pt x="0" y="112387"/>
                </a:lnTo>
                <a:lnTo>
                  <a:pt x="3488" y="139435"/>
                </a:lnTo>
                <a:lnTo>
                  <a:pt x="8168" y="153839"/>
                </a:lnTo>
                <a:lnTo>
                  <a:pt x="16201" y="164210"/>
                </a:lnTo>
                <a:lnTo>
                  <a:pt x="37527" y="178951"/>
                </a:lnTo>
                <a:lnTo>
                  <a:pt x="80376" y="197448"/>
                </a:lnTo>
                <a:lnTo>
                  <a:pt x="118407" y="203266"/>
                </a:lnTo>
                <a:lnTo>
                  <a:pt x="155612" y="210295"/>
                </a:lnTo>
                <a:lnTo>
                  <a:pt x="196365" y="216718"/>
                </a:lnTo>
                <a:lnTo>
                  <a:pt x="235503" y="219420"/>
                </a:lnTo>
                <a:lnTo>
                  <a:pt x="271898" y="214074"/>
                </a:lnTo>
                <a:lnTo>
                  <a:pt x="296157" y="210244"/>
                </a:lnTo>
                <a:lnTo>
                  <a:pt x="331613" y="195321"/>
                </a:lnTo>
                <a:lnTo>
                  <a:pt x="368713" y="166135"/>
                </a:lnTo>
                <a:lnTo>
                  <a:pt x="390887" y="136999"/>
                </a:lnTo>
                <a:lnTo>
                  <a:pt x="392952" y="132364"/>
                </a:lnTo>
                <a:lnTo>
                  <a:pt x="395857" y="106879"/>
                </a:lnTo>
                <a:lnTo>
                  <a:pt x="391244" y="88107"/>
                </a:lnTo>
                <a:lnTo>
                  <a:pt x="382579" y="71826"/>
                </a:lnTo>
                <a:lnTo>
                  <a:pt x="372115" y="61283"/>
                </a:lnTo>
                <a:lnTo>
                  <a:pt x="329824" y="41285"/>
                </a:lnTo>
                <a:lnTo>
                  <a:pt x="289923" y="33798"/>
                </a:lnTo>
              </a:path>
            </a:pathLst>
          </a:custGeom>
          <a:ln w="19050">
            <a:solidFill>
              <a:srgbClr val="0093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Shape-8"/>
          <p:cNvSpPr/>
          <p:nvPr>
            <p:custDataLst>
              <p:tags r:id="rId8"/>
            </p:custDataLst>
          </p:nvPr>
        </p:nvSpPr>
        <p:spPr>
          <a:xfrm>
            <a:off x="6003248" y="5036344"/>
            <a:ext cx="254519" cy="237759"/>
          </a:xfrm>
          <a:custGeom>
            <a:avLst/>
            <a:gdLst/>
            <a:ahLst/>
            <a:cxnLst/>
            <a:rect l="0" t="0" r="0" b="0"/>
            <a:pathLst>
              <a:path w="254519" h="237759">
                <a:moveTo>
                  <a:pt x="167166" y="0"/>
                </a:moveTo>
                <a:lnTo>
                  <a:pt x="167166" y="0"/>
                </a:lnTo>
                <a:lnTo>
                  <a:pt x="127027" y="992"/>
                </a:lnTo>
                <a:lnTo>
                  <a:pt x="103348" y="8121"/>
                </a:lnTo>
                <a:lnTo>
                  <a:pt x="59086" y="32018"/>
                </a:lnTo>
                <a:lnTo>
                  <a:pt x="29510" y="53514"/>
                </a:lnTo>
                <a:lnTo>
                  <a:pt x="13159" y="81891"/>
                </a:lnTo>
                <a:lnTo>
                  <a:pt x="2582" y="118301"/>
                </a:lnTo>
                <a:lnTo>
                  <a:pt x="0" y="144964"/>
                </a:lnTo>
                <a:lnTo>
                  <a:pt x="6070" y="176125"/>
                </a:lnTo>
                <a:lnTo>
                  <a:pt x="19994" y="202667"/>
                </a:lnTo>
                <a:lnTo>
                  <a:pt x="53062" y="229817"/>
                </a:lnTo>
                <a:lnTo>
                  <a:pt x="87937" y="237758"/>
                </a:lnTo>
                <a:lnTo>
                  <a:pt x="120209" y="235370"/>
                </a:lnTo>
                <a:lnTo>
                  <a:pt x="159794" y="222879"/>
                </a:lnTo>
                <a:lnTo>
                  <a:pt x="180195" y="214205"/>
                </a:lnTo>
                <a:lnTo>
                  <a:pt x="219243" y="186729"/>
                </a:lnTo>
                <a:lnTo>
                  <a:pt x="225696" y="181041"/>
                </a:lnTo>
                <a:lnTo>
                  <a:pt x="246618" y="140245"/>
                </a:lnTo>
                <a:lnTo>
                  <a:pt x="252087" y="129800"/>
                </a:lnTo>
                <a:lnTo>
                  <a:pt x="254518" y="118543"/>
                </a:lnTo>
                <a:lnTo>
                  <a:pt x="247255" y="75394"/>
                </a:lnTo>
                <a:lnTo>
                  <a:pt x="239623" y="58940"/>
                </a:lnTo>
                <a:lnTo>
                  <a:pt x="225236" y="42489"/>
                </a:lnTo>
                <a:lnTo>
                  <a:pt x="190850" y="16024"/>
                </a:lnTo>
                <a:lnTo>
                  <a:pt x="131447" y="0"/>
                </a:lnTo>
              </a:path>
            </a:pathLst>
          </a:custGeom>
          <a:ln w="19050">
            <a:solidFill>
              <a:srgbClr val="0093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2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is Polar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240" y="1417638"/>
            <a:ext cx="4828032" cy="507460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Electrons are </a:t>
            </a:r>
            <a:r>
              <a:rPr lang="en-US" u="sng" dirty="0"/>
              <a:t>unevenly</a:t>
            </a:r>
            <a:r>
              <a:rPr lang="en-US" dirty="0"/>
              <a:t> distributed in a molecule of water</a:t>
            </a:r>
          </a:p>
          <a:p>
            <a:pPr lvl="1"/>
            <a:r>
              <a:rPr lang="en-US" dirty="0"/>
              <a:t>Leads to positive end and negative </a:t>
            </a:r>
            <a:r>
              <a:rPr lang="en-US" dirty="0" smtClean="0"/>
              <a:t>end</a:t>
            </a:r>
          </a:p>
          <a:p>
            <a:pPr marL="347663" lvl="1" indent="-347663">
              <a:buFont typeface="Arial" panose="020B0604020202020204" pitchFamily="34" charset="0"/>
              <a:buChar char="•"/>
            </a:pPr>
            <a:r>
              <a:rPr lang="en-US" sz="3200" dirty="0" smtClean="0"/>
              <a:t>Oxygen has 8 protons; Hydrogen has 1</a:t>
            </a:r>
            <a:endParaRPr lang="en-US" sz="3200" dirty="0"/>
          </a:p>
          <a:p>
            <a:r>
              <a:rPr lang="en-US" dirty="0"/>
              <a:t>The atom with more protons, oxygen (8), pulls electrons closer to its nucleus</a:t>
            </a:r>
          </a:p>
          <a:p>
            <a:pPr lvl="1"/>
            <a:r>
              <a:rPr lang="en-US" dirty="0"/>
              <a:t>This makes oxygen slightly negative and hydrogen slightly positive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73152" y="1990321"/>
            <a:ext cx="4005072" cy="3066083"/>
          </a:xfrm>
          <a:prstGeom prst="rect">
            <a:avLst/>
          </a:prstGeom>
        </p:spPr>
      </p:pic>
      <p:grpSp>
        <p:nvGrpSpPr>
          <p:cNvPr id="9" name="SMARTInkShape-Group34"/>
          <p:cNvGrpSpPr/>
          <p:nvPr/>
        </p:nvGrpSpPr>
        <p:grpSpPr>
          <a:xfrm>
            <a:off x="1866305" y="3536156"/>
            <a:ext cx="400563" cy="266019"/>
            <a:chOff x="1866305" y="3536156"/>
            <a:chExt cx="400563" cy="266019"/>
          </a:xfrm>
        </p:grpSpPr>
        <p:sp>
          <p:nvSpPr>
            <p:cNvPr id="5" name="SMARTInkShape-9"/>
            <p:cNvSpPr/>
            <p:nvPr>
              <p:custDataLst>
                <p:tags r:id="rId46"/>
              </p:custDataLst>
            </p:nvPr>
          </p:nvSpPr>
          <p:spPr>
            <a:xfrm>
              <a:off x="2143125" y="3714750"/>
              <a:ext cx="98228" cy="80368"/>
            </a:xfrm>
            <a:custGeom>
              <a:avLst/>
              <a:gdLst/>
              <a:ahLst/>
              <a:cxnLst/>
              <a:rect l="0" t="0" r="0" b="0"/>
              <a:pathLst>
                <a:path w="98228" h="80368">
                  <a:moveTo>
                    <a:pt x="0" y="80367"/>
                  </a:moveTo>
                  <a:lnTo>
                    <a:pt x="0" y="80367"/>
                  </a:lnTo>
                  <a:lnTo>
                    <a:pt x="0" y="67938"/>
                  </a:lnTo>
                  <a:lnTo>
                    <a:pt x="2646" y="62275"/>
                  </a:lnTo>
                  <a:lnTo>
                    <a:pt x="4741" y="59376"/>
                  </a:lnTo>
                  <a:lnTo>
                    <a:pt x="34002" y="38686"/>
                  </a:lnTo>
                  <a:lnTo>
                    <a:pt x="53731" y="28771"/>
                  </a:lnTo>
                  <a:lnTo>
                    <a:pt x="86065" y="2131"/>
                  </a:lnTo>
                  <a:lnTo>
                    <a:pt x="98227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0"/>
            <p:cNvSpPr/>
            <p:nvPr>
              <p:custDataLst>
                <p:tags r:id="rId47"/>
              </p:custDataLst>
            </p:nvPr>
          </p:nvSpPr>
          <p:spPr>
            <a:xfrm>
              <a:off x="2250281" y="3732609"/>
              <a:ext cx="16587" cy="69566"/>
            </a:xfrm>
            <a:custGeom>
              <a:avLst/>
              <a:gdLst/>
              <a:ahLst/>
              <a:cxnLst/>
              <a:rect l="0" t="0" r="0" b="0"/>
              <a:pathLst>
                <a:path w="16587" h="69566">
                  <a:moveTo>
                    <a:pt x="0" y="0"/>
                  </a:moveTo>
                  <a:lnTo>
                    <a:pt x="0" y="0"/>
                  </a:lnTo>
                  <a:lnTo>
                    <a:pt x="0" y="4741"/>
                  </a:lnTo>
                  <a:lnTo>
                    <a:pt x="2646" y="9714"/>
                  </a:lnTo>
                  <a:lnTo>
                    <a:pt x="6137" y="15231"/>
                  </a:lnTo>
                  <a:lnTo>
                    <a:pt x="8378" y="26858"/>
                  </a:lnTo>
                  <a:lnTo>
                    <a:pt x="9677" y="33765"/>
                  </a:lnTo>
                  <a:lnTo>
                    <a:pt x="16586" y="55318"/>
                  </a:lnTo>
                  <a:lnTo>
                    <a:pt x="16018" y="58707"/>
                  </a:lnTo>
                  <a:lnTo>
                    <a:pt x="10060" y="69565"/>
                  </a:lnTo>
                  <a:lnTo>
                    <a:pt x="9683" y="69197"/>
                  </a:lnTo>
                  <a:lnTo>
                    <a:pt x="8930" y="6250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1"/>
            <p:cNvSpPr/>
            <p:nvPr>
              <p:custDataLst>
                <p:tags r:id="rId48"/>
              </p:custDataLst>
            </p:nvPr>
          </p:nvSpPr>
          <p:spPr>
            <a:xfrm>
              <a:off x="2125266" y="3692659"/>
              <a:ext cx="125016" cy="31022"/>
            </a:xfrm>
            <a:custGeom>
              <a:avLst/>
              <a:gdLst/>
              <a:ahLst/>
              <a:cxnLst/>
              <a:rect l="0" t="0" r="0" b="0"/>
              <a:pathLst>
                <a:path w="125016" h="31022">
                  <a:moveTo>
                    <a:pt x="125015" y="31021"/>
                  </a:moveTo>
                  <a:lnTo>
                    <a:pt x="125015" y="31021"/>
                  </a:lnTo>
                  <a:lnTo>
                    <a:pt x="101100" y="8097"/>
                  </a:lnTo>
                  <a:lnTo>
                    <a:pt x="81566" y="0"/>
                  </a:lnTo>
                  <a:lnTo>
                    <a:pt x="70647" y="36"/>
                  </a:lnTo>
                  <a:lnTo>
                    <a:pt x="30891" y="5060"/>
                  </a:lnTo>
                  <a:lnTo>
                    <a:pt x="0" y="131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2"/>
            <p:cNvSpPr/>
            <p:nvPr>
              <p:custDataLst>
                <p:tags r:id="rId49"/>
              </p:custDataLst>
            </p:nvPr>
          </p:nvSpPr>
          <p:spPr>
            <a:xfrm>
              <a:off x="1866305" y="3536156"/>
              <a:ext cx="212510" cy="116087"/>
            </a:xfrm>
            <a:custGeom>
              <a:avLst/>
              <a:gdLst/>
              <a:ahLst/>
              <a:cxnLst/>
              <a:rect l="0" t="0" r="0" b="0"/>
              <a:pathLst>
                <a:path w="212510" h="116087">
                  <a:moveTo>
                    <a:pt x="0" y="116086"/>
                  </a:moveTo>
                  <a:lnTo>
                    <a:pt x="0" y="116086"/>
                  </a:lnTo>
                  <a:lnTo>
                    <a:pt x="4740" y="111345"/>
                  </a:lnTo>
                  <a:lnTo>
                    <a:pt x="9713" y="109018"/>
                  </a:lnTo>
                  <a:lnTo>
                    <a:pt x="53353" y="97606"/>
                  </a:lnTo>
                  <a:lnTo>
                    <a:pt x="75008" y="89113"/>
                  </a:lnTo>
                  <a:lnTo>
                    <a:pt x="114537" y="64354"/>
                  </a:lnTo>
                  <a:lnTo>
                    <a:pt x="156091" y="44811"/>
                  </a:lnTo>
                  <a:lnTo>
                    <a:pt x="181143" y="30779"/>
                  </a:lnTo>
                  <a:lnTo>
                    <a:pt x="195780" y="27577"/>
                  </a:lnTo>
                  <a:lnTo>
                    <a:pt x="212509" y="26835"/>
                  </a:lnTo>
                  <a:lnTo>
                    <a:pt x="209038" y="26803"/>
                  </a:lnTo>
                  <a:lnTo>
                    <a:pt x="207819" y="27790"/>
                  </a:lnTo>
                  <a:lnTo>
                    <a:pt x="203218" y="36505"/>
                  </a:lnTo>
                  <a:lnTo>
                    <a:pt x="193049" y="47780"/>
                  </a:lnTo>
                  <a:lnTo>
                    <a:pt x="189979" y="56293"/>
                  </a:lnTo>
                  <a:lnTo>
                    <a:pt x="187622" y="65699"/>
                  </a:lnTo>
                  <a:lnTo>
                    <a:pt x="181710" y="77565"/>
                  </a:lnTo>
                  <a:lnTo>
                    <a:pt x="178524" y="91223"/>
                  </a:lnTo>
                  <a:lnTo>
                    <a:pt x="176563" y="93557"/>
                  </a:lnTo>
                  <a:lnTo>
                    <a:pt x="174263" y="95114"/>
                  </a:lnTo>
                  <a:lnTo>
                    <a:pt x="172730" y="97144"/>
                  </a:lnTo>
                  <a:lnTo>
                    <a:pt x="169784" y="106708"/>
                  </a:lnTo>
                  <a:lnTo>
                    <a:pt x="169699" y="102283"/>
                  </a:lnTo>
                  <a:lnTo>
                    <a:pt x="182967" y="64039"/>
                  </a:lnTo>
                  <a:lnTo>
                    <a:pt x="190790" y="55582"/>
                  </a:lnTo>
                  <a:lnTo>
                    <a:pt x="198897" y="48516"/>
                  </a:lnTo>
                  <a:lnTo>
                    <a:pt x="202500" y="42068"/>
                  </a:lnTo>
                  <a:lnTo>
                    <a:pt x="204528" y="32859"/>
                  </a:lnTo>
                  <a:lnTo>
                    <a:pt x="202829" y="29844"/>
                  </a:lnTo>
                  <a:lnTo>
                    <a:pt x="195649" y="23847"/>
                  </a:lnTo>
                  <a:lnTo>
                    <a:pt x="188489" y="20521"/>
                  </a:lnTo>
                  <a:lnTo>
                    <a:pt x="148545" y="11026"/>
                  </a:lnTo>
                  <a:lnTo>
                    <a:pt x="80367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35"/>
          <p:cNvGrpSpPr/>
          <p:nvPr/>
        </p:nvGrpSpPr>
        <p:grpSpPr>
          <a:xfrm>
            <a:off x="2964925" y="3536202"/>
            <a:ext cx="499240" cy="392862"/>
            <a:chOff x="2964925" y="3536202"/>
            <a:chExt cx="499240" cy="392862"/>
          </a:xfrm>
        </p:grpSpPr>
        <p:sp>
          <p:nvSpPr>
            <p:cNvPr id="10" name="SMARTInkShape-13"/>
            <p:cNvSpPr/>
            <p:nvPr>
              <p:custDataLst>
                <p:tags r:id="rId40"/>
              </p:custDataLst>
            </p:nvPr>
          </p:nvSpPr>
          <p:spPr>
            <a:xfrm>
              <a:off x="3001773" y="3716328"/>
              <a:ext cx="123619" cy="78790"/>
            </a:xfrm>
            <a:custGeom>
              <a:avLst/>
              <a:gdLst/>
              <a:ahLst/>
              <a:cxnLst/>
              <a:rect l="0" t="0" r="0" b="0"/>
              <a:pathLst>
                <a:path w="123619" h="78790">
                  <a:moveTo>
                    <a:pt x="123618" y="78789"/>
                  </a:moveTo>
                  <a:lnTo>
                    <a:pt x="123618" y="78789"/>
                  </a:lnTo>
                  <a:lnTo>
                    <a:pt x="118877" y="78789"/>
                  </a:lnTo>
                  <a:lnTo>
                    <a:pt x="113904" y="76143"/>
                  </a:lnTo>
                  <a:lnTo>
                    <a:pt x="74687" y="48338"/>
                  </a:lnTo>
                  <a:lnTo>
                    <a:pt x="35239" y="20298"/>
                  </a:lnTo>
                  <a:lnTo>
                    <a:pt x="700" y="0"/>
                  </a:lnTo>
                  <a:lnTo>
                    <a:pt x="0" y="466"/>
                  </a:lnTo>
                  <a:lnTo>
                    <a:pt x="7532" y="735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4"/>
            <p:cNvSpPr/>
            <p:nvPr>
              <p:custDataLst>
                <p:tags r:id="rId41"/>
              </p:custDataLst>
            </p:nvPr>
          </p:nvSpPr>
          <p:spPr>
            <a:xfrm>
              <a:off x="2964925" y="3692925"/>
              <a:ext cx="151537" cy="111123"/>
            </a:xfrm>
            <a:custGeom>
              <a:avLst/>
              <a:gdLst/>
              <a:ahLst/>
              <a:cxnLst/>
              <a:rect l="0" t="0" r="0" b="0"/>
              <a:pathLst>
                <a:path w="151537" h="111123">
                  <a:moveTo>
                    <a:pt x="151536" y="57544"/>
                  </a:moveTo>
                  <a:lnTo>
                    <a:pt x="151536" y="57544"/>
                  </a:lnTo>
                  <a:lnTo>
                    <a:pt x="146796" y="57544"/>
                  </a:lnTo>
                  <a:lnTo>
                    <a:pt x="105687" y="37426"/>
                  </a:lnTo>
                  <a:lnTo>
                    <a:pt x="64727" y="21920"/>
                  </a:lnTo>
                  <a:lnTo>
                    <a:pt x="22316" y="3974"/>
                  </a:lnTo>
                  <a:lnTo>
                    <a:pt x="17765" y="994"/>
                  </a:lnTo>
                  <a:lnTo>
                    <a:pt x="13738" y="0"/>
                  </a:lnTo>
                  <a:lnTo>
                    <a:pt x="10061" y="330"/>
                  </a:lnTo>
                  <a:lnTo>
                    <a:pt x="1772" y="3247"/>
                  </a:lnTo>
                  <a:lnTo>
                    <a:pt x="1092" y="4479"/>
                  </a:lnTo>
                  <a:lnTo>
                    <a:pt x="0" y="18876"/>
                  </a:lnTo>
                  <a:lnTo>
                    <a:pt x="843" y="31428"/>
                  </a:lnTo>
                  <a:lnTo>
                    <a:pt x="13038" y="72743"/>
                  </a:lnTo>
                  <a:lnTo>
                    <a:pt x="25426" y="100851"/>
                  </a:lnTo>
                  <a:lnTo>
                    <a:pt x="26520" y="11112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5"/>
            <p:cNvSpPr/>
            <p:nvPr>
              <p:custDataLst>
                <p:tags r:id="rId42"/>
              </p:custDataLst>
            </p:nvPr>
          </p:nvSpPr>
          <p:spPr>
            <a:xfrm>
              <a:off x="3208167" y="3563103"/>
              <a:ext cx="194045" cy="98070"/>
            </a:xfrm>
            <a:custGeom>
              <a:avLst/>
              <a:gdLst/>
              <a:ahLst/>
              <a:cxnLst/>
              <a:rect l="0" t="0" r="0" b="0"/>
              <a:pathLst>
                <a:path w="194045" h="98070">
                  <a:moveTo>
                    <a:pt x="194044" y="98069"/>
                  </a:moveTo>
                  <a:lnTo>
                    <a:pt x="194044" y="98069"/>
                  </a:lnTo>
                  <a:lnTo>
                    <a:pt x="194044" y="93328"/>
                  </a:lnTo>
                  <a:lnTo>
                    <a:pt x="192060" y="91932"/>
                  </a:lnTo>
                  <a:lnTo>
                    <a:pt x="169187" y="84767"/>
                  </a:lnTo>
                  <a:lnTo>
                    <a:pt x="132947" y="61707"/>
                  </a:lnTo>
                  <a:lnTo>
                    <a:pt x="96096" y="42894"/>
                  </a:lnTo>
                  <a:lnTo>
                    <a:pt x="57343" y="21644"/>
                  </a:lnTo>
                  <a:lnTo>
                    <a:pt x="14400" y="3896"/>
                  </a:lnTo>
                  <a:lnTo>
                    <a:pt x="0" y="376"/>
                  </a:lnTo>
                  <a:lnTo>
                    <a:pt x="189" y="198"/>
                  </a:lnTo>
                  <a:lnTo>
                    <a:pt x="3046" y="0"/>
                  </a:lnTo>
                  <a:lnTo>
                    <a:pt x="7622" y="2558"/>
                  </a:lnTo>
                  <a:lnTo>
                    <a:pt x="18644" y="12285"/>
                  </a:lnTo>
                  <a:lnTo>
                    <a:pt x="51169" y="2663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6"/>
            <p:cNvSpPr/>
            <p:nvPr>
              <p:custDataLst>
                <p:tags r:id="rId43"/>
              </p:custDataLst>
            </p:nvPr>
          </p:nvSpPr>
          <p:spPr>
            <a:xfrm>
              <a:off x="3166138" y="3536202"/>
              <a:ext cx="119988" cy="89252"/>
            </a:xfrm>
            <a:custGeom>
              <a:avLst/>
              <a:gdLst/>
              <a:ahLst/>
              <a:cxnLst/>
              <a:rect l="0" t="0" r="0" b="0"/>
              <a:pathLst>
                <a:path w="119988" h="89252">
                  <a:moveTo>
                    <a:pt x="119987" y="44603"/>
                  </a:moveTo>
                  <a:lnTo>
                    <a:pt x="119987" y="44603"/>
                  </a:lnTo>
                  <a:lnTo>
                    <a:pt x="81602" y="8864"/>
                  </a:lnTo>
                  <a:lnTo>
                    <a:pt x="68265" y="2594"/>
                  </a:lnTo>
                  <a:lnTo>
                    <a:pt x="41416" y="0"/>
                  </a:lnTo>
                  <a:lnTo>
                    <a:pt x="40817" y="977"/>
                  </a:lnTo>
                  <a:lnTo>
                    <a:pt x="39777" y="12387"/>
                  </a:lnTo>
                  <a:lnTo>
                    <a:pt x="42336" y="18048"/>
                  </a:lnTo>
                  <a:lnTo>
                    <a:pt x="45788" y="23871"/>
                  </a:lnTo>
                  <a:lnTo>
                    <a:pt x="48724" y="32727"/>
                  </a:lnTo>
                  <a:lnTo>
                    <a:pt x="52926" y="38663"/>
                  </a:lnTo>
                  <a:lnTo>
                    <a:pt x="53452" y="40643"/>
                  </a:lnTo>
                  <a:lnTo>
                    <a:pt x="52810" y="41963"/>
                  </a:lnTo>
                  <a:lnTo>
                    <a:pt x="51390" y="42843"/>
                  </a:lnTo>
                  <a:lnTo>
                    <a:pt x="16581" y="53666"/>
                  </a:lnTo>
                  <a:lnTo>
                    <a:pt x="10198" y="57891"/>
                  </a:lnTo>
                  <a:lnTo>
                    <a:pt x="1026" y="70589"/>
                  </a:lnTo>
                  <a:lnTo>
                    <a:pt x="0" y="74825"/>
                  </a:lnTo>
                  <a:lnTo>
                    <a:pt x="3901" y="8925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7"/>
            <p:cNvSpPr/>
            <p:nvPr>
              <p:custDataLst>
                <p:tags r:id="rId44"/>
              </p:custDataLst>
            </p:nvPr>
          </p:nvSpPr>
          <p:spPr>
            <a:xfrm>
              <a:off x="3108963" y="3875484"/>
              <a:ext cx="105193" cy="53580"/>
            </a:xfrm>
            <a:custGeom>
              <a:avLst/>
              <a:gdLst/>
              <a:ahLst/>
              <a:cxnLst/>
              <a:rect l="0" t="0" r="0" b="0"/>
              <a:pathLst>
                <a:path w="105193" h="53580">
                  <a:moveTo>
                    <a:pt x="25357" y="0"/>
                  </a:moveTo>
                  <a:lnTo>
                    <a:pt x="25357" y="0"/>
                  </a:lnTo>
                  <a:lnTo>
                    <a:pt x="54295" y="0"/>
                  </a:lnTo>
                  <a:lnTo>
                    <a:pt x="93559" y="9677"/>
                  </a:lnTo>
                  <a:lnTo>
                    <a:pt x="99656" y="13562"/>
                  </a:lnTo>
                  <a:lnTo>
                    <a:pt x="103028" y="18595"/>
                  </a:lnTo>
                  <a:lnTo>
                    <a:pt x="104926" y="27007"/>
                  </a:lnTo>
                  <a:lnTo>
                    <a:pt x="105192" y="29911"/>
                  </a:lnTo>
                  <a:lnTo>
                    <a:pt x="104377" y="31847"/>
                  </a:lnTo>
                  <a:lnTo>
                    <a:pt x="102842" y="33138"/>
                  </a:lnTo>
                  <a:lnTo>
                    <a:pt x="98490" y="35564"/>
                  </a:lnTo>
                  <a:lnTo>
                    <a:pt x="93249" y="39949"/>
                  </a:lnTo>
                  <a:lnTo>
                    <a:pt x="84966" y="42560"/>
                  </a:lnTo>
                  <a:lnTo>
                    <a:pt x="75663" y="44713"/>
                  </a:lnTo>
                  <a:lnTo>
                    <a:pt x="68220" y="48976"/>
                  </a:lnTo>
                  <a:lnTo>
                    <a:pt x="63855" y="49518"/>
                  </a:lnTo>
                  <a:lnTo>
                    <a:pt x="22463" y="43822"/>
                  </a:lnTo>
                  <a:lnTo>
                    <a:pt x="9664" y="36982"/>
                  </a:lnTo>
                  <a:lnTo>
                    <a:pt x="3399" y="31353"/>
                  </a:lnTo>
                  <a:lnTo>
                    <a:pt x="715" y="26172"/>
                  </a:lnTo>
                  <a:lnTo>
                    <a:pt x="0" y="23401"/>
                  </a:lnTo>
                  <a:lnTo>
                    <a:pt x="515" y="21554"/>
                  </a:lnTo>
                  <a:lnTo>
                    <a:pt x="1851" y="20322"/>
                  </a:lnTo>
                  <a:lnTo>
                    <a:pt x="5980" y="18954"/>
                  </a:lnTo>
                  <a:lnTo>
                    <a:pt x="28391" y="17902"/>
                  </a:lnTo>
                  <a:lnTo>
                    <a:pt x="34312" y="20524"/>
                  </a:lnTo>
                  <a:lnTo>
                    <a:pt x="40251" y="24005"/>
                  </a:lnTo>
                  <a:lnTo>
                    <a:pt x="46198" y="25552"/>
                  </a:lnTo>
                  <a:lnTo>
                    <a:pt x="48181" y="26956"/>
                  </a:lnTo>
                  <a:lnTo>
                    <a:pt x="49503" y="28885"/>
                  </a:lnTo>
                  <a:lnTo>
                    <a:pt x="51624" y="34369"/>
                  </a:lnTo>
                  <a:lnTo>
                    <a:pt x="52100" y="48029"/>
                  </a:lnTo>
                  <a:lnTo>
                    <a:pt x="51124" y="49879"/>
                  </a:lnTo>
                  <a:lnTo>
                    <a:pt x="43217" y="535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8"/>
            <p:cNvSpPr/>
            <p:nvPr>
              <p:custDataLst>
                <p:tags r:id="rId45"/>
              </p:custDataLst>
            </p:nvPr>
          </p:nvSpPr>
          <p:spPr>
            <a:xfrm>
              <a:off x="3358165" y="3705820"/>
              <a:ext cx="106000" cy="44498"/>
            </a:xfrm>
            <a:custGeom>
              <a:avLst/>
              <a:gdLst/>
              <a:ahLst/>
              <a:cxnLst/>
              <a:rect l="0" t="0" r="0" b="0"/>
              <a:pathLst>
                <a:path w="106000" h="44498">
                  <a:moveTo>
                    <a:pt x="35116" y="0"/>
                  </a:moveTo>
                  <a:lnTo>
                    <a:pt x="35116" y="0"/>
                  </a:lnTo>
                  <a:lnTo>
                    <a:pt x="56107" y="0"/>
                  </a:lnTo>
                  <a:lnTo>
                    <a:pt x="61974" y="2646"/>
                  </a:lnTo>
                  <a:lnTo>
                    <a:pt x="82934" y="14239"/>
                  </a:lnTo>
                  <a:lnTo>
                    <a:pt x="93823" y="17779"/>
                  </a:lnTo>
                  <a:lnTo>
                    <a:pt x="100234" y="22123"/>
                  </a:lnTo>
                  <a:lnTo>
                    <a:pt x="103745" y="27361"/>
                  </a:lnTo>
                  <a:lnTo>
                    <a:pt x="105722" y="35888"/>
                  </a:lnTo>
                  <a:lnTo>
                    <a:pt x="105999" y="38809"/>
                  </a:lnTo>
                  <a:lnTo>
                    <a:pt x="105192" y="40755"/>
                  </a:lnTo>
                  <a:lnTo>
                    <a:pt x="103662" y="42053"/>
                  </a:lnTo>
                  <a:lnTo>
                    <a:pt x="99315" y="43495"/>
                  </a:lnTo>
                  <a:lnTo>
                    <a:pt x="76068" y="44497"/>
                  </a:lnTo>
                  <a:lnTo>
                    <a:pt x="33550" y="32206"/>
                  </a:lnTo>
                  <a:lnTo>
                    <a:pt x="3972" y="18012"/>
                  </a:lnTo>
                  <a:lnTo>
                    <a:pt x="2447" y="15977"/>
                  </a:lnTo>
                  <a:lnTo>
                    <a:pt x="0" y="10322"/>
                  </a:lnTo>
                  <a:lnTo>
                    <a:pt x="4317" y="4602"/>
                  </a:lnTo>
                  <a:lnTo>
                    <a:pt x="9191" y="2045"/>
                  </a:lnTo>
                  <a:lnTo>
                    <a:pt x="11879" y="1364"/>
                  </a:lnTo>
                  <a:lnTo>
                    <a:pt x="14664" y="1901"/>
                  </a:lnTo>
                  <a:lnTo>
                    <a:pt x="45439" y="14319"/>
                  </a:lnTo>
                  <a:lnTo>
                    <a:pt x="78195" y="17819"/>
                  </a:lnTo>
                  <a:lnTo>
                    <a:pt x="78719" y="18824"/>
                  </a:lnTo>
                  <a:lnTo>
                    <a:pt x="79300" y="22588"/>
                  </a:lnTo>
                  <a:lnTo>
                    <a:pt x="78462" y="23988"/>
                  </a:lnTo>
                  <a:lnTo>
                    <a:pt x="76912" y="24922"/>
                  </a:lnTo>
                  <a:lnTo>
                    <a:pt x="69990" y="26236"/>
                  </a:lnTo>
                  <a:lnTo>
                    <a:pt x="35116" y="2678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36"/>
          <p:cNvGrpSpPr/>
          <p:nvPr/>
        </p:nvGrpSpPr>
        <p:grpSpPr>
          <a:xfrm>
            <a:off x="1741335" y="3670929"/>
            <a:ext cx="348054" cy="231302"/>
            <a:chOff x="1741335" y="3670929"/>
            <a:chExt cx="348054" cy="231302"/>
          </a:xfrm>
        </p:grpSpPr>
        <p:sp>
          <p:nvSpPr>
            <p:cNvPr id="17" name="SMARTInkShape-19"/>
            <p:cNvSpPr/>
            <p:nvPr>
              <p:custDataLst>
                <p:tags r:id="rId38"/>
              </p:custDataLst>
            </p:nvPr>
          </p:nvSpPr>
          <p:spPr>
            <a:xfrm>
              <a:off x="1986495" y="3821906"/>
              <a:ext cx="102894" cy="80325"/>
            </a:xfrm>
            <a:custGeom>
              <a:avLst/>
              <a:gdLst/>
              <a:ahLst/>
              <a:cxnLst/>
              <a:rect l="0" t="0" r="0" b="0"/>
              <a:pathLst>
                <a:path w="102894" h="80325">
                  <a:moveTo>
                    <a:pt x="58404" y="0"/>
                  </a:moveTo>
                  <a:lnTo>
                    <a:pt x="58404" y="0"/>
                  </a:lnTo>
                  <a:lnTo>
                    <a:pt x="83216" y="0"/>
                  </a:lnTo>
                  <a:lnTo>
                    <a:pt x="94646" y="9714"/>
                  </a:lnTo>
                  <a:lnTo>
                    <a:pt x="101392" y="16250"/>
                  </a:lnTo>
                  <a:lnTo>
                    <a:pt x="102314" y="19790"/>
                  </a:lnTo>
                  <a:lnTo>
                    <a:pt x="102560" y="22123"/>
                  </a:lnTo>
                  <a:lnTo>
                    <a:pt x="98166" y="34888"/>
                  </a:lnTo>
                  <a:lnTo>
                    <a:pt x="90580" y="46497"/>
                  </a:lnTo>
                  <a:lnTo>
                    <a:pt x="84941" y="50431"/>
                  </a:lnTo>
                  <a:lnTo>
                    <a:pt x="78136" y="52179"/>
                  </a:lnTo>
                  <a:lnTo>
                    <a:pt x="46861" y="53524"/>
                  </a:lnTo>
                  <a:lnTo>
                    <a:pt x="18033" y="45885"/>
                  </a:lnTo>
                  <a:lnTo>
                    <a:pt x="10282" y="40275"/>
                  </a:lnTo>
                  <a:lnTo>
                    <a:pt x="7251" y="35098"/>
                  </a:lnTo>
                  <a:lnTo>
                    <a:pt x="4911" y="29490"/>
                  </a:lnTo>
                  <a:lnTo>
                    <a:pt x="564" y="23690"/>
                  </a:lnTo>
                  <a:lnTo>
                    <a:pt x="0" y="20754"/>
                  </a:lnTo>
                  <a:lnTo>
                    <a:pt x="616" y="17805"/>
                  </a:lnTo>
                  <a:lnTo>
                    <a:pt x="6224" y="8914"/>
                  </a:lnTo>
                  <a:lnTo>
                    <a:pt x="8734" y="5943"/>
                  </a:lnTo>
                  <a:lnTo>
                    <a:pt x="16815" y="2641"/>
                  </a:lnTo>
                  <a:lnTo>
                    <a:pt x="47918" y="155"/>
                  </a:lnTo>
                  <a:lnTo>
                    <a:pt x="56389" y="2715"/>
                  </a:lnTo>
                  <a:lnTo>
                    <a:pt x="63461" y="6168"/>
                  </a:lnTo>
                  <a:lnTo>
                    <a:pt x="73021" y="9104"/>
                  </a:lnTo>
                  <a:lnTo>
                    <a:pt x="82137" y="14824"/>
                  </a:lnTo>
                  <a:lnTo>
                    <a:pt x="88134" y="16510"/>
                  </a:lnTo>
                  <a:lnTo>
                    <a:pt x="90130" y="17952"/>
                  </a:lnTo>
                  <a:lnTo>
                    <a:pt x="91461" y="19906"/>
                  </a:lnTo>
                  <a:lnTo>
                    <a:pt x="93334" y="27395"/>
                  </a:lnTo>
                  <a:lnTo>
                    <a:pt x="93597" y="30170"/>
                  </a:lnTo>
                  <a:lnTo>
                    <a:pt x="91787" y="33012"/>
                  </a:lnTo>
                  <a:lnTo>
                    <a:pt x="84486" y="38815"/>
                  </a:lnTo>
                  <a:lnTo>
                    <a:pt x="77272" y="42056"/>
                  </a:lnTo>
                  <a:lnTo>
                    <a:pt x="58492" y="44421"/>
                  </a:lnTo>
                  <a:lnTo>
                    <a:pt x="37573" y="44635"/>
                  </a:lnTo>
                  <a:lnTo>
                    <a:pt x="31617" y="41997"/>
                  </a:lnTo>
                  <a:lnTo>
                    <a:pt x="23208" y="36086"/>
                  </a:lnTo>
                  <a:lnTo>
                    <a:pt x="22840" y="31087"/>
                  </a:lnTo>
                  <a:lnTo>
                    <a:pt x="23780" y="29655"/>
                  </a:lnTo>
                  <a:lnTo>
                    <a:pt x="25399" y="28699"/>
                  </a:lnTo>
                  <a:lnTo>
                    <a:pt x="27471" y="28063"/>
                  </a:lnTo>
                  <a:lnTo>
                    <a:pt x="38917" y="20904"/>
                  </a:lnTo>
                  <a:lnTo>
                    <a:pt x="48420" y="19213"/>
                  </a:lnTo>
                  <a:lnTo>
                    <a:pt x="77645" y="25667"/>
                  </a:lnTo>
                  <a:lnTo>
                    <a:pt x="84484" y="28936"/>
                  </a:lnTo>
                  <a:lnTo>
                    <a:pt x="96959" y="39120"/>
                  </a:lnTo>
                  <a:lnTo>
                    <a:pt x="100344" y="44837"/>
                  </a:lnTo>
                  <a:lnTo>
                    <a:pt x="102893" y="60755"/>
                  </a:lnTo>
                  <a:lnTo>
                    <a:pt x="95963" y="71991"/>
                  </a:lnTo>
                  <a:lnTo>
                    <a:pt x="95350" y="74783"/>
                  </a:lnTo>
                  <a:lnTo>
                    <a:pt x="93948" y="76644"/>
                  </a:lnTo>
                  <a:lnTo>
                    <a:pt x="89745" y="78712"/>
                  </a:lnTo>
                  <a:lnTo>
                    <a:pt x="64320" y="80324"/>
                  </a:lnTo>
                  <a:lnTo>
                    <a:pt x="58387" y="77702"/>
                  </a:lnTo>
                  <a:lnTo>
                    <a:pt x="51234" y="72675"/>
                  </a:lnTo>
                  <a:lnTo>
                    <a:pt x="50257" y="69342"/>
                  </a:lnTo>
                  <a:lnTo>
                    <a:pt x="49474" y="6250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0"/>
            <p:cNvSpPr/>
            <p:nvPr>
              <p:custDataLst>
                <p:tags r:id="rId39"/>
              </p:custDataLst>
            </p:nvPr>
          </p:nvSpPr>
          <p:spPr>
            <a:xfrm>
              <a:off x="1741335" y="3670929"/>
              <a:ext cx="124812" cy="70198"/>
            </a:xfrm>
            <a:custGeom>
              <a:avLst/>
              <a:gdLst/>
              <a:ahLst/>
              <a:cxnLst/>
              <a:rect l="0" t="0" r="0" b="0"/>
              <a:pathLst>
                <a:path w="124812" h="70198">
                  <a:moveTo>
                    <a:pt x="35673" y="8102"/>
                  </a:moveTo>
                  <a:lnTo>
                    <a:pt x="35673" y="8102"/>
                  </a:lnTo>
                  <a:lnTo>
                    <a:pt x="40413" y="8102"/>
                  </a:lnTo>
                  <a:lnTo>
                    <a:pt x="45387" y="5456"/>
                  </a:lnTo>
                  <a:lnTo>
                    <a:pt x="50904" y="1965"/>
                  </a:lnTo>
                  <a:lnTo>
                    <a:pt x="60581" y="0"/>
                  </a:lnTo>
                  <a:lnTo>
                    <a:pt x="75575" y="410"/>
                  </a:lnTo>
                  <a:lnTo>
                    <a:pt x="103064" y="8288"/>
                  </a:lnTo>
                  <a:lnTo>
                    <a:pt x="123164" y="24321"/>
                  </a:lnTo>
                  <a:lnTo>
                    <a:pt x="124167" y="27879"/>
                  </a:lnTo>
                  <a:lnTo>
                    <a:pt x="124811" y="38246"/>
                  </a:lnTo>
                  <a:lnTo>
                    <a:pt x="122253" y="43989"/>
                  </a:lnTo>
                  <a:lnTo>
                    <a:pt x="112527" y="55761"/>
                  </a:lnTo>
                  <a:lnTo>
                    <a:pt x="106872" y="59049"/>
                  </a:lnTo>
                  <a:lnTo>
                    <a:pt x="68057" y="69680"/>
                  </a:lnTo>
                  <a:lnTo>
                    <a:pt x="56350" y="70197"/>
                  </a:lnTo>
                  <a:lnTo>
                    <a:pt x="47178" y="67780"/>
                  </a:lnTo>
                  <a:lnTo>
                    <a:pt x="39794" y="64391"/>
                  </a:lnTo>
                  <a:lnTo>
                    <a:pt x="20891" y="60926"/>
                  </a:lnTo>
                  <a:lnTo>
                    <a:pt x="8904" y="54659"/>
                  </a:lnTo>
                  <a:lnTo>
                    <a:pt x="5921" y="54023"/>
                  </a:lnTo>
                  <a:lnTo>
                    <a:pt x="3932" y="52607"/>
                  </a:lnTo>
                  <a:lnTo>
                    <a:pt x="2606" y="50670"/>
                  </a:lnTo>
                  <a:lnTo>
                    <a:pt x="740" y="43204"/>
                  </a:lnTo>
                  <a:lnTo>
                    <a:pt x="0" y="22949"/>
                  </a:lnTo>
                  <a:lnTo>
                    <a:pt x="977" y="20977"/>
                  </a:lnTo>
                  <a:lnTo>
                    <a:pt x="2621" y="19662"/>
                  </a:lnTo>
                  <a:lnTo>
                    <a:pt x="7092" y="17208"/>
                  </a:lnTo>
                  <a:lnTo>
                    <a:pt x="15188" y="11241"/>
                  </a:lnTo>
                  <a:lnTo>
                    <a:pt x="23871" y="8040"/>
                  </a:lnTo>
                  <a:lnTo>
                    <a:pt x="32727" y="2241"/>
                  </a:lnTo>
                  <a:lnTo>
                    <a:pt x="38663" y="536"/>
                  </a:lnTo>
                  <a:lnTo>
                    <a:pt x="41635" y="1074"/>
                  </a:lnTo>
                  <a:lnTo>
                    <a:pt x="53534" y="6420"/>
                  </a:lnTo>
                  <a:lnTo>
                    <a:pt x="56510" y="6981"/>
                  </a:lnTo>
                  <a:lnTo>
                    <a:pt x="76353" y="17131"/>
                  </a:lnTo>
                  <a:lnTo>
                    <a:pt x="77676" y="19082"/>
                  </a:lnTo>
                  <a:lnTo>
                    <a:pt x="79537" y="26569"/>
                  </a:lnTo>
                  <a:lnTo>
                    <a:pt x="80166" y="37988"/>
                  </a:lnTo>
                  <a:lnTo>
                    <a:pt x="77607" y="43874"/>
                  </a:lnTo>
                  <a:lnTo>
                    <a:pt x="75535" y="46833"/>
                  </a:lnTo>
                  <a:lnTo>
                    <a:pt x="70587" y="50121"/>
                  </a:lnTo>
                  <a:lnTo>
                    <a:pt x="67879" y="50997"/>
                  </a:lnTo>
                  <a:lnTo>
                    <a:pt x="66073" y="52574"/>
                  </a:lnTo>
                  <a:lnTo>
                    <a:pt x="64067" y="56972"/>
                  </a:lnTo>
                  <a:lnTo>
                    <a:pt x="62540" y="58541"/>
                  </a:lnTo>
                  <a:lnTo>
                    <a:pt x="58197" y="60285"/>
                  </a:lnTo>
                  <a:lnTo>
                    <a:pt x="45433" y="61267"/>
                  </a:lnTo>
                  <a:lnTo>
                    <a:pt x="37365" y="58851"/>
                  </a:lnTo>
                  <a:lnTo>
                    <a:pt x="30472" y="55462"/>
                  </a:lnTo>
                  <a:lnTo>
                    <a:pt x="21013" y="52562"/>
                  </a:lnTo>
                  <a:lnTo>
                    <a:pt x="14936" y="48367"/>
                  </a:lnTo>
                  <a:lnTo>
                    <a:pt x="13911" y="45860"/>
                  </a:lnTo>
                  <a:lnTo>
                    <a:pt x="14219" y="43196"/>
                  </a:lnTo>
                  <a:lnTo>
                    <a:pt x="17104" y="36532"/>
                  </a:lnTo>
                  <a:lnTo>
                    <a:pt x="22344" y="30637"/>
                  </a:lnTo>
                  <a:lnTo>
                    <a:pt x="30080" y="28039"/>
                  </a:lnTo>
                  <a:lnTo>
                    <a:pt x="71392" y="2596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37"/>
          <p:cNvGrpSpPr/>
          <p:nvPr/>
        </p:nvGrpSpPr>
        <p:grpSpPr>
          <a:xfrm>
            <a:off x="6456164" y="1823482"/>
            <a:ext cx="1250157" cy="51753"/>
            <a:chOff x="6456164" y="1823482"/>
            <a:chExt cx="1250157" cy="51753"/>
          </a:xfrm>
        </p:grpSpPr>
        <p:sp>
          <p:nvSpPr>
            <p:cNvPr id="20" name="SMARTInkShape-21"/>
            <p:cNvSpPr/>
            <p:nvPr>
              <p:custDataLst>
                <p:tags r:id="rId35"/>
              </p:custDataLst>
            </p:nvPr>
          </p:nvSpPr>
          <p:spPr>
            <a:xfrm>
              <a:off x="6509742" y="1875234"/>
              <a:ext cx="1098353" cy="1"/>
            </a:xfrm>
            <a:custGeom>
              <a:avLst/>
              <a:gdLst/>
              <a:ahLst/>
              <a:cxnLst/>
              <a:rect l="0" t="0" r="0" b="0"/>
              <a:pathLst>
                <a:path w="1098353" h="1">
                  <a:moveTo>
                    <a:pt x="0" y="0"/>
                  </a:moveTo>
                  <a:lnTo>
                    <a:pt x="0" y="0"/>
                  </a:lnTo>
                  <a:lnTo>
                    <a:pt x="39725" y="0"/>
                  </a:lnTo>
                  <a:lnTo>
                    <a:pt x="72225" y="0"/>
                  </a:lnTo>
                  <a:lnTo>
                    <a:pt x="103207" y="0"/>
                  </a:lnTo>
                  <a:lnTo>
                    <a:pt x="143799" y="0"/>
                  </a:lnTo>
                  <a:lnTo>
                    <a:pt x="174044" y="0"/>
                  </a:lnTo>
                  <a:lnTo>
                    <a:pt x="206337" y="0"/>
                  </a:lnTo>
                  <a:lnTo>
                    <a:pt x="237226" y="0"/>
                  </a:lnTo>
                  <a:lnTo>
                    <a:pt x="270138" y="0"/>
                  </a:lnTo>
                  <a:lnTo>
                    <a:pt x="304608" y="0"/>
                  </a:lnTo>
                  <a:lnTo>
                    <a:pt x="339772" y="0"/>
                  </a:lnTo>
                  <a:lnTo>
                    <a:pt x="375245" y="0"/>
                  </a:lnTo>
                  <a:lnTo>
                    <a:pt x="409861" y="0"/>
                  </a:lnTo>
                  <a:lnTo>
                    <a:pt x="441783" y="0"/>
                  </a:lnTo>
                  <a:lnTo>
                    <a:pt x="475153" y="0"/>
                  </a:lnTo>
                  <a:lnTo>
                    <a:pt x="509828" y="0"/>
                  </a:lnTo>
                  <a:lnTo>
                    <a:pt x="545082" y="0"/>
                  </a:lnTo>
                  <a:lnTo>
                    <a:pt x="577949" y="0"/>
                  </a:lnTo>
                  <a:lnTo>
                    <a:pt x="610085" y="0"/>
                  </a:lnTo>
                  <a:lnTo>
                    <a:pt x="644211" y="0"/>
                  </a:lnTo>
                  <a:lnTo>
                    <a:pt x="676577" y="0"/>
                  </a:lnTo>
                  <a:lnTo>
                    <a:pt x="708490" y="0"/>
                  </a:lnTo>
                  <a:lnTo>
                    <a:pt x="742518" y="0"/>
                  </a:lnTo>
                  <a:lnTo>
                    <a:pt x="785662" y="0"/>
                  </a:lnTo>
                  <a:lnTo>
                    <a:pt x="828322" y="0"/>
                  </a:lnTo>
                  <a:lnTo>
                    <a:pt x="867640" y="0"/>
                  </a:lnTo>
                  <a:lnTo>
                    <a:pt x="904426" y="0"/>
                  </a:lnTo>
                  <a:lnTo>
                    <a:pt x="940461" y="0"/>
                  </a:lnTo>
                  <a:lnTo>
                    <a:pt x="984040" y="0"/>
                  </a:lnTo>
                  <a:lnTo>
                    <a:pt x="1026117" y="0"/>
                  </a:lnTo>
                  <a:lnTo>
                    <a:pt x="1098352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2"/>
            <p:cNvSpPr/>
            <p:nvPr>
              <p:custDataLst>
                <p:tags r:id="rId36"/>
              </p:custDataLst>
            </p:nvPr>
          </p:nvSpPr>
          <p:spPr>
            <a:xfrm>
              <a:off x="6456164" y="1823482"/>
              <a:ext cx="1250157" cy="33894"/>
            </a:xfrm>
            <a:custGeom>
              <a:avLst/>
              <a:gdLst/>
              <a:ahLst/>
              <a:cxnLst/>
              <a:rect l="0" t="0" r="0" b="0"/>
              <a:pathLst>
                <a:path w="1250157" h="33894">
                  <a:moveTo>
                    <a:pt x="0" y="24963"/>
                  </a:moveTo>
                  <a:lnTo>
                    <a:pt x="0" y="24963"/>
                  </a:lnTo>
                  <a:lnTo>
                    <a:pt x="39079" y="24963"/>
                  </a:lnTo>
                  <a:lnTo>
                    <a:pt x="74527" y="24963"/>
                  </a:lnTo>
                  <a:lnTo>
                    <a:pt x="114907" y="20223"/>
                  </a:lnTo>
                  <a:lnTo>
                    <a:pt x="146320" y="17896"/>
                  </a:lnTo>
                  <a:lnTo>
                    <a:pt x="180125" y="16861"/>
                  </a:lnTo>
                  <a:lnTo>
                    <a:pt x="214993" y="16401"/>
                  </a:lnTo>
                  <a:lnTo>
                    <a:pt x="250334" y="16197"/>
                  </a:lnTo>
                  <a:lnTo>
                    <a:pt x="285884" y="15114"/>
                  </a:lnTo>
                  <a:lnTo>
                    <a:pt x="321528" y="11325"/>
                  </a:lnTo>
                  <a:lnTo>
                    <a:pt x="359860" y="8980"/>
                  </a:lnTo>
                  <a:lnTo>
                    <a:pt x="399055" y="7938"/>
                  </a:lnTo>
                  <a:lnTo>
                    <a:pt x="436319" y="7474"/>
                  </a:lnTo>
                  <a:lnTo>
                    <a:pt x="472724" y="7269"/>
                  </a:lnTo>
                  <a:lnTo>
                    <a:pt x="508748" y="6185"/>
                  </a:lnTo>
                  <a:lnTo>
                    <a:pt x="544602" y="2396"/>
                  </a:lnTo>
                  <a:lnTo>
                    <a:pt x="583027" y="50"/>
                  </a:lnTo>
                  <a:lnTo>
                    <a:pt x="622264" y="0"/>
                  </a:lnTo>
                  <a:lnTo>
                    <a:pt x="659547" y="3285"/>
                  </a:lnTo>
                  <a:lnTo>
                    <a:pt x="695959" y="5407"/>
                  </a:lnTo>
                  <a:lnTo>
                    <a:pt x="730995" y="6350"/>
                  </a:lnTo>
                  <a:lnTo>
                    <a:pt x="763103" y="6769"/>
                  </a:lnTo>
                  <a:lnTo>
                    <a:pt x="793909" y="6955"/>
                  </a:lnTo>
                  <a:lnTo>
                    <a:pt x="824137" y="7038"/>
                  </a:lnTo>
                  <a:lnTo>
                    <a:pt x="868054" y="8076"/>
                  </a:lnTo>
                  <a:lnTo>
                    <a:pt x="907635" y="13235"/>
                  </a:lnTo>
                  <a:lnTo>
                    <a:pt x="949349" y="15204"/>
                  </a:lnTo>
                  <a:lnTo>
                    <a:pt x="987286" y="15788"/>
                  </a:lnTo>
                  <a:lnTo>
                    <a:pt x="1023661" y="15961"/>
                  </a:lnTo>
                  <a:lnTo>
                    <a:pt x="1059574" y="17004"/>
                  </a:lnTo>
                  <a:lnTo>
                    <a:pt x="1095350" y="22164"/>
                  </a:lnTo>
                  <a:lnTo>
                    <a:pt x="1133071" y="24134"/>
                  </a:lnTo>
                  <a:lnTo>
                    <a:pt x="1177100" y="24718"/>
                  </a:lnTo>
                  <a:lnTo>
                    <a:pt x="1214411" y="24915"/>
                  </a:lnTo>
                  <a:lnTo>
                    <a:pt x="1230301" y="25934"/>
                  </a:lnTo>
                  <a:lnTo>
                    <a:pt x="1250156" y="3389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3"/>
            <p:cNvSpPr/>
            <p:nvPr>
              <p:custDataLst>
                <p:tags r:id="rId37"/>
              </p:custDataLst>
            </p:nvPr>
          </p:nvSpPr>
          <p:spPr>
            <a:xfrm>
              <a:off x="6590109" y="1832406"/>
              <a:ext cx="1080494" cy="42829"/>
            </a:xfrm>
            <a:custGeom>
              <a:avLst/>
              <a:gdLst/>
              <a:ahLst/>
              <a:cxnLst/>
              <a:rect l="0" t="0" r="0" b="0"/>
              <a:pathLst>
                <a:path w="1080494" h="42829">
                  <a:moveTo>
                    <a:pt x="0" y="7110"/>
                  </a:moveTo>
                  <a:lnTo>
                    <a:pt x="0" y="7110"/>
                  </a:lnTo>
                  <a:lnTo>
                    <a:pt x="42901" y="7110"/>
                  </a:lnTo>
                  <a:lnTo>
                    <a:pt x="82006" y="6117"/>
                  </a:lnTo>
                  <a:lnTo>
                    <a:pt x="121312" y="973"/>
                  </a:lnTo>
                  <a:lnTo>
                    <a:pt x="164378" y="0"/>
                  </a:lnTo>
                  <a:lnTo>
                    <a:pt x="193773" y="3288"/>
                  </a:lnTo>
                  <a:lnTo>
                    <a:pt x="226021" y="5411"/>
                  </a:lnTo>
                  <a:lnTo>
                    <a:pt x="260196" y="6355"/>
                  </a:lnTo>
                  <a:lnTo>
                    <a:pt x="295228" y="6774"/>
                  </a:lnTo>
                  <a:lnTo>
                    <a:pt x="327997" y="6960"/>
                  </a:lnTo>
                  <a:lnTo>
                    <a:pt x="360088" y="7043"/>
                  </a:lnTo>
                  <a:lnTo>
                    <a:pt x="394196" y="7080"/>
                  </a:lnTo>
                  <a:lnTo>
                    <a:pt x="426553" y="9742"/>
                  </a:lnTo>
                  <a:lnTo>
                    <a:pt x="458462" y="13241"/>
                  </a:lnTo>
                  <a:lnTo>
                    <a:pt x="492488" y="14795"/>
                  </a:lnTo>
                  <a:lnTo>
                    <a:pt x="524809" y="15486"/>
                  </a:lnTo>
                  <a:lnTo>
                    <a:pt x="556701" y="15794"/>
                  </a:lnTo>
                  <a:lnTo>
                    <a:pt x="590720" y="15930"/>
                  </a:lnTo>
                  <a:lnTo>
                    <a:pt x="623037" y="18636"/>
                  </a:lnTo>
                  <a:lnTo>
                    <a:pt x="654929" y="22155"/>
                  </a:lnTo>
                  <a:lnTo>
                    <a:pt x="688947" y="23718"/>
                  </a:lnTo>
                  <a:lnTo>
                    <a:pt x="721263" y="24413"/>
                  </a:lnTo>
                  <a:lnTo>
                    <a:pt x="764703" y="24804"/>
                  </a:lnTo>
                  <a:lnTo>
                    <a:pt x="805355" y="24920"/>
                  </a:lnTo>
                  <a:lnTo>
                    <a:pt x="846174" y="27600"/>
                  </a:lnTo>
                  <a:lnTo>
                    <a:pt x="886049" y="32033"/>
                  </a:lnTo>
                  <a:lnTo>
                    <a:pt x="926638" y="33346"/>
                  </a:lnTo>
                  <a:lnTo>
                    <a:pt x="966445" y="33735"/>
                  </a:lnTo>
                  <a:lnTo>
                    <a:pt x="1004368" y="33850"/>
                  </a:lnTo>
                  <a:lnTo>
                    <a:pt x="1048086" y="36540"/>
                  </a:lnTo>
                  <a:lnTo>
                    <a:pt x="1080493" y="4282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38"/>
          <p:cNvGrpSpPr/>
          <p:nvPr/>
        </p:nvGrpSpPr>
        <p:grpSpPr>
          <a:xfrm>
            <a:off x="4580930" y="2152055"/>
            <a:ext cx="1589485" cy="98227"/>
            <a:chOff x="4580930" y="2152055"/>
            <a:chExt cx="1589485" cy="98227"/>
          </a:xfrm>
        </p:grpSpPr>
        <p:sp>
          <p:nvSpPr>
            <p:cNvPr id="24" name="SMARTInkShape-24"/>
            <p:cNvSpPr/>
            <p:nvPr>
              <p:custDataLst>
                <p:tags r:id="rId33"/>
              </p:custDataLst>
            </p:nvPr>
          </p:nvSpPr>
          <p:spPr>
            <a:xfrm>
              <a:off x="4607719" y="2169914"/>
              <a:ext cx="1518048" cy="80368"/>
            </a:xfrm>
            <a:custGeom>
              <a:avLst/>
              <a:gdLst/>
              <a:ahLst/>
              <a:cxnLst/>
              <a:rect l="0" t="0" r="0" b="0"/>
              <a:pathLst>
                <a:path w="1518048" h="80368">
                  <a:moveTo>
                    <a:pt x="0" y="80367"/>
                  </a:moveTo>
                  <a:lnTo>
                    <a:pt x="0" y="80367"/>
                  </a:lnTo>
                  <a:lnTo>
                    <a:pt x="31390" y="80367"/>
                  </a:lnTo>
                  <a:lnTo>
                    <a:pt x="64883" y="80367"/>
                  </a:lnTo>
                  <a:lnTo>
                    <a:pt x="103251" y="79375"/>
                  </a:lnTo>
                  <a:lnTo>
                    <a:pt x="136839" y="75627"/>
                  </a:lnTo>
                  <a:lnTo>
                    <a:pt x="170950" y="73299"/>
                  </a:lnTo>
                  <a:lnTo>
                    <a:pt x="205954" y="71273"/>
                  </a:lnTo>
                  <a:lnTo>
                    <a:pt x="241356" y="67065"/>
                  </a:lnTo>
                  <a:lnTo>
                    <a:pt x="276933" y="61887"/>
                  </a:lnTo>
                  <a:lnTo>
                    <a:pt x="313581" y="57271"/>
                  </a:lnTo>
                  <a:lnTo>
                    <a:pt x="353020" y="55220"/>
                  </a:lnTo>
                  <a:lnTo>
                    <a:pt x="396346" y="51662"/>
                  </a:lnTo>
                  <a:lnTo>
                    <a:pt x="419011" y="49324"/>
                  </a:lnTo>
                  <a:lnTo>
                    <a:pt x="462717" y="44081"/>
                  </a:lnTo>
                  <a:lnTo>
                    <a:pt x="505292" y="39435"/>
                  </a:lnTo>
                  <a:lnTo>
                    <a:pt x="547366" y="37370"/>
                  </a:lnTo>
                  <a:lnTo>
                    <a:pt x="591862" y="33807"/>
                  </a:lnTo>
                  <a:lnTo>
                    <a:pt x="614841" y="31468"/>
                  </a:lnTo>
                  <a:lnTo>
                    <a:pt x="638097" y="29908"/>
                  </a:lnTo>
                  <a:lnTo>
                    <a:pt x="661538" y="28868"/>
                  </a:lnTo>
                  <a:lnTo>
                    <a:pt x="685104" y="28175"/>
                  </a:lnTo>
                  <a:lnTo>
                    <a:pt x="707759" y="26721"/>
                  </a:lnTo>
                  <a:lnTo>
                    <a:pt x="751453" y="22460"/>
                  </a:lnTo>
                  <a:lnTo>
                    <a:pt x="794023" y="17258"/>
                  </a:lnTo>
                  <a:lnTo>
                    <a:pt x="835102" y="12631"/>
                  </a:lnTo>
                  <a:lnTo>
                    <a:pt x="873203" y="10575"/>
                  </a:lnTo>
                  <a:lnTo>
                    <a:pt x="912627" y="7015"/>
                  </a:lnTo>
                  <a:lnTo>
                    <a:pt x="952307" y="3118"/>
                  </a:lnTo>
                  <a:lnTo>
                    <a:pt x="989787" y="1386"/>
                  </a:lnTo>
                  <a:lnTo>
                    <a:pt x="1026287" y="616"/>
                  </a:lnTo>
                  <a:lnTo>
                    <a:pt x="1062354" y="274"/>
                  </a:lnTo>
                  <a:lnTo>
                    <a:pt x="1098227" y="122"/>
                  </a:lnTo>
                  <a:lnTo>
                    <a:pt x="1131369" y="54"/>
                  </a:lnTo>
                  <a:lnTo>
                    <a:pt x="1162635" y="24"/>
                  </a:lnTo>
                  <a:lnTo>
                    <a:pt x="1207136" y="7"/>
                  </a:lnTo>
                  <a:lnTo>
                    <a:pt x="1245898" y="2"/>
                  </a:lnTo>
                  <a:lnTo>
                    <a:pt x="1282518" y="1"/>
                  </a:lnTo>
                  <a:lnTo>
                    <a:pt x="1318505" y="0"/>
                  </a:lnTo>
                  <a:lnTo>
                    <a:pt x="1356287" y="0"/>
                  </a:lnTo>
                  <a:lnTo>
                    <a:pt x="1387614" y="0"/>
                  </a:lnTo>
                  <a:lnTo>
                    <a:pt x="1429239" y="0"/>
                  </a:lnTo>
                  <a:lnTo>
                    <a:pt x="1466586" y="992"/>
                  </a:lnTo>
                  <a:lnTo>
                    <a:pt x="1518047" y="893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5"/>
            <p:cNvSpPr/>
            <p:nvPr>
              <p:custDataLst>
                <p:tags r:id="rId34"/>
              </p:custDataLst>
            </p:nvPr>
          </p:nvSpPr>
          <p:spPr>
            <a:xfrm>
              <a:off x="4580930" y="2152055"/>
              <a:ext cx="1589485" cy="98227"/>
            </a:xfrm>
            <a:custGeom>
              <a:avLst/>
              <a:gdLst/>
              <a:ahLst/>
              <a:cxnLst/>
              <a:rect l="0" t="0" r="0" b="0"/>
              <a:pathLst>
                <a:path w="1589485" h="98227">
                  <a:moveTo>
                    <a:pt x="0" y="98226"/>
                  </a:moveTo>
                  <a:lnTo>
                    <a:pt x="0" y="98226"/>
                  </a:lnTo>
                  <a:lnTo>
                    <a:pt x="37287" y="85797"/>
                  </a:lnTo>
                  <a:lnTo>
                    <a:pt x="79868" y="80447"/>
                  </a:lnTo>
                  <a:lnTo>
                    <a:pt x="120678" y="74548"/>
                  </a:lnTo>
                  <a:lnTo>
                    <a:pt x="165182" y="71367"/>
                  </a:lnTo>
                  <a:lnTo>
                    <a:pt x="198429" y="67106"/>
                  </a:lnTo>
                  <a:lnTo>
                    <a:pt x="233050" y="64551"/>
                  </a:lnTo>
                  <a:lnTo>
                    <a:pt x="268281" y="62424"/>
                  </a:lnTo>
                  <a:lnTo>
                    <a:pt x="303782" y="58171"/>
                  </a:lnTo>
                  <a:lnTo>
                    <a:pt x="342050" y="55619"/>
                  </a:lnTo>
                  <a:lnTo>
                    <a:pt x="382210" y="53493"/>
                  </a:lnTo>
                  <a:lnTo>
                    <a:pt x="423210" y="49240"/>
                  </a:lnTo>
                  <a:lnTo>
                    <a:pt x="464582" y="46689"/>
                  </a:lnTo>
                  <a:lnTo>
                    <a:pt x="507114" y="45555"/>
                  </a:lnTo>
                  <a:lnTo>
                    <a:pt x="529567" y="45253"/>
                  </a:lnTo>
                  <a:lnTo>
                    <a:pt x="552474" y="45051"/>
                  </a:lnTo>
                  <a:lnTo>
                    <a:pt x="596448" y="42181"/>
                  </a:lnTo>
                  <a:lnTo>
                    <a:pt x="640134" y="38591"/>
                  </a:lnTo>
                  <a:lnTo>
                    <a:pt x="662896" y="37633"/>
                  </a:lnTo>
                  <a:lnTo>
                    <a:pt x="686009" y="36995"/>
                  </a:lnTo>
                  <a:lnTo>
                    <a:pt x="730210" y="36286"/>
                  </a:lnTo>
                  <a:lnTo>
                    <a:pt x="773007" y="34978"/>
                  </a:lnTo>
                  <a:lnTo>
                    <a:pt x="815178" y="31090"/>
                  </a:lnTo>
                  <a:lnTo>
                    <a:pt x="857072" y="28700"/>
                  </a:lnTo>
                  <a:lnTo>
                    <a:pt x="898842" y="26646"/>
                  </a:lnTo>
                  <a:lnTo>
                    <a:pt x="940558" y="22426"/>
                  </a:lnTo>
                  <a:lnTo>
                    <a:pt x="982250" y="19889"/>
                  </a:lnTo>
                  <a:lnTo>
                    <a:pt x="1023930" y="18761"/>
                  </a:lnTo>
                  <a:lnTo>
                    <a:pt x="1065606" y="18260"/>
                  </a:lnTo>
                  <a:lnTo>
                    <a:pt x="1107279" y="15391"/>
                  </a:lnTo>
                  <a:lnTo>
                    <a:pt x="1147960" y="11801"/>
                  </a:lnTo>
                  <a:lnTo>
                    <a:pt x="1185884" y="10206"/>
                  </a:lnTo>
                  <a:lnTo>
                    <a:pt x="1225228" y="9497"/>
                  </a:lnTo>
                  <a:lnTo>
                    <a:pt x="1263882" y="9181"/>
                  </a:lnTo>
                  <a:lnTo>
                    <a:pt x="1297597" y="9041"/>
                  </a:lnTo>
                  <a:lnTo>
                    <a:pt x="1331764" y="8979"/>
                  </a:lnTo>
                  <a:lnTo>
                    <a:pt x="1365801" y="8951"/>
                  </a:lnTo>
                  <a:lnTo>
                    <a:pt x="1397466" y="8939"/>
                  </a:lnTo>
                  <a:lnTo>
                    <a:pt x="1428075" y="8934"/>
                  </a:lnTo>
                  <a:lnTo>
                    <a:pt x="1470553" y="8931"/>
                  </a:lnTo>
                  <a:lnTo>
                    <a:pt x="1505628" y="8930"/>
                  </a:lnTo>
                  <a:lnTo>
                    <a:pt x="1589484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39"/>
          <p:cNvGrpSpPr/>
          <p:nvPr/>
        </p:nvGrpSpPr>
        <p:grpSpPr>
          <a:xfrm>
            <a:off x="1750232" y="3679031"/>
            <a:ext cx="338807" cy="201330"/>
            <a:chOff x="1750232" y="3679031"/>
            <a:chExt cx="338807" cy="201330"/>
          </a:xfrm>
        </p:grpSpPr>
        <p:sp>
          <p:nvSpPr>
            <p:cNvPr id="27" name="SMARTInkShape-26"/>
            <p:cNvSpPr/>
            <p:nvPr>
              <p:custDataLst>
                <p:tags r:id="rId31"/>
              </p:custDataLst>
            </p:nvPr>
          </p:nvSpPr>
          <p:spPr>
            <a:xfrm>
              <a:off x="1750232" y="3679031"/>
              <a:ext cx="62496" cy="35707"/>
            </a:xfrm>
            <a:custGeom>
              <a:avLst/>
              <a:gdLst/>
              <a:ahLst/>
              <a:cxnLst/>
              <a:rect l="0" t="0" r="0" b="0"/>
              <a:pathLst>
                <a:path w="62496" h="35707">
                  <a:moveTo>
                    <a:pt x="53565" y="0"/>
                  </a:moveTo>
                  <a:lnTo>
                    <a:pt x="53565" y="0"/>
                  </a:lnTo>
                  <a:lnTo>
                    <a:pt x="53565" y="16250"/>
                  </a:lnTo>
                  <a:lnTo>
                    <a:pt x="48824" y="22123"/>
                  </a:lnTo>
                  <a:lnTo>
                    <a:pt x="43851" y="24715"/>
                  </a:lnTo>
                  <a:lnTo>
                    <a:pt x="26707" y="26607"/>
                  </a:lnTo>
                  <a:lnTo>
                    <a:pt x="509" y="26788"/>
                  </a:lnTo>
                  <a:lnTo>
                    <a:pt x="0" y="13487"/>
                  </a:lnTo>
                  <a:lnTo>
                    <a:pt x="988" y="11968"/>
                  </a:lnTo>
                  <a:lnTo>
                    <a:pt x="2639" y="10955"/>
                  </a:lnTo>
                  <a:lnTo>
                    <a:pt x="9702" y="9530"/>
                  </a:lnTo>
                  <a:lnTo>
                    <a:pt x="12417" y="9330"/>
                  </a:lnTo>
                  <a:lnTo>
                    <a:pt x="18079" y="11754"/>
                  </a:lnTo>
                  <a:lnTo>
                    <a:pt x="23903" y="15146"/>
                  </a:lnTo>
                  <a:lnTo>
                    <a:pt x="32760" y="18048"/>
                  </a:lnTo>
                  <a:lnTo>
                    <a:pt x="38696" y="22243"/>
                  </a:lnTo>
                  <a:lnTo>
                    <a:pt x="41995" y="27414"/>
                  </a:lnTo>
                  <a:lnTo>
                    <a:pt x="44114" y="34078"/>
                  </a:lnTo>
                  <a:lnTo>
                    <a:pt x="43295" y="34625"/>
                  </a:lnTo>
                  <a:lnTo>
                    <a:pt x="26847" y="35690"/>
                  </a:lnTo>
                  <a:lnTo>
                    <a:pt x="22508" y="35706"/>
                  </a:lnTo>
                  <a:lnTo>
                    <a:pt x="20954" y="34718"/>
                  </a:lnTo>
                  <a:lnTo>
                    <a:pt x="19918" y="33067"/>
                  </a:lnTo>
                  <a:lnTo>
                    <a:pt x="18460" y="26004"/>
                  </a:lnTo>
                  <a:lnTo>
                    <a:pt x="17967" y="19468"/>
                  </a:lnTo>
                  <a:lnTo>
                    <a:pt x="18919" y="18932"/>
                  </a:lnTo>
                  <a:lnTo>
                    <a:pt x="47735" y="17863"/>
                  </a:lnTo>
                  <a:lnTo>
                    <a:pt x="62495" y="2678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7"/>
            <p:cNvSpPr/>
            <p:nvPr>
              <p:custDataLst>
                <p:tags r:id="rId32"/>
              </p:custDataLst>
            </p:nvPr>
          </p:nvSpPr>
          <p:spPr>
            <a:xfrm>
              <a:off x="1991339" y="3831237"/>
              <a:ext cx="97700" cy="49124"/>
            </a:xfrm>
            <a:custGeom>
              <a:avLst/>
              <a:gdLst/>
              <a:ahLst/>
              <a:cxnLst/>
              <a:rect l="0" t="0" r="0" b="0"/>
              <a:pathLst>
                <a:path w="97700" h="49124">
                  <a:moveTo>
                    <a:pt x="71419" y="17458"/>
                  </a:moveTo>
                  <a:lnTo>
                    <a:pt x="71419" y="17458"/>
                  </a:lnTo>
                  <a:lnTo>
                    <a:pt x="76159" y="17458"/>
                  </a:lnTo>
                  <a:lnTo>
                    <a:pt x="81133" y="20104"/>
                  </a:lnTo>
                  <a:lnTo>
                    <a:pt x="86650" y="23595"/>
                  </a:lnTo>
                  <a:lnTo>
                    <a:pt x="92410" y="25147"/>
                  </a:lnTo>
                  <a:lnTo>
                    <a:pt x="94342" y="26552"/>
                  </a:lnTo>
                  <a:lnTo>
                    <a:pt x="95631" y="28482"/>
                  </a:lnTo>
                  <a:lnTo>
                    <a:pt x="97699" y="33967"/>
                  </a:lnTo>
                  <a:lnTo>
                    <a:pt x="90475" y="42888"/>
                  </a:lnTo>
                  <a:lnTo>
                    <a:pt x="80152" y="48585"/>
                  </a:lnTo>
                  <a:lnTo>
                    <a:pt x="75257" y="49123"/>
                  </a:lnTo>
                  <a:lnTo>
                    <a:pt x="35331" y="43814"/>
                  </a:lnTo>
                  <a:lnTo>
                    <a:pt x="16629" y="37284"/>
                  </a:lnTo>
                  <a:lnTo>
                    <a:pt x="8042" y="31892"/>
                  </a:lnTo>
                  <a:lnTo>
                    <a:pt x="3564" y="26188"/>
                  </a:lnTo>
                  <a:lnTo>
                    <a:pt x="191" y="17969"/>
                  </a:lnTo>
                  <a:lnTo>
                    <a:pt x="0" y="9815"/>
                  </a:lnTo>
                  <a:lnTo>
                    <a:pt x="4727" y="4169"/>
                  </a:lnTo>
                  <a:lnTo>
                    <a:pt x="9697" y="1630"/>
                  </a:lnTo>
                  <a:lnTo>
                    <a:pt x="25713" y="0"/>
                  </a:lnTo>
                  <a:lnTo>
                    <a:pt x="33908" y="2423"/>
                  </a:lnTo>
                  <a:lnTo>
                    <a:pt x="47252" y="12063"/>
                  </a:lnTo>
                  <a:lnTo>
                    <a:pt x="50757" y="17706"/>
                  </a:lnTo>
                  <a:lnTo>
                    <a:pt x="53006" y="29413"/>
                  </a:lnTo>
                  <a:lnTo>
                    <a:pt x="53395" y="38309"/>
                  </a:lnTo>
                  <a:lnTo>
                    <a:pt x="52458" y="40288"/>
                  </a:lnTo>
                  <a:lnTo>
                    <a:pt x="50841" y="41608"/>
                  </a:lnTo>
                  <a:lnTo>
                    <a:pt x="46398" y="44066"/>
                  </a:lnTo>
                  <a:lnTo>
                    <a:pt x="41116" y="48466"/>
                  </a:lnTo>
                  <a:lnTo>
                    <a:pt x="38319" y="49044"/>
                  </a:lnTo>
                  <a:lnTo>
                    <a:pt x="35462" y="48437"/>
                  </a:lnTo>
                  <a:lnTo>
                    <a:pt x="29641" y="46109"/>
                  </a:lnTo>
                  <a:lnTo>
                    <a:pt x="20786" y="43807"/>
                  </a:lnTo>
                  <a:lnTo>
                    <a:pt x="5930" y="31891"/>
                  </a:lnTo>
                  <a:lnTo>
                    <a:pt x="4940" y="29065"/>
                  </a:lnTo>
                  <a:lnTo>
                    <a:pt x="5271" y="26188"/>
                  </a:lnTo>
                  <a:lnTo>
                    <a:pt x="8192" y="19183"/>
                  </a:lnTo>
                  <a:lnTo>
                    <a:pt x="13439" y="13229"/>
                  </a:lnTo>
                  <a:lnTo>
                    <a:pt x="21176" y="10618"/>
                  </a:lnTo>
                  <a:lnTo>
                    <a:pt x="42539" y="8651"/>
                  </a:lnTo>
                  <a:lnTo>
                    <a:pt x="51346" y="20826"/>
                  </a:lnTo>
                  <a:lnTo>
                    <a:pt x="58747" y="25732"/>
                  </a:lnTo>
                  <a:lnTo>
                    <a:pt x="60826" y="30396"/>
                  </a:lnTo>
                  <a:lnTo>
                    <a:pt x="60388" y="33029"/>
                  </a:lnTo>
                  <a:lnTo>
                    <a:pt x="54655" y="42574"/>
                  </a:lnTo>
                  <a:lnTo>
                    <a:pt x="51401" y="43504"/>
                  </a:lnTo>
                  <a:lnTo>
                    <a:pt x="32318" y="44234"/>
                  </a:lnTo>
                  <a:lnTo>
                    <a:pt x="17841" y="3531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40"/>
          <p:cNvGrpSpPr/>
          <p:nvPr/>
        </p:nvGrpSpPr>
        <p:grpSpPr>
          <a:xfrm>
            <a:off x="3109704" y="3688080"/>
            <a:ext cx="337156" cy="212841"/>
            <a:chOff x="3109704" y="3688080"/>
            <a:chExt cx="337156" cy="212841"/>
          </a:xfrm>
        </p:grpSpPr>
        <p:sp>
          <p:nvSpPr>
            <p:cNvPr id="30" name="SMARTInkShape-28"/>
            <p:cNvSpPr/>
            <p:nvPr>
              <p:custDataLst>
                <p:tags r:id="rId29"/>
              </p:custDataLst>
            </p:nvPr>
          </p:nvSpPr>
          <p:spPr>
            <a:xfrm>
              <a:off x="3109704" y="3850078"/>
              <a:ext cx="94292" cy="50843"/>
            </a:xfrm>
            <a:custGeom>
              <a:avLst/>
              <a:gdLst/>
              <a:ahLst/>
              <a:cxnLst/>
              <a:rect l="0" t="0" r="0" b="0"/>
              <a:pathLst>
                <a:path w="94292" h="50843">
                  <a:moveTo>
                    <a:pt x="42476" y="34336"/>
                  </a:moveTo>
                  <a:lnTo>
                    <a:pt x="42476" y="34336"/>
                  </a:lnTo>
                  <a:lnTo>
                    <a:pt x="33914" y="25774"/>
                  </a:lnTo>
                  <a:lnTo>
                    <a:pt x="33655" y="20775"/>
                  </a:lnTo>
                  <a:lnTo>
                    <a:pt x="36240" y="15741"/>
                  </a:lnTo>
                  <a:lnTo>
                    <a:pt x="46851" y="3286"/>
                  </a:lnTo>
                  <a:lnTo>
                    <a:pt x="52027" y="692"/>
                  </a:lnTo>
                  <a:lnTo>
                    <a:pt x="54796" y="0"/>
                  </a:lnTo>
                  <a:lnTo>
                    <a:pt x="57635" y="532"/>
                  </a:lnTo>
                  <a:lnTo>
                    <a:pt x="66370" y="6020"/>
                  </a:lnTo>
                  <a:lnTo>
                    <a:pt x="90104" y="28440"/>
                  </a:lnTo>
                  <a:lnTo>
                    <a:pt x="93409" y="34361"/>
                  </a:lnTo>
                  <a:lnTo>
                    <a:pt x="94291" y="37329"/>
                  </a:lnTo>
                  <a:lnTo>
                    <a:pt x="93887" y="40300"/>
                  </a:lnTo>
                  <a:lnTo>
                    <a:pt x="90791" y="46247"/>
                  </a:lnTo>
                  <a:lnTo>
                    <a:pt x="87584" y="48230"/>
                  </a:lnTo>
                  <a:lnTo>
                    <a:pt x="78730" y="50433"/>
                  </a:lnTo>
                  <a:lnTo>
                    <a:pt x="68180" y="48766"/>
                  </a:lnTo>
                  <a:lnTo>
                    <a:pt x="53730" y="42250"/>
                  </a:lnTo>
                  <a:lnTo>
                    <a:pt x="33750" y="27963"/>
                  </a:lnTo>
                  <a:lnTo>
                    <a:pt x="30705" y="27111"/>
                  </a:lnTo>
                  <a:lnTo>
                    <a:pt x="29668" y="25550"/>
                  </a:lnTo>
                  <a:lnTo>
                    <a:pt x="29968" y="23518"/>
                  </a:lnTo>
                  <a:lnTo>
                    <a:pt x="32839" y="17868"/>
                  </a:lnTo>
                  <a:lnTo>
                    <a:pt x="42818" y="16889"/>
                  </a:lnTo>
                  <a:lnTo>
                    <a:pt x="74236" y="25595"/>
                  </a:lnTo>
                  <a:lnTo>
                    <a:pt x="85231" y="32989"/>
                  </a:lnTo>
                  <a:lnTo>
                    <a:pt x="84870" y="33438"/>
                  </a:lnTo>
                  <a:lnTo>
                    <a:pt x="81823" y="33937"/>
                  </a:lnTo>
                  <a:lnTo>
                    <a:pt x="80613" y="35062"/>
                  </a:lnTo>
                  <a:lnTo>
                    <a:pt x="79270" y="38958"/>
                  </a:lnTo>
                  <a:lnTo>
                    <a:pt x="77919" y="40394"/>
                  </a:lnTo>
                  <a:lnTo>
                    <a:pt x="55897" y="49150"/>
                  </a:lnTo>
                  <a:lnTo>
                    <a:pt x="44803" y="50842"/>
                  </a:lnTo>
                  <a:lnTo>
                    <a:pt x="35903" y="48948"/>
                  </a:lnTo>
                  <a:lnTo>
                    <a:pt x="0" y="27114"/>
                  </a:lnTo>
                  <a:lnTo>
                    <a:pt x="268" y="25552"/>
                  </a:lnTo>
                  <a:lnTo>
                    <a:pt x="6757" y="1647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9"/>
            <p:cNvSpPr/>
            <p:nvPr>
              <p:custDataLst>
                <p:tags r:id="rId30"/>
              </p:custDataLst>
            </p:nvPr>
          </p:nvSpPr>
          <p:spPr>
            <a:xfrm>
              <a:off x="3358225" y="3688080"/>
              <a:ext cx="88635" cy="34871"/>
            </a:xfrm>
            <a:custGeom>
              <a:avLst/>
              <a:gdLst/>
              <a:ahLst/>
              <a:cxnLst/>
              <a:rect l="0" t="0" r="0" b="0"/>
              <a:pathLst>
                <a:path w="88635" h="34871">
                  <a:moveTo>
                    <a:pt x="26127" y="8811"/>
                  </a:moveTo>
                  <a:lnTo>
                    <a:pt x="26127" y="8811"/>
                  </a:lnTo>
                  <a:lnTo>
                    <a:pt x="26127" y="4070"/>
                  </a:lnTo>
                  <a:lnTo>
                    <a:pt x="27119" y="2673"/>
                  </a:lnTo>
                  <a:lnTo>
                    <a:pt x="28772" y="1743"/>
                  </a:lnTo>
                  <a:lnTo>
                    <a:pt x="33815" y="249"/>
                  </a:lnTo>
                  <a:lnTo>
                    <a:pt x="42636" y="7601"/>
                  </a:lnTo>
                  <a:lnTo>
                    <a:pt x="50848" y="9564"/>
                  </a:lnTo>
                  <a:lnTo>
                    <a:pt x="60201" y="16468"/>
                  </a:lnTo>
                  <a:lnTo>
                    <a:pt x="61115" y="19820"/>
                  </a:lnTo>
                  <a:lnTo>
                    <a:pt x="61359" y="22104"/>
                  </a:lnTo>
                  <a:lnTo>
                    <a:pt x="58983" y="27286"/>
                  </a:lnTo>
                  <a:lnTo>
                    <a:pt x="56961" y="30057"/>
                  </a:lnTo>
                  <a:lnTo>
                    <a:pt x="52068" y="33136"/>
                  </a:lnTo>
                  <a:lnTo>
                    <a:pt x="41089" y="34870"/>
                  </a:lnTo>
                  <a:lnTo>
                    <a:pt x="30792" y="34283"/>
                  </a:lnTo>
                  <a:lnTo>
                    <a:pt x="14831" y="28375"/>
                  </a:lnTo>
                  <a:lnTo>
                    <a:pt x="1574" y="19336"/>
                  </a:lnTo>
                  <a:lnTo>
                    <a:pt x="332" y="15804"/>
                  </a:lnTo>
                  <a:lnTo>
                    <a:pt x="0" y="13473"/>
                  </a:lnTo>
                  <a:lnTo>
                    <a:pt x="772" y="11919"/>
                  </a:lnTo>
                  <a:lnTo>
                    <a:pt x="2278" y="10883"/>
                  </a:lnTo>
                  <a:lnTo>
                    <a:pt x="32774" y="1243"/>
                  </a:lnTo>
                  <a:lnTo>
                    <a:pt x="60171" y="0"/>
                  </a:lnTo>
                  <a:lnTo>
                    <a:pt x="68708" y="2580"/>
                  </a:lnTo>
                  <a:lnTo>
                    <a:pt x="77532" y="7580"/>
                  </a:lnTo>
                  <a:lnTo>
                    <a:pt x="78257" y="8982"/>
                  </a:lnTo>
                  <a:lnTo>
                    <a:pt x="79514" y="21132"/>
                  </a:lnTo>
                  <a:lnTo>
                    <a:pt x="78585" y="22978"/>
                  </a:lnTo>
                  <a:lnTo>
                    <a:pt x="76974" y="24208"/>
                  </a:lnTo>
                  <a:lnTo>
                    <a:pt x="72538" y="26568"/>
                  </a:lnTo>
                  <a:lnTo>
                    <a:pt x="64462" y="32483"/>
                  </a:lnTo>
                  <a:lnTo>
                    <a:pt x="58709" y="34215"/>
                  </a:lnTo>
                  <a:lnTo>
                    <a:pt x="33307" y="27789"/>
                  </a:lnTo>
                  <a:lnTo>
                    <a:pt x="30913" y="26424"/>
                  </a:lnTo>
                  <a:lnTo>
                    <a:pt x="29318" y="24522"/>
                  </a:lnTo>
                  <a:lnTo>
                    <a:pt x="26313" y="18137"/>
                  </a:lnTo>
                  <a:lnTo>
                    <a:pt x="30922" y="13117"/>
                  </a:lnTo>
                  <a:lnTo>
                    <a:pt x="34285" y="12674"/>
                  </a:lnTo>
                  <a:lnTo>
                    <a:pt x="64010" y="20002"/>
                  </a:lnTo>
                  <a:lnTo>
                    <a:pt x="88445" y="26636"/>
                  </a:lnTo>
                  <a:lnTo>
                    <a:pt x="88634" y="1774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SMARTInkShape-30"/>
          <p:cNvSpPr/>
          <p:nvPr>
            <p:custDataLst>
              <p:tags r:id="rId1"/>
            </p:custDataLst>
          </p:nvPr>
        </p:nvSpPr>
        <p:spPr>
          <a:xfrm>
            <a:off x="982266" y="6259711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0" y="0"/>
                </a:moveTo>
                <a:lnTo>
                  <a:pt x="0" y="0"/>
                </a:lnTo>
                <a:lnTo>
                  <a:pt x="8929" y="8930"/>
                </a:lnTo>
              </a:path>
            </a:pathLst>
          </a:custGeom>
          <a:ln w="19050">
            <a:solidFill>
              <a:srgbClr val="0093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Shape-31"/>
          <p:cNvSpPr/>
          <p:nvPr>
            <p:custDataLst>
              <p:tags r:id="rId2"/>
            </p:custDataLst>
          </p:nvPr>
        </p:nvSpPr>
        <p:spPr>
          <a:xfrm>
            <a:off x="2339780" y="2330757"/>
            <a:ext cx="641797" cy="357047"/>
          </a:xfrm>
          <a:custGeom>
            <a:avLst/>
            <a:gdLst/>
            <a:ahLst/>
            <a:cxnLst/>
            <a:rect l="0" t="0" r="0" b="0"/>
            <a:pathLst>
              <a:path w="641797" h="357047">
                <a:moveTo>
                  <a:pt x="428423" y="8821"/>
                </a:moveTo>
                <a:lnTo>
                  <a:pt x="428423" y="8821"/>
                </a:lnTo>
                <a:lnTo>
                  <a:pt x="423683" y="4081"/>
                </a:lnTo>
                <a:lnTo>
                  <a:pt x="388828" y="719"/>
                </a:lnTo>
                <a:lnTo>
                  <a:pt x="355924" y="259"/>
                </a:lnTo>
                <a:lnTo>
                  <a:pt x="317314" y="0"/>
                </a:lnTo>
                <a:lnTo>
                  <a:pt x="276610" y="905"/>
                </a:lnTo>
                <a:lnTo>
                  <a:pt x="234026" y="9609"/>
                </a:lnTo>
                <a:lnTo>
                  <a:pt x="191917" y="25623"/>
                </a:lnTo>
                <a:lnTo>
                  <a:pt x="152511" y="41759"/>
                </a:lnTo>
                <a:lnTo>
                  <a:pt x="116064" y="63026"/>
                </a:lnTo>
                <a:lnTo>
                  <a:pt x="72251" y="98384"/>
                </a:lnTo>
                <a:lnTo>
                  <a:pt x="32891" y="137568"/>
                </a:lnTo>
                <a:lnTo>
                  <a:pt x="11443" y="170292"/>
                </a:lnTo>
                <a:lnTo>
                  <a:pt x="3248" y="193917"/>
                </a:lnTo>
                <a:lnTo>
                  <a:pt x="0" y="237874"/>
                </a:lnTo>
                <a:lnTo>
                  <a:pt x="4598" y="255834"/>
                </a:lnTo>
                <a:lnTo>
                  <a:pt x="16985" y="273723"/>
                </a:lnTo>
                <a:lnTo>
                  <a:pt x="57480" y="306312"/>
                </a:lnTo>
                <a:lnTo>
                  <a:pt x="98565" y="328664"/>
                </a:lnTo>
                <a:lnTo>
                  <a:pt x="129714" y="340832"/>
                </a:lnTo>
                <a:lnTo>
                  <a:pt x="163041" y="347543"/>
                </a:lnTo>
                <a:lnTo>
                  <a:pt x="200343" y="352841"/>
                </a:lnTo>
                <a:lnTo>
                  <a:pt x="243655" y="355823"/>
                </a:lnTo>
                <a:lnTo>
                  <a:pt x="281624" y="356707"/>
                </a:lnTo>
                <a:lnTo>
                  <a:pt x="318010" y="356968"/>
                </a:lnTo>
                <a:lnTo>
                  <a:pt x="352934" y="357046"/>
                </a:lnTo>
                <a:lnTo>
                  <a:pt x="394550" y="354427"/>
                </a:lnTo>
                <a:lnTo>
                  <a:pt x="435953" y="344649"/>
                </a:lnTo>
                <a:lnTo>
                  <a:pt x="472795" y="327026"/>
                </a:lnTo>
                <a:lnTo>
                  <a:pt x="508736" y="310316"/>
                </a:lnTo>
                <a:lnTo>
                  <a:pt x="547295" y="283378"/>
                </a:lnTo>
                <a:lnTo>
                  <a:pt x="571131" y="269868"/>
                </a:lnTo>
                <a:lnTo>
                  <a:pt x="608725" y="229662"/>
                </a:lnTo>
                <a:lnTo>
                  <a:pt x="632035" y="189916"/>
                </a:lnTo>
                <a:lnTo>
                  <a:pt x="639565" y="161367"/>
                </a:lnTo>
                <a:lnTo>
                  <a:pt x="641796" y="124575"/>
                </a:lnTo>
                <a:lnTo>
                  <a:pt x="632976" y="86995"/>
                </a:lnTo>
                <a:lnTo>
                  <a:pt x="622536" y="64946"/>
                </a:lnTo>
                <a:lnTo>
                  <a:pt x="602990" y="42471"/>
                </a:lnTo>
                <a:lnTo>
                  <a:pt x="562307" y="10910"/>
                </a:lnTo>
                <a:lnTo>
                  <a:pt x="556374" y="7237"/>
                </a:lnTo>
                <a:lnTo>
                  <a:pt x="519582" y="2068"/>
                </a:lnTo>
                <a:close/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SMARTInkShape-Group43"/>
          <p:cNvGrpSpPr/>
          <p:nvPr/>
        </p:nvGrpSpPr>
        <p:grpSpPr>
          <a:xfrm>
            <a:off x="1230411" y="4384477"/>
            <a:ext cx="585912" cy="391484"/>
            <a:chOff x="1230411" y="4384477"/>
            <a:chExt cx="585912" cy="391484"/>
          </a:xfrm>
        </p:grpSpPr>
        <p:sp>
          <p:nvSpPr>
            <p:cNvPr id="50" name="SMARTInkShape-32"/>
            <p:cNvSpPr/>
            <p:nvPr>
              <p:custDataLst>
                <p:tags r:id="rId27"/>
              </p:custDataLst>
            </p:nvPr>
          </p:nvSpPr>
          <p:spPr>
            <a:xfrm>
              <a:off x="1714500" y="4420195"/>
              <a:ext cx="1" cy="8931"/>
            </a:xfrm>
            <a:custGeom>
              <a:avLst/>
              <a:gdLst/>
              <a:ahLst/>
              <a:cxnLst/>
              <a:rect l="0" t="0" r="0" b="0"/>
              <a:pathLst>
                <a:path w="1" h="8931">
                  <a:moveTo>
                    <a:pt x="0" y="8930"/>
                  </a:moveTo>
                  <a:lnTo>
                    <a:pt x="0" y="893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3"/>
            <p:cNvSpPr/>
            <p:nvPr>
              <p:custDataLst>
                <p:tags r:id="rId28"/>
              </p:custDataLst>
            </p:nvPr>
          </p:nvSpPr>
          <p:spPr>
            <a:xfrm>
              <a:off x="1230411" y="4384477"/>
              <a:ext cx="585912" cy="391484"/>
            </a:xfrm>
            <a:custGeom>
              <a:avLst/>
              <a:gdLst/>
              <a:ahLst/>
              <a:cxnLst/>
              <a:rect l="0" t="0" r="0" b="0"/>
              <a:pathLst>
                <a:path w="585912" h="391484">
                  <a:moveTo>
                    <a:pt x="260847" y="0"/>
                  </a:moveTo>
                  <a:lnTo>
                    <a:pt x="260847" y="0"/>
                  </a:lnTo>
                  <a:lnTo>
                    <a:pt x="221992" y="2645"/>
                  </a:lnTo>
                  <a:lnTo>
                    <a:pt x="185835" y="9713"/>
                  </a:lnTo>
                  <a:lnTo>
                    <a:pt x="148993" y="18091"/>
                  </a:lnTo>
                  <a:lnTo>
                    <a:pt x="105138" y="34551"/>
                  </a:lnTo>
                  <a:lnTo>
                    <a:pt x="66379" y="56912"/>
                  </a:lnTo>
                  <a:lnTo>
                    <a:pt x="38585" y="83083"/>
                  </a:lnTo>
                  <a:lnTo>
                    <a:pt x="4618" y="127115"/>
                  </a:lnTo>
                  <a:lnTo>
                    <a:pt x="731" y="135345"/>
                  </a:lnTo>
                  <a:lnTo>
                    <a:pt x="0" y="175370"/>
                  </a:lnTo>
                  <a:lnTo>
                    <a:pt x="8643" y="219849"/>
                  </a:lnTo>
                  <a:lnTo>
                    <a:pt x="27568" y="259885"/>
                  </a:lnTo>
                  <a:lnTo>
                    <a:pt x="57009" y="293870"/>
                  </a:lnTo>
                  <a:lnTo>
                    <a:pt x="95576" y="326923"/>
                  </a:lnTo>
                  <a:lnTo>
                    <a:pt x="133906" y="350143"/>
                  </a:lnTo>
                  <a:lnTo>
                    <a:pt x="173816" y="367959"/>
                  </a:lnTo>
                  <a:lnTo>
                    <a:pt x="215877" y="381876"/>
                  </a:lnTo>
                  <a:lnTo>
                    <a:pt x="249790" y="388003"/>
                  </a:lnTo>
                  <a:lnTo>
                    <a:pt x="291195" y="391453"/>
                  </a:lnTo>
                  <a:lnTo>
                    <a:pt x="328598" y="391483"/>
                  </a:lnTo>
                  <a:lnTo>
                    <a:pt x="363824" y="385649"/>
                  </a:lnTo>
                  <a:lnTo>
                    <a:pt x="402896" y="374789"/>
                  </a:lnTo>
                  <a:lnTo>
                    <a:pt x="444018" y="363089"/>
                  </a:lnTo>
                  <a:lnTo>
                    <a:pt x="482237" y="350231"/>
                  </a:lnTo>
                  <a:lnTo>
                    <a:pt x="520936" y="323921"/>
                  </a:lnTo>
                  <a:lnTo>
                    <a:pt x="548620" y="299536"/>
                  </a:lnTo>
                  <a:lnTo>
                    <a:pt x="561056" y="283940"/>
                  </a:lnTo>
                  <a:lnTo>
                    <a:pt x="574473" y="248943"/>
                  </a:lnTo>
                  <a:lnTo>
                    <a:pt x="585911" y="206931"/>
                  </a:lnTo>
                  <a:lnTo>
                    <a:pt x="580674" y="169970"/>
                  </a:lnTo>
                  <a:lnTo>
                    <a:pt x="570085" y="134005"/>
                  </a:lnTo>
                  <a:lnTo>
                    <a:pt x="551310" y="99230"/>
                  </a:lnTo>
                  <a:lnTo>
                    <a:pt x="517881" y="61268"/>
                  </a:lnTo>
                  <a:lnTo>
                    <a:pt x="495800" y="49388"/>
                  </a:lnTo>
                  <a:lnTo>
                    <a:pt x="458124" y="34477"/>
                  </a:lnTo>
                  <a:lnTo>
                    <a:pt x="419180" y="20137"/>
                  </a:lnTo>
                  <a:lnTo>
                    <a:pt x="389756" y="13910"/>
                  </a:lnTo>
                  <a:lnTo>
                    <a:pt x="356835" y="11143"/>
                  </a:lnTo>
                  <a:lnTo>
                    <a:pt x="325006" y="9913"/>
                  </a:lnTo>
                  <a:lnTo>
                    <a:pt x="293331" y="11351"/>
                  </a:lnTo>
                  <a:lnTo>
                    <a:pt x="259409" y="18604"/>
                  </a:lnTo>
                  <a:lnTo>
                    <a:pt x="225128" y="2678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SMARTInkShape-34"/>
          <p:cNvSpPr/>
          <p:nvPr>
            <p:custDataLst>
              <p:tags r:id="rId3"/>
            </p:custDataLst>
          </p:nvPr>
        </p:nvSpPr>
        <p:spPr>
          <a:xfrm>
            <a:off x="3235148" y="4439986"/>
            <a:ext cx="691279" cy="407021"/>
          </a:xfrm>
          <a:custGeom>
            <a:avLst/>
            <a:gdLst/>
            <a:ahLst/>
            <a:cxnLst/>
            <a:rect l="0" t="0" r="0" b="0"/>
            <a:pathLst>
              <a:path w="691279" h="407021">
                <a:moveTo>
                  <a:pt x="595688" y="87366"/>
                </a:moveTo>
                <a:lnTo>
                  <a:pt x="595688" y="87366"/>
                </a:lnTo>
                <a:lnTo>
                  <a:pt x="590948" y="73144"/>
                </a:lnTo>
                <a:lnTo>
                  <a:pt x="578037" y="60870"/>
                </a:lnTo>
                <a:lnTo>
                  <a:pt x="537410" y="36822"/>
                </a:lnTo>
                <a:lnTo>
                  <a:pt x="502904" y="23662"/>
                </a:lnTo>
                <a:lnTo>
                  <a:pt x="462804" y="13479"/>
                </a:lnTo>
                <a:lnTo>
                  <a:pt x="431457" y="9878"/>
                </a:lnTo>
                <a:lnTo>
                  <a:pt x="398673" y="7286"/>
                </a:lnTo>
                <a:lnTo>
                  <a:pt x="367566" y="2827"/>
                </a:lnTo>
                <a:lnTo>
                  <a:pt x="334558" y="183"/>
                </a:lnTo>
                <a:lnTo>
                  <a:pt x="300044" y="0"/>
                </a:lnTo>
                <a:lnTo>
                  <a:pt x="264861" y="3227"/>
                </a:lnTo>
                <a:lnTo>
                  <a:pt x="229380" y="5322"/>
                </a:lnTo>
                <a:lnTo>
                  <a:pt x="194760" y="8237"/>
                </a:lnTo>
                <a:lnTo>
                  <a:pt x="162836" y="16148"/>
                </a:lnTo>
                <a:lnTo>
                  <a:pt x="121713" y="31758"/>
                </a:lnTo>
                <a:lnTo>
                  <a:pt x="84393" y="48951"/>
                </a:lnTo>
                <a:lnTo>
                  <a:pt x="48200" y="71353"/>
                </a:lnTo>
                <a:lnTo>
                  <a:pt x="21822" y="96843"/>
                </a:lnTo>
                <a:lnTo>
                  <a:pt x="6179" y="123246"/>
                </a:lnTo>
                <a:lnTo>
                  <a:pt x="0" y="149921"/>
                </a:lnTo>
                <a:lnTo>
                  <a:pt x="5042" y="191738"/>
                </a:lnTo>
                <a:lnTo>
                  <a:pt x="14767" y="221478"/>
                </a:lnTo>
                <a:lnTo>
                  <a:pt x="43714" y="263935"/>
                </a:lnTo>
                <a:lnTo>
                  <a:pt x="82836" y="301278"/>
                </a:lnTo>
                <a:lnTo>
                  <a:pt x="117081" y="328349"/>
                </a:lnTo>
                <a:lnTo>
                  <a:pt x="145841" y="343628"/>
                </a:lnTo>
                <a:lnTo>
                  <a:pt x="177475" y="357034"/>
                </a:lnTo>
                <a:lnTo>
                  <a:pt x="208071" y="369606"/>
                </a:lnTo>
                <a:lnTo>
                  <a:pt x="240851" y="379162"/>
                </a:lnTo>
                <a:lnTo>
                  <a:pt x="274272" y="386717"/>
                </a:lnTo>
                <a:lnTo>
                  <a:pt x="305662" y="393382"/>
                </a:lnTo>
                <a:lnTo>
                  <a:pt x="338795" y="399652"/>
                </a:lnTo>
                <a:lnTo>
                  <a:pt x="372373" y="404753"/>
                </a:lnTo>
                <a:lnTo>
                  <a:pt x="403833" y="407020"/>
                </a:lnTo>
                <a:lnTo>
                  <a:pt x="434351" y="405383"/>
                </a:lnTo>
                <a:lnTo>
                  <a:pt x="465444" y="401347"/>
                </a:lnTo>
                <a:lnTo>
                  <a:pt x="499106" y="396246"/>
                </a:lnTo>
                <a:lnTo>
                  <a:pt x="542046" y="383056"/>
                </a:lnTo>
                <a:lnTo>
                  <a:pt x="584645" y="366580"/>
                </a:lnTo>
                <a:lnTo>
                  <a:pt x="629225" y="336105"/>
                </a:lnTo>
                <a:lnTo>
                  <a:pt x="656557" y="309233"/>
                </a:lnTo>
                <a:lnTo>
                  <a:pt x="681428" y="267746"/>
                </a:lnTo>
                <a:lnTo>
                  <a:pt x="688364" y="247902"/>
                </a:lnTo>
                <a:lnTo>
                  <a:pt x="691278" y="214417"/>
                </a:lnTo>
                <a:lnTo>
                  <a:pt x="685306" y="179360"/>
                </a:lnTo>
                <a:lnTo>
                  <a:pt x="671410" y="144829"/>
                </a:lnTo>
                <a:lnTo>
                  <a:pt x="643094" y="101547"/>
                </a:lnTo>
                <a:lnTo>
                  <a:pt x="631407" y="87366"/>
                </a:lnTo>
              </a:path>
            </a:pathLst>
          </a:custGeom>
          <a:ln w="19050">
            <a:solidFill>
              <a:srgbClr val="0093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SMARTInkShape-Group45"/>
          <p:cNvGrpSpPr/>
          <p:nvPr/>
        </p:nvGrpSpPr>
        <p:grpSpPr>
          <a:xfrm>
            <a:off x="258961" y="3491508"/>
            <a:ext cx="454968" cy="373718"/>
            <a:chOff x="258961" y="3491508"/>
            <a:chExt cx="454968" cy="373718"/>
          </a:xfrm>
        </p:grpSpPr>
        <p:sp>
          <p:nvSpPr>
            <p:cNvPr id="54" name="SMARTInkShape-35"/>
            <p:cNvSpPr/>
            <p:nvPr>
              <p:custDataLst>
                <p:tags r:id="rId23"/>
              </p:custDataLst>
            </p:nvPr>
          </p:nvSpPr>
          <p:spPr>
            <a:xfrm>
              <a:off x="375415" y="3500438"/>
              <a:ext cx="17492" cy="364788"/>
            </a:xfrm>
            <a:custGeom>
              <a:avLst/>
              <a:gdLst/>
              <a:ahLst/>
              <a:cxnLst/>
              <a:rect l="0" t="0" r="0" b="0"/>
              <a:pathLst>
                <a:path w="17492" h="364788">
                  <a:moveTo>
                    <a:pt x="17491" y="0"/>
                  </a:moveTo>
                  <a:lnTo>
                    <a:pt x="17491" y="0"/>
                  </a:lnTo>
                  <a:lnTo>
                    <a:pt x="8929" y="8561"/>
                  </a:lnTo>
                  <a:lnTo>
                    <a:pt x="8562" y="49993"/>
                  </a:lnTo>
                  <a:lnTo>
                    <a:pt x="8562" y="92960"/>
                  </a:lnTo>
                  <a:lnTo>
                    <a:pt x="7570" y="133197"/>
                  </a:lnTo>
                  <a:lnTo>
                    <a:pt x="873" y="158639"/>
                  </a:lnTo>
                  <a:lnTo>
                    <a:pt x="0" y="175878"/>
                  </a:lnTo>
                  <a:lnTo>
                    <a:pt x="2441" y="184993"/>
                  </a:lnTo>
                  <a:lnTo>
                    <a:pt x="5842" y="192351"/>
                  </a:lnTo>
                  <a:lnTo>
                    <a:pt x="8024" y="207806"/>
                  </a:lnTo>
                  <a:lnTo>
                    <a:pt x="8552" y="247832"/>
                  </a:lnTo>
                  <a:lnTo>
                    <a:pt x="9552" y="270028"/>
                  </a:lnTo>
                  <a:lnTo>
                    <a:pt x="15629" y="287642"/>
                  </a:lnTo>
                  <a:lnTo>
                    <a:pt x="17459" y="329063"/>
                  </a:lnTo>
                  <a:lnTo>
                    <a:pt x="17491" y="364787"/>
                  </a:lnTo>
                  <a:lnTo>
                    <a:pt x="17491" y="35718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6"/>
            <p:cNvSpPr/>
            <p:nvPr>
              <p:custDataLst>
                <p:tags r:id="rId24"/>
              </p:custDataLst>
            </p:nvPr>
          </p:nvSpPr>
          <p:spPr>
            <a:xfrm>
              <a:off x="258961" y="3625475"/>
              <a:ext cx="258962" cy="8909"/>
            </a:xfrm>
            <a:custGeom>
              <a:avLst/>
              <a:gdLst/>
              <a:ahLst/>
              <a:cxnLst/>
              <a:rect l="0" t="0" r="0" b="0"/>
              <a:pathLst>
                <a:path w="258962" h="8909">
                  <a:moveTo>
                    <a:pt x="0" y="8908"/>
                  </a:moveTo>
                  <a:lnTo>
                    <a:pt x="0" y="8908"/>
                  </a:lnTo>
                  <a:lnTo>
                    <a:pt x="23353" y="7916"/>
                  </a:lnTo>
                  <a:lnTo>
                    <a:pt x="63231" y="1219"/>
                  </a:lnTo>
                  <a:lnTo>
                    <a:pt x="107252" y="142"/>
                  </a:lnTo>
                  <a:lnTo>
                    <a:pt x="151817" y="0"/>
                  </a:lnTo>
                  <a:lnTo>
                    <a:pt x="192818" y="2628"/>
                  </a:lnTo>
                  <a:lnTo>
                    <a:pt x="233879" y="7667"/>
                  </a:lnTo>
                  <a:lnTo>
                    <a:pt x="258961" y="890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7"/>
            <p:cNvSpPr/>
            <p:nvPr>
              <p:custDataLst>
                <p:tags r:id="rId25"/>
              </p:custDataLst>
            </p:nvPr>
          </p:nvSpPr>
          <p:spPr>
            <a:xfrm>
              <a:off x="554018" y="3491508"/>
              <a:ext cx="53202" cy="312540"/>
            </a:xfrm>
            <a:custGeom>
              <a:avLst/>
              <a:gdLst/>
              <a:ahLst/>
              <a:cxnLst/>
              <a:rect l="0" t="0" r="0" b="0"/>
              <a:pathLst>
                <a:path w="53202" h="312540">
                  <a:moveTo>
                    <a:pt x="53201" y="0"/>
                  </a:moveTo>
                  <a:lnTo>
                    <a:pt x="53201" y="0"/>
                  </a:lnTo>
                  <a:lnTo>
                    <a:pt x="40772" y="29598"/>
                  </a:lnTo>
                  <a:lnTo>
                    <a:pt x="36414" y="68207"/>
                  </a:lnTo>
                  <a:lnTo>
                    <a:pt x="30742" y="112843"/>
                  </a:lnTo>
                  <a:lnTo>
                    <a:pt x="22954" y="151395"/>
                  </a:lnTo>
                  <a:lnTo>
                    <a:pt x="18563" y="188471"/>
                  </a:lnTo>
                  <a:lnTo>
                    <a:pt x="17696" y="226075"/>
                  </a:lnTo>
                  <a:lnTo>
                    <a:pt x="17501" y="268433"/>
                  </a:lnTo>
                  <a:lnTo>
                    <a:pt x="16498" y="279046"/>
                  </a:lnTo>
                  <a:lnTo>
                    <a:pt x="9795" y="297165"/>
                  </a:lnTo>
                  <a:lnTo>
                    <a:pt x="8920" y="306440"/>
                  </a:lnTo>
                  <a:lnTo>
                    <a:pt x="7806" y="308473"/>
                  </a:lnTo>
                  <a:lnTo>
                    <a:pt x="6070" y="309828"/>
                  </a:lnTo>
                  <a:lnTo>
                    <a:pt x="0" y="312380"/>
                  </a:lnTo>
                  <a:lnTo>
                    <a:pt x="8552" y="31253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8"/>
            <p:cNvSpPr/>
            <p:nvPr>
              <p:custDataLst>
                <p:tags r:id="rId26"/>
              </p:custDataLst>
            </p:nvPr>
          </p:nvSpPr>
          <p:spPr>
            <a:xfrm>
              <a:off x="491133" y="3616523"/>
              <a:ext cx="222796" cy="8931"/>
            </a:xfrm>
            <a:custGeom>
              <a:avLst/>
              <a:gdLst/>
              <a:ahLst/>
              <a:cxnLst/>
              <a:rect l="0" t="0" r="0" b="0"/>
              <a:pathLst>
                <a:path w="222796" h="8931">
                  <a:moveTo>
                    <a:pt x="0" y="0"/>
                  </a:moveTo>
                  <a:lnTo>
                    <a:pt x="0" y="0"/>
                  </a:lnTo>
                  <a:lnTo>
                    <a:pt x="39079" y="0"/>
                  </a:lnTo>
                  <a:lnTo>
                    <a:pt x="79268" y="4741"/>
                  </a:lnTo>
                  <a:lnTo>
                    <a:pt x="113114" y="7689"/>
                  </a:lnTo>
                  <a:lnTo>
                    <a:pt x="151475" y="8562"/>
                  </a:lnTo>
                  <a:lnTo>
                    <a:pt x="192640" y="8857"/>
                  </a:lnTo>
                  <a:lnTo>
                    <a:pt x="222795" y="8930"/>
                  </a:lnTo>
                  <a:lnTo>
                    <a:pt x="214312" y="893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46"/>
          <p:cNvGrpSpPr/>
          <p:nvPr/>
        </p:nvGrpSpPr>
        <p:grpSpPr>
          <a:xfrm>
            <a:off x="224800" y="3964781"/>
            <a:ext cx="721748" cy="714376"/>
            <a:chOff x="224800" y="3964781"/>
            <a:chExt cx="721748" cy="714376"/>
          </a:xfrm>
        </p:grpSpPr>
        <p:sp>
          <p:nvSpPr>
            <p:cNvPr id="59" name="SMARTInkShape-39"/>
            <p:cNvSpPr/>
            <p:nvPr>
              <p:custDataLst>
                <p:tags r:id="rId15"/>
              </p:custDataLst>
            </p:nvPr>
          </p:nvSpPr>
          <p:spPr>
            <a:xfrm>
              <a:off x="376312" y="4045148"/>
              <a:ext cx="25525" cy="250033"/>
            </a:xfrm>
            <a:custGeom>
              <a:avLst/>
              <a:gdLst/>
              <a:ahLst/>
              <a:cxnLst/>
              <a:rect l="0" t="0" r="0" b="0"/>
              <a:pathLst>
                <a:path w="25525" h="250033">
                  <a:moveTo>
                    <a:pt x="25524" y="0"/>
                  </a:moveTo>
                  <a:lnTo>
                    <a:pt x="25524" y="0"/>
                  </a:lnTo>
                  <a:lnTo>
                    <a:pt x="11285" y="26310"/>
                  </a:lnTo>
                  <a:lnTo>
                    <a:pt x="9730" y="52003"/>
                  </a:lnTo>
                  <a:lnTo>
                    <a:pt x="13127" y="76042"/>
                  </a:lnTo>
                  <a:lnTo>
                    <a:pt x="9038" y="119164"/>
                  </a:lnTo>
                  <a:lnTo>
                    <a:pt x="7936" y="161894"/>
                  </a:lnTo>
                  <a:lnTo>
                    <a:pt x="3005" y="198891"/>
                  </a:lnTo>
                  <a:lnTo>
                    <a:pt x="0" y="220768"/>
                  </a:lnTo>
                  <a:lnTo>
                    <a:pt x="7665" y="25003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0"/>
            <p:cNvSpPr/>
            <p:nvPr>
              <p:custDataLst>
                <p:tags r:id="rId16"/>
              </p:custDataLst>
            </p:nvPr>
          </p:nvSpPr>
          <p:spPr>
            <a:xfrm>
              <a:off x="267891" y="4161234"/>
              <a:ext cx="258962" cy="8931"/>
            </a:xfrm>
            <a:custGeom>
              <a:avLst/>
              <a:gdLst/>
              <a:ahLst/>
              <a:cxnLst/>
              <a:rect l="0" t="0" r="0" b="0"/>
              <a:pathLst>
                <a:path w="258962" h="8931">
                  <a:moveTo>
                    <a:pt x="0" y="0"/>
                  </a:moveTo>
                  <a:lnTo>
                    <a:pt x="0" y="0"/>
                  </a:lnTo>
                  <a:lnTo>
                    <a:pt x="32466" y="0"/>
                  </a:lnTo>
                  <a:lnTo>
                    <a:pt x="76757" y="993"/>
                  </a:lnTo>
                  <a:lnTo>
                    <a:pt x="113820" y="4740"/>
                  </a:lnTo>
                  <a:lnTo>
                    <a:pt x="154771" y="7689"/>
                  </a:lnTo>
                  <a:lnTo>
                    <a:pt x="194283" y="8685"/>
                  </a:lnTo>
                  <a:lnTo>
                    <a:pt x="234696" y="8908"/>
                  </a:lnTo>
                  <a:lnTo>
                    <a:pt x="258961" y="893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1"/>
            <p:cNvSpPr/>
            <p:nvPr>
              <p:custDataLst>
                <p:tags r:id="rId17"/>
              </p:custDataLst>
            </p:nvPr>
          </p:nvSpPr>
          <p:spPr>
            <a:xfrm>
              <a:off x="580430" y="4036219"/>
              <a:ext cx="17860" cy="241102"/>
            </a:xfrm>
            <a:custGeom>
              <a:avLst/>
              <a:gdLst/>
              <a:ahLst/>
              <a:cxnLst/>
              <a:rect l="0" t="0" r="0" b="0"/>
              <a:pathLst>
                <a:path w="17860" h="241102">
                  <a:moveTo>
                    <a:pt x="17859" y="0"/>
                  </a:moveTo>
                  <a:lnTo>
                    <a:pt x="17859" y="0"/>
                  </a:lnTo>
                  <a:lnTo>
                    <a:pt x="13119" y="0"/>
                  </a:lnTo>
                  <a:lnTo>
                    <a:pt x="11722" y="1984"/>
                  </a:lnTo>
                  <a:lnTo>
                    <a:pt x="9757" y="15250"/>
                  </a:lnTo>
                  <a:lnTo>
                    <a:pt x="4298" y="54410"/>
                  </a:lnTo>
                  <a:lnTo>
                    <a:pt x="1273" y="75873"/>
                  </a:lnTo>
                  <a:lnTo>
                    <a:pt x="6388" y="115161"/>
                  </a:lnTo>
                  <a:lnTo>
                    <a:pt x="8428" y="155848"/>
                  </a:lnTo>
                  <a:lnTo>
                    <a:pt x="8863" y="195993"/>
                  </a:lnTo>
                  <a:lnTo>
                    <a:pt x="7918" y="215278"/>
                  </a:lnTo>
                  <a:lnTo>
                    <a:pt x="108" y="240521"/>
                  </a:lnTo>
                  <a:lnTo>
                    <a:pt x="7698" y="241050"/>
                  </a:lnTo>
                  <a:lnTo>
                    <a:pt x="0" y="24110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2"/>
            <p:cNvSpPr/>
            <p:nvPr>
              <p:custDataLst>
                <p:tags r:id="rId18"/>
              </p:custDataLst>
            </p:nvPr>
          </p:nvSpPr>
          <p:spPr>
            <a:xfrm>
              <a:off x="477059" y="4143375"/>
              <a:ext cx="183739" cy="8931"/>
            </a:xfrm>
            <a:custGeom>
              <a:avLst/>
              <a:gdLst/>
              <a:ahLst/>
              <a:cxnLst/>
              <a:rect l="0" t="0" r="0" b="0"/>
              <a:pathLst>
                <a:path w="183739" h="8931">
                  <a:moveTo>
                    <a:pt x="5144" y="8930"/>
                  </a:moveTo>
                  <a:lnTo>
                    <a:pt x="5144" y="8930"/>
                  </a:lnTo>
                  <a:lnTo>
                    <a:pt x="0" y="8930"/>
                  </a:lnTo>
                  <a:lnTo>
                    <a:pt x="39606" y="8930"/>
                  </a:lnTo>
                  <a:lnTo>
                    <a:pt x="82529" y="8930"/>
                  </a:lnTo>
                  <a:lnTo>
                    <a:pt x="124793" y="2793"/>
                  </a:lnTo>
                  <a:lnTo>
                    <a:pt x="167172" y="109"/>
                  </a:lnTo>
                  <a:lnTo>
                    <a:pt x="183738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3"/>
            <p:cNvSpPr/>
            <p:nvPr>
              <p:custDataLst>
                <p:tags r:id="rId19"/>
              </p:custDataLst>
            </p:nvPr>
          </p:nvSpPr>
          <p:spPr>
            <a:xfrm>
              <a:off x="786108" y="3964781"/>
              <a:ext cx="160440" cy="44650"/>
            </a:xfrm>
            <a:custGeom>
              <a:avLst/>
              <a:gdLst/>
              <a:ahLst/>
              <a:cxnLst/>
              <a:rect l="0" t="0" r="0" b="0"/>
              <a:pathLst>
                <a:path w="160440" h="44650">
                  <a:moveTo>
                    <a:pt x="26494" y="44649"/>
                  </a:moveTo>
                  <a:lnTo>
                    <a:pt x="26494" y="44649"/>
                  </a:lnTo>
                  <a:lnTo>
                    <a:pt x="17013" y="35167"/>
                  </a:lnTo>
                  <a:lnTo>
                    <a:pt x="7066" y="30513"/>
                  </a:lnTo>
                  <a:lnTo>
                    <a:pt x="1636" y="29272"/>
                  </a:lnTo>
                  <a:lnTo>
                    <a:pt x="0" y="26460"/>
                  </a:lnTo>
                  <a:lnTo>
                    <a:pt x="894" y="22601"/>
                  </a:lnTo>
                  <a:lnTo>
                    <a:pt x="3474" y="18044"/>
                  </a:lnTo>
                  <a:lnTo>
                    <a:pt x="19570" y="10335"/>
                  </a:lnTo>
                  <a:lnTo>
                    <a:pt x="59169" y="3062"/>
                  </a:lnTo>
                  <a:lnTo>
                    <a:pt x="91617" y="1361"/>
                  </a:lnTo>
                  <a:lnTo>
                    <a:pt x="16043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4"/>
            <p:cNvSpPr/>
            <p:nvPr>
              <p:custDataLst>
                <p:tags r:id="rId20"/>
              </p:custDataLst>
            </p:nvPr>
          </p:nvSpPr>
          <p:spPr>
            <a:xfrm>
              <a:off x="224800" y="3973711"/>
              <a:ext cx="716681" cy="464144"/>
            </a:xfrm>
            <a:custGeom>
              <a:avLst/>
              <a:gdLst/>
              <a:ahLst/>
              <a:cxnLst/>
              <a:rect l="0" t="0" r="0" b="0"/>
              <a:pathLst>
                <a:path w="716681" h="464144">
                  <a:moveTo>
                    <a:pt x="302052" y="0"/>
                  </a:moveTo>
                  <a:lnTo>
                    <a:pt x="302052" y="0"/>
                  </a:lnTo>
                  <a:lnTo>
                    <a:pt x="287794" y="992"/>
                  </a:lnTo>
                  <a:lnTo>
                    <a:pt x="246099" y="15231"/>
                  </a:lnTo>
                  <a:lnTo>
                    <a:pt x="202768" y="29504"/>
                  </a:lnTo>
                  <a:lnTo>
                    <a:pt x="167793" y="42807"/>
                  </a:lnTo>
                  <a:lnTo>
                    <a:pt x="132295" y="55678"/>
                  </a:lnTo>
                  <a:lnTo>
                    <a:pt x="99287" y="74705"/>
                  </a:lnTo>
                  <a:lnTo>
                    <a:pt x="61467" y="107802"/>
                  </a:lnTo>
                  <a:lnTo>
                    <a:pt x="26083" y="151889"/>
                  </a:lnTo>
                  <a:lnTo>
                    <a:pt x="6328" y="187540"/>
                  </a:lnTo>
                  <a:lnTo>
                    <a:pt x="0" y="223245"/>
                  </a:lnTo>
                  <a:lnTo>
                    <a:pt x="1396" y="266899"/>
                  </a:lnTo>
                  <a:lnTo>
                    <a:pt x="10893" y="306954"/>
                  </a:lnTo>
                  <a:lnTo>
                    <a:pt x="31880" y="347154"/>
                  </a:lnTo>
                  <a:lnTo>
                    <a:pt x="57119" y="382766"/>
                  </a:lnTo>
                  <a:lnTo>
                    <a:pt x="98264" y="409938"/>
                  </a:lnTo>
                  <a:lnTo>
                    <a:pt x="132860" y="425734"/>
                  </a:lnTo>
                  <a:lnTo>
                    <a:pt x="170892" y="439344"/>
                  </a:lnTo>
                  <a:lnTo>
                    <a:pt x="213580" y="450653"/>
                  </a:lnTo>
                  <a:lnTo>
                    <a:pt x="257648" y="456649"/>
                  </a:lnTo>
                  <a:lnTo>
                    <a:pt x="302124" y="462064"/>
                  </a:lnTo>
                  <a:lnTo>
                    <a:pt x="344076" y="463668"/>
                  </a:lnTo>
                  <a:lnTo>
                    <a:pt x="381641" y="464143"/>
                  </a:lnTo>
                  <a:lnTo>
                    <a:pt x="417907" y="461638"/>
                  </a:lnTo>
                  <a:lnTo>
                    <a:pt x="453788" y="451967"/>
                  </a:lnTo>
                  <a:lnTo>
                    <a:pt x="489555" y="439179"/>
                  </a:lnTo>
                  <a:lnTo>
                    <a:pt x="532456" y="421228"/>
                  </a:lnTo>
                  <a:lnTo>
                    <a:pt x="575730" y="398574"/>
                  </a:lnTo>
                  <a:lnTo>
                    <a:pt x="613970" y="374990"/>
                  </a:lnTo>
                  <a:lnTo>
                    <a:pt x="631182" y="362123"/>
                  </a:lnTo>
                  <a:lnTo>
                    <a:pt x="670773" y="318325"/>
                  </a:lnTo>
                  <a:lnTo>
                    <a:pt x="692239" y="285129"/>
                  </a:lnTo>
                  <a:lnTo>
                    <a:pt x="703082" y="253485"/>
                  </a:lnTo>
                  <a:lnTo>
                    <a:pt x="712579" y="217982"/>
                  </a:lnTo>
                  <a:lnTo>
                    <a:pt x="716680" y="199076"/>
                  </a:lnTo>
                  <a:lnTo>
                    <a:pt x="715196" y="184059"/>
                  </a:lnTo>
                  <a:lnTo>
                    <a:pt x="704041" y="150227"/>
                  </a:lnTo>
                  <a:lnTo>
                    <a:pt x="688631" y="109601"/>
                  </a:lnTo>
                  <a:lnTo>
                    <a:pt x="672137" y="87926"/>
                  </a:lnTo>
                  <a:lnTo>
                    <a:pt x="636537" y="61507"/>
                  </a:lnTo>
                  <a:lnTo>
                    <a:pt x="598568" y="47023"/>
                  </a:lnTo>
                  <a:lnTo>
                    <a:pt x="561375" y="31374"/>
                  </a:lnTo>
                  <a:lnTo>
                    <a:pt x="520625" y="22954"/>
                  </a:lnTo>
                  <a:lnTo>
                    <a:pt x="481487" y="19858"/>
                  </a:lnTo>
                  <a:lnTo>
                    <a:pt x="445093" y="27771"/>
                  </a:lnTo>
                  <a:lnTo>
                    <a:pt x="406437" y="41801"/>
                  </a:lnTo>
                  <a:lnTo>
                    <a:pt x="364195" y="56572"/>
                  </a:lnTo>
                  <a:lnTo>
                    <a:pt x="335898" y="69456"/>
                  </a:lnTo>
                  <a:lnTo>
                    <a:pt x="293187" y="100321"/>
                  </a:lnTo>
                  <a:lnTo>
                    <a:pt x="257403" y="133945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5"/>
            <p:cNvSpPr/>
            <p:nvPr>
              <p:custDataLst>
                <p:tags r:id="rId21"/>
              </p:custDataLst>
            </p:nvPr>
          </p:nvSpPr>
          <p:spPr>
            <a:xfrm>
              <a:off x="468901" y="4518422"/>
              <a:ext cx="13303" cy="160735"/>
            </a:xfrm>
            <a:custGeom>
              <a:avLst/>
              <a:gdLst/>
              <a:ahLst/>
              <a:cxnLst/>
              <a:rect l="0" t="0" r="0" b="0"/>
              <a:pathLst>
                <a:path w="13303" h="160735">
                  <a:moveTo>
                    <a:pt x="13302" y="0"/>
                  </a:moveTo>
                  <a:lnTo>
                    <a:pt x="13302" y="0"/>
                  </a:lnTo>
                  <a:lnTo>
                    <a:pt x="13302" y="4740"/>
                  </a:lnTo>
                  <a:lnTo>
                    <a:pt x="12310" y="6136"/>
                  </a:lnTo>
                  <a:lnTo>
                    <a:pt x="10656" y="7068"/>
                  </a:lnTo>
                  <a:lnTo>
                    <a:pt x="8562" y="7689"/>
                  </a:lnTo>
                  <a:lnTo>
                    <a:pt x="6234" y="16315"/>
                  </a:lnTo>
                  <a:lnTo>
                    <a:pt x="2278" y="35261"/>
                  </a:lnTo>
                  <a:lnTo>
                    <a:pt x="0" y="41367"/>
                  </a:lnTo>
                  <a:lnTo>
                    <a:pt x="114" y="53442"/>
                  </a:lnTo>
                  <a:lnTo>
                    <a:pt x="3812" y="96592"/>
                  </a:lnTo>
                  <a:lnTo>
                    <a:pt x="4299" y="137919"/>
                  </a:lnTo>
                  <a:lnTo>
                    <a:pt x="4351" y="152431"/>
                  </a:lnTo>
                  <a:lnTo>
                    <a:pt x="5350" y="155199"/>
                  </a:lnTo>
                  <a:lnTo>
                    <a:pt x="13302" y="16073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6"/>
            <p:cNvSpPr/>
            <p:nvPr>
              <p:custDataLst>
                <p:tags r:id="rId22"/>
              </p:custDataLst>
            </p:nvPr>
          </p:nvSpPr>
          <p:spPr>
            <a:xfrm>
              <a:off x="348258" y="4573241"/>
              <a:ext cx="330399" cy="7690"/>
            </a:xfrm>
            <a:custGeom>
              <a:avLst/>
              <a:gdLst/>
              <a:ahLst/>
              <a:cxnLst/>
              <a:rect l="0" t="0" r="0" b="0"/>
              <a:pathLst>
                <a:path w="330399" h="7690">
                  <a:moveTo>
                    <a:pt x="0" y="7689"/>
                  </a:moveTo>
                  <a:lnTo>
                    <a:pt x="0" y="7689"/>
                  </a:lnTo>
                  <a:lnTo>
                    <a:pt x="39953" y="7689"/>
                  </a:lnTo>
                  <a:lnTo>
                    <a:pt x="83408" y="1552"/>
                  </a:lnTo>
                  <a:lnTo>
                    <a:pt x="116776" y="0"/>
                  </a:lnTo>
                  <a:lnTo>
                    <a:pt x="160388" y="3867"/>
                  </a:lnTo>
                  <a:lnTo>
                    <a:pt x="204543" y="6934"/>
                  </a:lnTo>
                  <a:lnTo>
                    <a:pt x="247807" y="7539"/>
                  </a:lnTo>
                  <a:lnTo>
                    <a:pt x="288250" y="7669"/>
                  </a:lnTo>
                  <a:lnTo>
                    <a:pt x="330398" y="768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SMARTInkShape-47"/>
          <p:cNvSpPr/>
          <p:nvPr>
            <p:custDataLst>
              <p:tags r:id="rId4"/>
            </p:custDataLst>
          </p:nvPr>
        </p:nvSpPr>
        <p:spPr>
          <a:xfrm>
            <a:off x="839391" y="4973836"/>
            <a:ext cx="391525" cy="8931"/>
          </a:xfrm>
          <a:custGeom>
            <a:avLst/>
            <a:gdLst/>
            <a:ahLst/>
            <a:cxnLst/>
            <a:rect l="0" t="0" r="0" b="0"/>
            <a:pathLst>
              <a:path w="391525" h="8931">
                <a:moveTo>
                  <a:pt x="0" y="8930"/>
                </a:moveTo>
                <a:lnTo>
                  <a:pt x="0" y="8930"/>
                </a:lnTo>
                <a:lnTo>
                  <a:pt x="37053" y="8930"/>
                </a:lnTo>
                <a:lnTo>
                  <a:pt x="77124" y="8930"/>
                </a:lnTo>
                <a:lnTo>
                  <a:pt x="121409" y="8930"/>
                </a:lnTo>
                <a:lnTo>
                  <a:pt x="157020" y="6284"/>
                </a:lnTo>
                <a:lnTo>
                  <a:pt x="195719" y="1241"/>
                </a:lnTo>
                <a:lnTo>
                  <a:pt x="237171" y="245"/>
                </a:lnTo>
                <a:lnTo>
                  <a:pt x="277674" y="32"/>
                </a:lnTo>
                <a:lnTo>
                  <a:pt x="313700" y="6"/>
                </a:lnTo>
                <a:lnTo>
                  <a:pt x="355417" y="1"/>
                </a:lnTo>
                <a:lnTo>
                  <a:pt x="391524" y="0"/>
                </a:lnTo>
                <a:lnTo>
                  <a:pt x="349969" y="0"/>
                </a:lnTo>
                <a:lnTo>
                  <a:pt x="305611" y="2646"/>
                </a:lnTo>
                <a:lnTo>
                  <a:pt x="265860" y="7689"/>
                </a:lnTo>
                <a:lnTo>
                  <a:pt x="226279" y="8561"/>
                </a:lnTo>
                <a:lnTo>
                  <a:pt x="191069" y="8821"/>
                </a:lnTo>
                <a:lnTo>
                  <a:pt x="157044" y="8897"/>
                </a:lnTo>
                <a:lnTo>
                  <a:pt x="113960" y="8923"/>
                </a:lnTo>
                <a:lnTo>
                  <a:pt x="98226" y="8930"/>
                </a:lnTo>
              </a:path>
            </a:pathLst>
          </a:custGeom>
          <a:ln w="19050">
            <a:solidFill>
              <a:srgbClr val="0093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MARTInkShape-48"/>
          <p:cNvSpPr/>
          <p:nvPr>
            <p:custDataLst>
              <p:tags r:id="rId5"/>
            </p:custDataLst>
          </p:nvPr>
        </p:nvSpPr>
        <p:spPr>
          <a:xfrm>
            <a:off x="785813" y="4895219"/>
            <a:ext cx="493393" cy="167237"/>
          </a:xfrm>
          <a:custGeom>
            <a:avLst/>
            <a:gdLst/>
            <a:ahLst/>
            <a:cxnLst/>
            <a:rect l="0" t="0" r="0" b="0"/>
            <a:pathLst>
              <a:path w="493393" h="167237">
                <a:moveTo>
                  <a:pt x="491133" y="33969"/>
                </a:moveTo>
                <a:lnTo>
                  <a:pt x="491133" y="33969"/>
                </a:lnTo>
                <a:lnTo>
                  <a:pt x="483011" y="26839"/>
                </a:lnTo>
                <a:lnTo>
                  <a:pt x="466788" y="18737"/>
                </a:lnTo>
                <a:lnTo>
                  <a:pt x="429401" y="7110"/>
                </a:lnTo>
                <a:lnTo>
                  <a:pt x="402540" y="0"/>
                </a:lnTo>
                <a:lnTo>
                  <a:pt x="398337" y="1401"/>
                </a:lnTo>
                <a:lnTo>
                  <a:pt x="391020" y="8249"/>
                </a:lnTo>
                <a:lnTo>
                  <a:pt x="390656" y="14838"/>
                </a:lnTo>
                <a:lnTo>
                  <a:pt x="395544" y="32742"/>
                </a:lnTo>
                <a:lnTo>
                  <a:pt x="409452" y="55654"/>
                </a:lnTo>
                <a:lnTo>
                  <a:pt x="451342" y="93313"/>
                </a:lnTo>
                <a:lnTo>
                  <a:pt x="486481" y="125016"/>
                </a:lnTo>
                <a:lnTo>
                  <a:pt x="493034" y="129005"/>
                </a:lnTo>
                <a:lnTo>
                  <a:pt x="493392" y="130068"/>
                </a:lnTo>
                <a:lnTo>
                  <a:pt x="492639" y="130777"/>
                </a:lnTo>
                <a:lnTo>
                  <a:pt x="452637" y="101649"/>
                </a:lnTo>
                <a:lnTo>
                  <a:pt x="409629" y="75817"/>
                </a:lnTo>
                <a:lnTo>
                  <a:pt x="374710" y="53644"/>
                </a:lnTo>
                <a:lnTo>
                  <a:pt x="339228" y="34507"/>
                </a:lnTo>
                <a:lnTo>
                  <a:pt x="303579" y="18915"/>
                </a:lnTo>
                <a:lnTo>
                  <a:pt x="265459" y="4757"/>
                </a:lnTo>
                <a:lnTo>
                  <a:pt x="240381" y="178"/>
                </a:lnTo>
                <a:lnTo>
                  <a:pt x="234668" y="528"/>
                </a:lnTo>
                <a:lnTo>
                  <a:pt x="230859" y="1753"/>
                </a:lnTo>
                <a:lnTo>
                  <a:pt x="228320" y="3561"/>
                </a:lnTo>
                <a:lnTo>
                  <a:pt x="227619" y="6752"/>
                </a:lnTo>
                <a:lnTo>
                  <a:pt x="229487" y="15588"/>
                </a:lnTo>
                <a:lnTo>
                  <a:pt x="265381" y="57357"/>
                </a:lnTo>
                <a:lnTo>
                  <a:pt x="307811" y="93532"/>
                </a:lnTo>
                <a:lnTo>
                  <a:pt x="323511" y="107800"/>
                </a:lnTo>
                <a:lnTo>
                  <a:pt x="324814" y="109979"/>
                </a:lnTo>
                <a:lnTo>
                  <a:pt x="324691" y="111431"/>
                </a:lnTo>
                <a:lnTo>
                  <a:pt x="323617" y="112399"/>
                </a:lnTo>
                <a:lnTo>
                  <a:pt x="303143" y="109021"/>
                </a:lnTo>
                <a:lnTo>
                  <a:pt x="258899" y="89101"/>
                </a:lnTo>
                <a:lnTo>
                  <a:pt x="218489" y="71207"/>
                </a:lnTo>
                <a:lnTo>
                  <a:pt x="178426" y="55693"/>
                </a:lnTo>
                <a:lnTo>
                  <a:pt x="143928" y="46138"/>
                </a:lnTo>
                <a:lnTo>
                  <a:pt x="106696" y="39007"/>
                </a:lnTo>
                <a:lnTo>
                  <a:pt x="92730" y="40508"/>
                </a:lnTo>
                <a:lnTo>
                  <a:pt x="89601" y="43289"/>
                </a:lnTo>
                <a:lnTo>
                  <a:pt x="88508" y="47127"/>
                </a:lnTo>
                <a:lnTo>
                  <a:pt x="88771" y="51671"/>
                </a:lnTo>
                <a:lnTo>
                  <a:pt x="103362" y="72286"/>
                </a:lnTo>
                <a:lnTo>
                  <a:pt x="143551" y="104964"/>
                </a:lnTo>
                <a:lnTo>
                  <a:pt x="186620" y="135113"/>
                </a:lnTo>
                <a:lnTo>
                  <a:pt x="220804" y="165625"/>
                </a:lnTo>
                <a:lnTo>
                  <a:pt x="220624" y="166388"/>
                </a:lnTo>
                <a:lnTo>
                  <a:pt x="219512" y="166896"/>
                </a:lnTo>
                <a:lnTo>
                  <a:pt x="217779" y="167236"/>
                </a:lnTo>
                <a:lnTo>
                  <a:pt x="213207" y="164966"/>
                </a:lnTo>
                <a:lnTo>
                  <a:pt x="205883" y="160650"/>
                </a:lnTo>
                <a:lnTo>
                  <a:pt x="168554" y="142165"/>
                </a:lnTo>
                <a:lnTo>
                  <a:pt x="132734" y="127036"/>
                </a:lnTo>
                <a:lnTo>
                  <a:pt x="91115" y="111846"/>
                </a:lnTo>
                <a:lnTo>
                  <a:pt x="72245" y="103307"/>
                </a:lnTo>
                <a:lnTo>
                  <a:pt x="0" y="105406"/>
                </a:lnTo>
              </a:path>
            </a:pathLst>
          </a:custGeom>
          <a:ln w="19050">
            <a:solidFill>
              <a:srgbClr val="0093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SMARTInkShape-Group49"/>
          <p:cNvGrpSpPr/>
          <p:nvPr/>
        </p:nvGrpSpPr>
        <p:grpSpPr>
          <a:xfrm>
            <a:off x="2216528" y="4134445"/>
            <a:ext cx="720770" cy="705447"/>
            <a:chOff x="2216528" y="4134445"/>
            <a:chExt cx="720770" cy="705447"/>
          </a:xfrm>
        </p:grpSpPr>
        <p:sp>
          <p:nvSpPr>
            <p:cNvPr id="70" name="SMARTInkShape-49"/>
            <p:cNvSpPr/>
            <p:nvPr>
              <p:custDataLst>
                <p:tags r:id="rId6"/>
              </p:custDataLst>
            </p:nvPr>
          </p:nvSpPr>
          <p:spPr>
            <a:xfrm>
              <a:off x="2388012" y="4304109"/>
              <a:ext cx="49794" cy="250033"/>
            </a:xfrm>
            <a:custGeom>
              <a:avLst/>
              <a:gdLst/>
              <a:ahLst/>
              <a:cxnLst/>
              <a:rect l="0" t="0" r="0" b="0"/>
              <a:pathLst>
                <a:path w="49794" h="250033">
                  <a:moveTo>
                    <a:pt x="5144" y="0"/>
                  </a:moveTo>
                  <a:lnTo>
                    <a:pt x="5144" y="0"/>
                  </a:lnTo>
                  <a:lnTo>
                    <a:pt x="2498" y="26029"/>
                  </a:lnTo>
                  <a:lnTo>
                    <a:pt x="0" y="44311"/>
                  </a:lnTo>
                  <a:lnTo>
                    <a:pt x="4271" y="84512"/>
                  </a:lnTo>
                  <a:lnTo>
                    <a:pt x="7675" y="125562"/>
                  </a:lnTo>
                  <a:lnTo>
                    <a:pt x="17550" y="160842"/>
                  </a:lnTo>
                  <a:lnTo>
                    <a:pt x="30869" y="197036"/>
                  </a:lnTo>
                  <a:lnTo>
                    <a:pt x="49793" y="25003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0"/>
            <p:cNvSpPr/>
            <p:nvPr>
              <p:custDataLst>
                <p:tags r:id="rId7"/>
              </p:custDataLst>
            </p:nvPr>
          </p:nvSpPr>
          <p:spPr>
            <a:xfrm>
              <a:off x="2232422" y="4375547"/>
              <a:ext cx="401837" cy="71438"/>
            </a:xfrm>
            <a:custGeom>
              <a:avLst/>
              <a:gdLst/>
              <a:ahLst/>
              <a:cxnLst/>
              <a:rect l="0" t="0" r="0" b="0"/>
              <a:pathLst>
                <a:path w="401837" h="71438">
                  <a:moveTo>
                    <a:pt x="0" y="0"/>
                  </a:moveTo>
                  <a:lnTo>
                    <a:pt x="0" y="0"/>
                  </a:lnTo>
                  <a:lnTo>
                    <a:pt x="24364" y="1984"/>
                  </a:lnTo>
                  <a:lnTo>
                    <a:pt x="64104" y="12274"/>
                  </a:lnTo>
                  <a:lnTo>
                    <a:pt x="108354" y="19402"/>
                  </a:lnTo>
                  <a:lnTo>
                    <a:pt x="143230" y="24600"/>
                  </a:lnTo>
                  <a:lnTo>
                    <a:pt x="185830" y="31097"/>
                  </a:lnTo>
                  <a:lnTo>
                    <a:pt x="230037" y="40942"/>
                  </a:lnTo>
                  <a:lnTo>
                    <a:pt x="274341" y="46563"/>
                  </a:lnTo>
                  <a:lnTo>
                    <a:pt x="312049" y="56933"/>
                  </a:lnTo>
                  <a:lnTo>
                    <a:pt x="401836" y="7143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51"/>
            <p:cNvSpPr/>
            <p:nvPr>
              <p:custDataLst>
                <p:tags r:id="rId8"/>
              </p:custDataLst>
            </p:nvPr>
          </p:nvSpPr>
          <p:spPr>
            <a:xfrm>
              <a:off x="2662215" y="4339828"/>
              <a:ext cx="16692" cy="196454"/>
            </a:xfrm>
            <a:custGeom>
              <a:avLst/>
              <a:gdLst/>
              <a:ahLst/>
              <a:cxnLst/>
              <a:rect l="0" t="0" r="0" b="0"/>
              <a:pathLst>
                <a:path w="16692" h="196454">
                  <a:moveTo>
                    <a:pt x="16691" y="0"/>
                  </a:moveTo>
                  <a:lnTo>
                    <a:pt x="16691" y="0"/>
                  </a:lnTo>
                  <a:lnTo>
                    <a:pt x="11951" y="0"/>
                  </a:lnTo>
                  <a:lnTo>
                    <a:pt x="10554" y="992"/>
                  </a:lnTo>
                  <a:lnTo>
                    <a:pt x="9623" y="2646"/>
                  </a:lnTo>
                  <a:lnTo>
                    <a:pt x="2862" y="22360"/>
                  </a:lnTo>
                  <a:lnTo>
                    <a:pt x="6921" y="50802"/>
                  </a:lnTo>
                  <a:lnTo>
                    <a:pt x="4742" y="59952"/>
                  </a:lnTo>
                  <a:lnTo>
                    <a:pt x="1458" y="68317"/>
                  </a:lnTo>
                  <a:lnTo>
                    <a:pt x="0" y="78650"/>
                  </a:lnTo>
                  <a:lnTo>
                    <a:pt x="6623" y="120908"/>
                  </a:lnTo>
                  <a:lnTo>
                    <a:pt x="10363" y="165198"/>
                  </a:lnTo>
                  <a:lnTo>
                    <a:pt x="16691" y="19645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52"/>
            <p:cNvSpPr/>
            <p:nvPr>
              <p:custDataLst>
                <p:tags r:id="rId9"/>
              </p:custDataLst>
            </p:nvPr>
          </p:nvSpPr>
          <p:spPr>
            <a:xfrm>
              <a:off x="2598539" y="4438055"/>
              <a:ext cx="232173" cy="53579"/>
            </a:xfrm>
            <a:custGeom>
              <a:avLst/>
              <a:gdLst/>
              <a:ahLst/>
              <a:cxnLst/>
              <a:rect l="0" t="0" r="0" b="0"/>
              <a:pathLst>
                <a:path w="232173" h="53579">
                  <a:moveTo>
                    <a:pt x="0" y="0"/>
                  </a:moveTo>
                  <a:lnTo>
                    <a:pt x="0" y="0"/>
                  </a:lnTo>
                  <a:lnTo>
                    <a:pt x="34339" y="12428"/>
                  </a:lnTo>
                  <a:lnTo>
                    <a:pt x="73149" y="18771"/>
                  </a:lnTo>
                  <a:lnTo>
                    <a:pt x="111412" y="29815"/>
                  </a:lnTo>
                  <a:lnTo>
                    <a:pt x="148325" y="34961"/>
                  </a:lnTo>
                  <a:lnTo>
                    <a:pt x="191062" y="45086"/>
                  </a:lnTo>
                  <a:lnTo>
                    <a:pt x="232172" y="5357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53"/>
            <p:cNvSpPr/>
            <p:nvPr>
              <p:custDataLst>
                <p:tags r:id="rId10"/>
              </p:custDataLst>
            </p:nvPr>
          </p:nvSpPr>
          <p:spPr>
            <a:xfrm>
              <a:off x="2216528" y="4134445"/>
              <a:ext cx="720770" cy="542564"/>
            </a:xfrm>
            <a:custGeom>
              <a:avLst/>
              <a:gdLst/>
              <a:ahLst/>
              <a:cxnLst/>
              <a:rect l="0" t="0" r="0" b="0"/>
              <a:pathLst>
                <a:path w="720770" h="542564">
                  <a:moveTo>
                    <a:pt x="337363" y="0"/>
                  </a:moveTo>
                  <a:lnTo>
                    <a:pt x="337363" y="0"/>
                  </a:lnTo>
                  <a:lnTo>
                    <a:pt x="308222" y="7068"/>
                  </a:lnTo>
                  <a:lnTo>
                    <a:pt x="269650" y="13303"/>
                  </a:lnTo>
                  <a:lnTo>
                    <a:pt x="235499" y="21250"/>
                  </a:lnTo>
                  <a:lnTo>
                    <a:pt x="194541" y="38961"/>
                  </a:lnTo>
                  <a:lnTo>
                    <a:pt x="160879" y="50791"/>
                  </a:lnTo>
                  <a:lnTo>
                    <a:pt x="116595" y="72063"/>
                  </a:lnTo>
                  <a:lnTo>
                    <a:pt x="78891" y="95374"/>
                  </a:lnTo>
                  <a:lnTo>
                    <a:pt x="36463" y="132100"/>
                  </a:lnTo>
                  <a:lnTo>
                    <a:pt x="24044" y="146024"/>
                  </a:lnTo>
                  <a:lnTo>
                    <a:pt x="4669" y="187938"/>
                  </a:lnTo>
                  <a:lnTo>
                    <a:pt x="0" y="214435"/>
                  </a:lnTo>
                  <a:lnTo>
                    <a:pt x="3357" y="255360"/>
                  </a:lnTo>
                  <a:lnTo>
                    <a:pt x="10636" y="290967"/>
                  </a:lnTo>
                  <a:lnTo>
                    <a:pt x="29113" y="329665"/>
                  </a:lnTo>
                  <a:lnTo>
                    <a:pt x="47041" y="355978"/>
                  </a:lnTo>
                  <a:lnTo>
                    <a:pt x="87905" y="394119"/>
                  </a:lnTo>
                  <a:lnTo>
                    <a:pt x="129300" y="421736"/>
                  </a:lnTo>
                  <a:lnTo>
                    <a:pt x="169815" y="446299"/>
                  </a:lnTo>
                  <a:lnTo>
                    <a:pt x="204044" y="464289"/>
                  </a:lnTo>
                  <a:lnTo>
                    <a:pt x="239322" y="482188"/>
                  </a:lnTo>
                  <a:lnTo>
                    <a:pt x="277556" y="497412"/>
                  </a:lnTo>
                  <a:lnTo>
                    <a:pt x="317658" y="510853"/>
                  </a:lnTo>
                  <a:lnTo>
                    <a:pt x="354675" y="524757"/>
                  </a:lnTo>
                  <a:lnTo>
                    <a:pt x="393425" y="532515"/>
                  </a:lnTo>
                  <a:lnTo>
                    <a:pt x="433679" y="537459"/>
                  </a:lnTo>
                  <a:lnTo>
                    <a:pt x="470742" y="542563"/>
                  </a:lnTo>
                  <a:lnTo>
                    <a:pt x="506859" y="541429"/>
                  </a:lnTo>
                  <a:lnTo>
                    <a:pt x="549878" y="532157"/>
                  </a:lnTo>
                  <a:lnTo>
                    <a:pt x="592184" y="520770"/>
                  </a:lnTo>
                  <a:lnTo>
                    <a:pt x="632869" y="501259"/>
                  </a:lnTo>
                  <a:lnTo>
                    <a:pt x="660795" y="477883"/>
                  </a:lnTo>
                  <a:lnTo>
                    <a:pt x="691440" y="436986"/>
                  </a:lnTo>
                  <a:lnTo>
                    <a:pt x="711608" y="392831"/>
                  </a:lnTo>
                  <a:lnTo>
                    <a:pt x="718456" y="366095"/>
                  </a:lnTo>
                  <a:lnTo>
                    <a:pt x="720769" y="325654"/>
                  </a:lnTo>
                  <a:lnTo>
                    <a:pt x="720234" y="285584"/>
                  </a:lnTo>
                  <a:lnTo>
                    <a:pt x="711603" y="243127"/>
                  </a:lnTo>
                  <a:lnTo>
                    <a:pt x="695604" y="201042"/>
                  </a:lnTo>
                  <a:lnTo>
                    <a:pt x="678479" y="161641"/>
                  </a:lnTo>
                  <a:lnTo>
                    <a:pt x="648491" y="125195"/>
                  </a:lnTo>
                  <a:lnTo>
                    <a:pt x="604075" y="86528"/>
                  </a:lnTo>
                  <a:lnTo>
                    <a:pt x="570288" y="62679"/>
                  </a:lnTo>
                  <a:lnTo>
                    <a:pt x="529299" y="43597"/>
                  </a:lnTo>
                  <a:lnTo>
                    <a:pt x="484742" y="30226"/>
                  </a:lnTo>
                  <a:lnTo>
                    <a:pt x="451482" y="19718"/>
                  </a:lnTo>
                  <a:lnTo>
                    <a:pt x="355222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54"/>
            <p:cNvSpPr/>
            <p:nvPr>
              <p:custDataLst>
                <p:tags r:id="rId11"/>
              </p:custDataLst>
            </p:nvPr>
          </p:nvSpPr>
          <p:spPr>
            <a:xfrm>
              <a:off x="2491383" y="4705945"/>
              <a:ext cx="34002" cy="133947"/>
            </a:xfrm>
            <a:custGeom>
              <a:avLst/>
              <a:gdLst/>
              <a:ahLst/>
              <a:cxnLst/>
              <a:rect l="0" t="0" r="0" b="0"/>
              <a:pathLst>
                <a:path w="34002" h="133947">
                  <a:moveTo>
                    <a:pt x="8930" y="0"/>
                  </a:moveTo>
                  <a:lnTo>
                    <a:pt x="8930" y="0"/>
                  </a:lnTo>
                  <a:lnTo>
                    <a:pt x="27021" y="20738"/>
                  </a:lnTo>
                  <a:lnTo>
                    <a:pt x="33141" y="33926"/>
                  </a:lnTo>
                  <a:lnTo>
                    <a:pt x="34001" y="37500"/>
                  </a:lnTo>
                  <a:lnTo>
                    <a:pt x="25779" y="72848"/>
                  </a:lnTo>
                  <a:lnTo>
                    <a:pt x="0" y="13394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55"/>
            <p:cNvSpPr/>
            <p:nvPr>
              <p:custDataLst>
                <p:tags r:id="rId12"/>
              </p:custDataLst>
            </p:nvPr>
          </p:nvSpPr>
          <p:spPr>
            <a:xfrm>
              <a:off x="2428875" y="4716484"/>
              <a:ext cx="258962" cy="60900"/>
            </a:xfrm>
            <a:custGeom>
              <a:avLst/>
              <a:gdLst/>
              <a:ahLst/>
              <a:cxnLst/>
              <a:rect l="0" t="0" r="0" b="0"/>
              <a:pathLst>
                <a:path w="258962" h="60900">
                  <a:moveTo>
                    <a:pt x="0" y="16250"/>
                  </a:moveTo>
                  <a:lnTo>
                    <a:pt x="0" y="16250"/>
                  </a:lnTo>
                  <a:lnTo>
                    <a:pt x="0" y="11510"/>
                  </a:lnTo>
                  <a:lnTo>
                    <a:pt x="2646" y="6537"/>
                  </a:lnTo>
                  <a:lnTo>
                    <a:pt x="4741" y="3822"/>
                  </a:lnTo>
                  <a:lnTo>
                    <a:pt x="12359" y="804"/>
                  </a:lnTo>
                  <a:lnTo>
                    <a:pt x="17169" y="0"/>
                  </a:lnTo>
                  <a:lnTo>
                    <a:pt x="57309" y="5670"/>
                  </a:lnTo>
                  <a:lnTo>
                    <a:pt x="97199" y="11735"/>
                  </a:lnTo>
                  <a:lnTo>
                    <a:pt x="140872" y="22488"/>
                  </a:lnTo>
                  <a:lnTo>
                    <a:pt x="175906" y="31217"/>
                  </a:lnTo>
                  <a:lnTo>
                    <a:pt x="258961" y="6089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56"/>
            <p:cNvSpPr/>
            <p:nvPr>
              <p:custDataLst>
                <p:tags r:id="rId13"/>
              </p:custDataLst>
            </p:nvPr>
          </p:nvSpPr>
          <p:spPr>
            <a:xfrm>
              <a:off x="2518172" y="4643438"/>
              <a:ext cx="80368" cy="187524"/>
            </a:xfrm>
            <a:custGeom>
              <a:avLst/>
              <a:gdLst/>
              <a:ahLst/>
              <a:cxnLst/>
              <a:rect l="0" t="0" r="0" b="0"/>
              <a:pathLst>
                <a:path w="80368" h="187524">
                  <a:moveTo>
                    <a:pt x="80367" y="0"/>
                  </a:moveTo>
                  <a:lnTo>
                    <a:pt x="80367" y="0"/>
                  </a:lnTo>
                  <a:lnTo>
                    <a:pt x="63858" y="0"/>
                  </a:lnTo>
                  <a:lnTo>
                    <a:pt x="54938" y="7688"/>
                  </a:lnTo>
                  <a:lnTo>
                    <a:pt x="38185" y="35350"/>
                  </a:lnTo>
                  <a:lnTo>
                    <a:pt x="37363" y="38449"/>
                  </a:lnTo>
                  <a:lnTo>
                    <a:pt x="11959" y="77943"/>
                  </a:lnTo>
                  <a:lnTo>
                    <a:pt x="1418" y="118230"/>
                  </a:lnTo>
                  <a:lnTo>
                    <a:pt x="55" y="162447"/>
                  </a:lnTo>
                  <a:lnTo>
                    <a:pt x="0" y="18752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57"/>
            <p:cNvSpPr/>
            <p:nvPr>
              <p:custDataLst>
                <p:tags r:id="rId14"/>
              </p:custDataLst>
            </p:nvPr>
          </p:nvSpPr>
          <p:spPr>
            <a:xfrm>
              <a:off x="2411016" y="4661297"/>
              <a:ext cx="232173" cy="44649"/>
            </a:xfrm>
            <a:custGeom>
              <a:avLst/>
              <a:gdLst/>
              <a:ahLst/>
              <a:cxnLst/>
              <a:rect l="0" t="0" r="0" b="0"/>
              <a:pathLst>
                <a:path w="232173" h="44649">
                  <a:moveTo>
                    <a:pt x="232172" y="44648"/>
                  </a:moveTo>
                  <a:lnTo>
                    <a:pt x="232172" y="44648"/>
                  </a:lnTo>
                  <a:lnTo>
                    <a:pt x="200135" y="43656"/>
                  </a:lnTo>
                  <a:lnTo>
                    <a:pt x="162625" y="35554"/>
                  </a:lnTo>
                  <a:lnTo>
                    <a:pt x="120391" y="26168"/>
                  </a:lnTo>
                  <a:lnTo>
                    <a:pt x="76351" y="176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531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 Forms Hydrogen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632"/>
            <a:ext cx="4846320" cy="4864608"/>
          </a:xfrm>
        </p:spPr>
        <p:txBody>
          <a:bodyPr>
            <a:normAutofit/>
          </a:bodyPr>
          <a:lstStyle/>
          <a:p>
            <a:r>
              <a:rPr lang="en-US" dirty="0"/>
              <a:t>Molecules of water are attracted to one another and form hydrogen bonds</a:t>
            </a:r>
          </a:p>
          <a:p>
            <a:pPr lvl="1"/>
            <a:r>
              <a:rPr lang="en-US" dirty="0"/>
              <a:t>Opposites attract</a:t>
            </a:r>
          </a:p>
          <a:p>
            <a:r>
              <a:rPr lang="en-US" dirty="0"/>
              <a:t>Each molecule of water can make up to </a:t>
            </a:r>
            <a:r>
              <a:rPr lang="en-US" u="sng" dirty="0">
                <a:solidFill>
                  <a:srgbClr val="FF0000"/>
                </a:solidFill>
              </a:rPr>
              <a:t>four hydrogen bonds</a:t>
            </a:r>
          </a:p>
          <a:p>
            <a:r>
              <a:rPr lang="en-US" dirty="0"/>
              <a:t>Hydrogen bonds are VERY weak</a:t>
            </a:r>
          </a:p>
        </p:txBody>
      </p:sp>
      <p:pic>
        <p:nvPicPr>
          <p:cNvPr id="4" name="Picture 4" descr="hydrogen bonds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0" y="1845330"/>
            <a:ext cx="3647125" cy="395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SMARTInkShape-Group50"/>
          <p:cNvGrpSpPr/>
          <p:nvPr/>
        </p:nvGrpSpPr>
        <p:grpSpPr>
          <a:xfrm>
            <a:off x="6858000" y="2893219"/>
            <a:ext cx="44649" cy="428626"/>
            <a:chOff x="6858000" y="2893219"/>
            <a:chExt cx="44649" cy="428626"/>
          </a:xfrm>
        </p:grpSpPr>
        <p:sp>
          <p:nvSpPr>
            <p:cNvPr id="5" name="SMARTInkShape-58"/>
            <p:cNvSpPr/>
            <p:nvPr>
              <p:custDataLst>
                <p:tags r:id="rId19"/>
              </p:custDataLst>
            </p:nvPr>
          </p:nvSpPr>
          <p:spPr>
            <a:xfrm>
              <a:off x="6858000" y="2893219"/>
              <a:ext cx="26790" cy="116087"/>
            </a:xfrm>
            <a:custGeom>
              <a:avLst/>
              <a:gdLst/>
              <a:ahLst/>
              <a:cxnLst/>
              <a:rect l="0" t="0" r="0" b="0"/>
              <a:pathLst>
                <a:path w="26790" h="116087">
                  <a:moveTo>
                    <a:pt x="26789" y="0"/>
                  </a:moveTo>
                  <a:lnTo>
                    <a:pt x="26789" y="0"/>
                  </a:lnTo>
                  <a:lnTo>
                    <a:pt x="12550" y="30462"/>
                  </a:lnTo>
                  <a:lnTo>
                    <a:pt x="2074" y="71478"/>
                  </a:lnTo>
                  <a:lnTo>
                    <a:pt x="0" y="11608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9"/>
            <p:cNvSpPr/>
            <p:nvPr>
              <p:custDataLst>
                <p:tags r:id="rId20"/>
              </p:custDataLst>
            </p:nvPr>
          </p:nvSpPr>
          <p:spPr>
            <a:xfrm>
              <a:off x="6893719" y="3080742"/>
              <a:ext cx="8930" cy="80368"/>
            </a:xfrm>
            <a:custGeom>
              <a:avLst/>
              <a:gdLst/>
              <a:ahLst/>
              <a:cxnLst/>
              <a:rect l="0" t="0" r="0" b="0"/>
              <a:pathLst>
                <a:path w="8930" h="80368">
                  <a:moveTo>
                    <a:pt x="0" y="0"/>
                  </a:moveTo>
                  <a:lnTo>
                    <a:pt x="0" y="0"/>
                  </a:lnTo>
                  <a:lnTo>
                    <a:pt x="992" y="38565"/>
                  </a:lnTo>
                  <a:lnTo>
                    <a:pt x="8929" y="8036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0"/>
            <p:cNvSpPr/>
            <p:nvPr>
              <p:custDataLst>
                <p:tags r:id="rId21"/>
              </p:custDataLst>
            </p:nvPr>
          </p:nvSpPr>
          <p:spPr>
            <a:xfrm>
              <a:off x="6875859" y="3241477"/>
              <a:ext cx="1" cy="80368"/>
            </a:xfrm>
            <a:custGeom>
              <a:avLst/>
              <a:gdLst/>
              <a:ahLst/>
              <a:cxnLst/>
              <a:rect l="0" t="0" r="0" b="0"/>
              <a:pathLst>
                <a:path w="1" h="80368">
                  <a:moveTo>
                    <a:pt x="0" y="0"/>
                  </a:moveTo>
                  <a:lnTo>
                    <a:pt x="0" y="0"/>
                  </a:lnTo>
                  <a:lnTo>
                    <a:pt x="0" y="39217"/>
                  </a:lnTo>
                  <a:lnTo>
                    <a:pt x="0" y="8036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51"/>
          <p:cNvGrpSpPr/>
          <p:nvPr/>
        </p:nvGrpSpPr>
        <p:grpSpPr>
          <a:xfrm>
            <a:off x="5730221" y="2565103"/>
            <a:ext cx="708085" cy="1102689"/>
            <a:chOff x="5730221" y="2565103"/>
            <a:chExt cx="708085" cy="1102689"/>
          </a:xfrm>
        </p:grpSpPr>
        <p:sp>
          <p:nvSpPr>
            <p:cNvPr id="9" name="SMARTInkShape-61"/>
            <p:cNvSpPr/>
            <p:nvPr>
              <p:custDataLst>
                <p:tags r:id="rId14"/>
              </p:custDataLst>
            </p:nvPr>
          </p:nvSpPr>
          <p:spPr>
            <a:xfrm>
              <a:off x="5730221" y="2565103"/>
              <a:ext cx="324108" cy="434572"/>
            </a:xfrm>
            <a:custGeom>
              <a:avLst/>
              <a:gdLst/>
              <a:ahLst/>
              <a:cxnLst/>
              <a:rect l="0" t="0" r="0" b="0"/>
              <a:pathLst>
                <a:path w="324108" h="434572">
                  <a:moveTo>
                    <a:pt x="324107" y="42366"/>
                  </a:moveTo>
                  <a:lnTo>
                    <a:pt x="324107" y="42366"/>
                  </a:lnTo>
                  <a:lnTo>
                    <a:pt x="324107" y="14560"/>
                  </a:lnTo>
                  <a:lnTo>
                    <a:pt x="321462" y="7518"/>
                  </a:lnTo>
                  <a:lnTo>
                    <a:pt x="319367" y="4251"/>
                  </a:lnTo>
                  <a:lnTo>
                    <a:pt x="309102" y="621"/>
                  </a:lnTo>
                  <a:lnTo>
                    <a:pt x="294617" y="0"/>
                  </a:lnTo>
                  <a:lnTo>
                    <a:pt x="253129" y="10332"/>
                  </a:lnTo>
                  <a:lnTo>
                    <a:pt x="213450" y="25598"/>
                  </a:lnTo>
                  <a:lnTo>
                    <a:pt x="193565" y="37890"/>
                  </a:lnTo>
                  <a:lnTo>
                    <a:pt x="153019" y="81268"/>
                  </a:lnTo>
                  <a:lnTo>
                    <a:pt x="134204" y="118412"/>
                  </a:lnTo>
                  <a:lnTo>
                    <a:pt x="134335" y="156179"/>
                  </a:lnTo>
                  <a:lnTo>
                    <a:pt x="140658" y="190851"/>
                  </a:lnTo>
                  <a:lnTo>
                    <a:pt x="151684" y="229233"/>
                  </a:lnTo>
                  <a:lnTo>
                    <a:pt x="160769" y="268124"/>
                  </a:lnTo>
                  <a:lnTo>
                    <a:pt x="167599" y="308989"/>
                  </a:lnTo>
                  <a:lnTo>
                    <a:pt x="166169" y="336670"/>
                  </a:lnTo>
                  <a:lnTo>
                    <a:pt x="155803" y="377834"/>
                  </a:lnTo>
                  <a:lnTo>
                    <a:pt x="135676" y="407133"/>
                  </a:lnTo>
                  <a:lnTo>
                    <a:pt x="123282" y="418797"/>
                  </a:lnTo>
                  <a:lnTo>
                    <a:pt x="100561" y="429949"/>
                  </a:lnTo>
                  <a:lnTo>
                    <a:pt x="63735" y="434571"/>
                  </a:lnTo>
                  <a:lnTo>
                    <a:pt x="46660" y="429669"/>
                  </a:lnTo>
                  <a:lnTo>
                    <a:pt x="30141" y="419883"/>
                  </a:lnTo>
                  <a:lnTo>
                    <a:pt x="6013" y="391994"/>
                  </a:lnTo>
                  <a:lnTo>
                    <a:pt x="1912" y="385584"/>
                  </a:lnTo>
                  <a:lnTo>
                    <a:pt x="0" y="367878"/>
                  </a:lnTo>
                  <a:lnTo>
                    <a:pt x="3451" y="346780"/>
                  </a:lnTo>
                  <a:lnTo>
                    <a:pt x="16549" y="314574"/>
                  </a:lnTo>
                  <a:lnTo>
                    <a:pt x="44574" y="278475"/>
                  </a:lnTo>
                  <a:lnTo>
                    <a:pt x="62248" y="264680"/>
                  </a:lnTo>
                  <a:lnTo>
                    <a:pt x="101659" y="248018"/>
                  </a:lnTo>
                  <a:lnTo>
                    <a:pt x="127890" y="241545"/>
                  </a:lnTo>
                  <a:lnTo>
                    <a:pt x="168160" y="234617"/>
                  </a:lnTo>
                  <a:lnTo>
                    <a:pt x="202604" y="231290"/>
                  </a:lnTo>
                  <a:lnTo>
                    <a:pt x="242686" y="230304"/>
                  </a:lnTo>
                  <a:lnTo>
                    <a:pt x="270529" y="22988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2"/>
            <p:cNvSpPr/>
            <p:nvPr>
              <p:custDataLst>
                <p:tags r:id="rId15"/>
              </p:custDataLst>
            </p:nvPr>
          </p:nvSpPr>
          <p:spPr>
            <a:xfrm>
              <a:off x="5851551" y="3340331"/>
              <a:ext cx="283145" cy="327461"/>
            </a:xfrm>
            <a:custGeom>
              <a:avLst/>
              <a:gdLst/>
              <a:ahLst/>
              <a:cxnLst/>
              <a:rect l="0" t="0" r="0" b="0"/>
              <a:pathLst>
                <a:path w="283145" h="327461">
                  <a:moveTo>
                    <a:pt x="283144" y="44021"/>
                  </a:moveTo>
                  <a:lnTo>
                    <a:pt x="283144" y="44021"/>
                  </a:lnTo>
                  <a:lnTo>
                    <a:pt x="283144" y="39280"/>
                  </a:lnTo>
                  <a:lnTo>
                    <a:pt x="280499" y="34307"/>
                  </a:lnTo>
                  <a:lnTo>
                    <a:pt x="262407" y="10095"/>
                  </a:lnTo>
                  <a:lnTo>
                    <a:pt x="257413" y="6521"/>
                  </a:lnTo>
                  <a:lnTo>
                    <a:pt x="243927" y="2549"/>
                  </a:lnTo>
                  <a:lnTo>
                    <a:pt x="220496" y="0"/>
                  </a:lnTo>
                  <a:lnTo>
                    <a:pt x="195349" y="4298"/>
                  </a:lnTo>
                  <a:lnTo>
                    <a:pt x="167503" y="16596"/>
                  </a:lnTo>
                  <a:lnTo>
                    <a:pt x="152043" y="32494"/>
                  </a:lnTo>
                  <a:lnTo>
                    <a:pt x="130689" y="65556"/>
                  </a:lnTo>
                  <a:lnTo>
                    <a:pt x="124863" y="94498"/>
                  </a:lnTo>
                  <a:lnTo>
                    <a:pt x="130023" y="132705"/>
                  </a:lnTo>
                  <a:lnTo>
                    <a:pt x="143243" y="171561"/>
                  </a:lnTo>
                  <a:lnTo>
                    <a:pt x="159929" y="212419"/>
                  </a:lnTo>
                  <a:lnTo>
                    <a:pt x="164946" y="244839"/>
                  </a:lnTo>
                  <a:lnTo>
                    <a:pt x="161692" y="270099"/>
                  </a:lnTo>
                  <a:lnTo>
                    <a:pt x="149704" y="290152"/>
                  </a:lnTo>
                  <a:lnTo>
                    <a:pt x="124103" y="308661"/>
                  </a:lnTo>
                  <a:lnTo>
                    <a:pt x="81881" y="324572"/>
                  </a:lnTo>
                  <a:lnTo>
                    <a:pt x="66033" y="327460"/>
                  </a:lnTo>
                  <a:lnTo>
                    <a:pt x="49728" y="323452"/>
                  </a:lnTo>
                  <a:lnTo>
                    <a:pt x="26461" y="310039"/>
                  </a:lnTo>
                  <a:lnTo>
                    <a:pt x="5560" y="292469"/>
                  </a:lnTo>
                  <a:lnTo>
                    <a:pt x="1024" y="277804"/>
                  </a:lnTo>
                  <a:lnTo>
                    <a:pt x="0" y="260041"/>
                  </a:lnTo>
                  <a:lnTo>
                    <a:pt x="2851" y="245532"/>
                  </a:lnTo>
                  <a:lnTo>
                    <a:pt x="10072" y="235115"/>
                  </a:lnTo>
                  <a:lnTo>
                    <a:pt x="35618" y="215603"/>
                  </a:lnTo>
                  <a:lnTo>
                    <a:pt x="70126" y="207969"/>
                  </a:lnTo>
                  <a:lnTo>
                    <a:pt x="107819" y="205390"/>
                  </a:lnTo>
                  <a:lnTo>
                    <a:pt x="175988" y="21368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63"/>
            <p:cNvSpPr/>
            <p:nvPr>
              <p:custDataLst>
                <p:tags r:id="rId16"/>
              </p:custDataLst>
            </p:nvPr>
          </p:nvSpPr>
          <p:spPr>
            <a:xfrm>
              <a:off x="6279180" y="2750344"/>
              <a:ext cx="150196" cy="35720"/>
            </a:xfrm>
            <a:custGeom>
              <a:avLst/>
              <a:gdLst/>
              <a:ahLst/>
              <a:cxnLst/>
              <a:rect l="0" t="0" r="0" b="0"/>
              <a:pathLst>
                <a:path w="150196" h="35720">
                  <a:moveTo>
                    <a:pt x="16250" y="0"/>
                  </a:moveTo>
                  <a:lnTo>
                    <a:pt x="16250" y="0"/>
                  </a:lnTo>
                  <a:lnTo>
                    <a:pt x="11509" y="4740"/>
                  </a:lnTo>
                  <a:lnTo>
                    <a:pt x="6536" y="7068"/>
                  </a:lnTo>
                  <a:lnTo>
                    <a:pt x="3821" y="7688"/>
                  </a:lnTo>
                  <a:lnTo>
                    <a:pt x="2010" y="9094"/>
                  </a:lnTo>
                  <a:lnTo>
                    <a:pt x="0" y="13302"/>
                  </a:lnTo>
                  <a:lnTo>
                    <a:pt x="455" y="14821"/>
                  </a:lnTo>
                  <a:lnTo>
                    <a:pt x="1751" y="15834"/>
                  </a:lnTo>
                  <a:lnTo>
                    <a:pt x="6829" y="16959"/>
                  </a:lnTo>
                  <a:lnTo>
                    <a:pt x="48650" y="17806"/>
                  </a:lnTo>
                  <a:lnTo>
                    <a:pt x="91772" y="22589"/>
                  </a:lnTo>
                  <a:lnTo>
                    <a:pt x="150195" y="357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64"/>
            <p:cNvSpPr/>
            <p:nvPr>
              <p:custDataLst>
                <p:tags r:id="rId17"/>
              </p:custDataLst>
            </p:nvPr>
          </p:nvSpPr>
          <p:spPr>
            <a:xfrm>
              <a:off x="6340078" y="3446859"/>
              <a:ext cx="53578" cy="142876"/>
            </a:xfrm>
            <a:custGeom>
              <a:avLst/>
              <a:gdLst/>
              <a:ahLst/>
              <a:cxnLst/>
              <a:rect l="0" t="0" r="0" b="0"/>
              <a:pathLst>
                <a:path w="53578" h="142876">
                  <a:moveTo>
                    <a:pt x="53577" y="0"/>
                  </a:moveTo>
                  <a:lnTo>
                    <a:pt x="53577" y="0"/>
                  </a:lnTo>
                  <a:lnTo>
                    <a:pt x="36409" y="21910"/>
                  </a:lnTo>
                  <a:lnTo>
                    <a:pt x="29639" y="36368"/>
                  </a:lnTo>
                  <a:lnTo>
                    <a:pt x="20223" y="71529"/>
                  </a:lnTo>
                  <a:lnTo>
                    <a:pt x="10613" y="114175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65"/>
            <p:cNvSpPr/>
            <p:nvPr>
              <p:custDataLst>
                <p:tags r:id="rId18"/>
              </p:custDataLst>
            </p:nvPr>
          </p:nvSpPr>
          <p:spPr>
            <a:xfrm>
              <a:off x="6313289" y="3482578"/>
              <a:ext cx="125017" cy="17861"/>
            </a:xfrm>
            <a:custGeom>
              <a:avLst/>
              <a:gdLst/>
              <a:ahLst/>
              <a:cxnLst/>
              <a:rect l="0" t="0" r="0" b="0"/>
              <a:pathLst>
                <a:path w="125017" h="17861">
                  <a:moveTo>
                    <a:pt x="0" y="0"/>
                  </a:moveTo>
                  <a:lnTo>
                    <a:pt x="0" y="0"/>
                  </a:lnTo>
                  <a:lnTo>
                    <a:pt x="40722" y="992"/>
                  </a:lnTo>
                  <a:lnTo>
                    <a:pt x="81615" y="8102"/>
                  </a:lnTo>
                  <a:lnTo>
                    <a:pt x="125016" y="178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52"/>
          <p:cNvGrpSpPr/>
          <p:nvPr/>
        </p:nvGrpSpPr>
        <p:grpSpPr>
          <a:xfrm>
            <a:off x="6616898" y="2193303"/>
            <a:ext cx="571501" cy="280221"/>
            <a:chOff x="6616898" y="2193303"/>
            <a:chExt cx="571501" cy="280221"/>
          </a:xfrm>
        </p:grpSpPr>
        <p:sp>
          <p:nvSpPr>
            <p:cNvPr id="15" name="SMARTInkShape-66"/>
            <p:cNvSpPr/>
            <p:nvPr>
              <p:custDataLst>
                <p:tags r:id="rId12"/>
              </p:custDataLst>
            </p:nvPr>
          </p:nvSpPr>
          <p:spPr>
            <a:xfrm>
              <a:off x="6616898" y="2193303"/>
              <a:ext cx="115500" cy="155101"/>
            </a:xfrm>
            <a:custGeom>
              <a:avLst/>
              <a:gdLst/>
              <a:ahLst/>
              <a:cxnLst/>
              <a:rect l="0" t="0" r="0" b="0"/>
              <a:pathLst>
                <a:path w="115500" h="155101">
                  <a:moveTo>
                    <a:pt x="17860" y="12330"/>
                  </a:moveTo>
                  <a:lnTo>
                    <a:pt x="17860" y="12330"/>
                  </a:lnTo>
                  <a:lnTo>
                    <a:pt x="18852" y="26588"/>
                  </a:lnTo>
                  <a:lnTo>
                    <a:pt x="24989" y="41800"/>
                  </a:lnTo>
                  <a:lnTo>
                    <a:pt x="53599" y="84494"/>
                  </a:lnTo>
                  <a:lnTo>
                    <a:pt x="65489" y="102983"/>
                  </a:lnTo>
                  <a:lnTo>
                    <a:pt x="109397" y="139912"/>
                  </a:lnTo>
                  <a:lnTo>
                    <a:pt x="115499" y="145716"/>
                  </a:lnTo>
                  <a:lnTo>
                    <a:pt x="108842" y="138043"/>
                  </a:lnTo>
                  <a:lnTo>
                    <a:pt x="81530" y="98416"/>
                  </a:lnTo>
                  <a:lnTo>
                    <a:pt x="55985" y="54779"/>
                  </a:lnTo>
                  <a:lnTo>
                    <a:pt x="45362" y="35822"/>
                  </a:lnTo>
                  <a:lnTo>
                    <a:pt x="38020" y="21778"/>
                  </a:lnTo>
                  <a:lnTo>
                    <a:pt x="22430" y="4679"/>
                  </a:lnTo>
                  <a:lnTo>
                    <a:pt x="20907" y="1276"/>
                  </a:lnTo>
                  <a:lnTo>
                    <a:pt x="19891" y="0"/>
                  </a:lnTo>
                  <a:lnTo>
                    <a:pt x="19215" y="141"/>
                  </a:lnTo>
                  <a:lnTo>
                    <a:pt x="18461" y="2944"/>
                  </a:lnTo>
                  <a:lnTo>
                    <a:pt x="18127" y="7497"/>
                  </a:lnTo>
                  <a:lnTo>
                    <a:pt x="30312" y="49192"/>
                  </a:lnTo>
                  <a:lnTo>
                    <a:pt x="47367" y="85780"/>
                  </a:lnTo>
                  <a:lnTo>
                    <a:pt x="74772" y="127689"/>
                  </a:lnTo>
                  <a:lnTo>
                    <a:pt x="98136" y="155100"/>
                  </a:lnTo>
                  <a:lnTo>
                    <a:pt x="98201" y="150433"/>
                  </a:lnTo>
                  <a:lnTo>
                    <a:pt x="95569" y="145477"/>
                  </a:lnTo>
                  <a:lnTo>
                    <a:pt x="67775" y="108918"/>
                  </a:lnTo>
                  <a:lnTo>
                    <a:pt x="36965" y="66548"/>
                  </a:lnTo>
                  <a:lnTo>
                    <a:pt x="9990" y="26429"/>
                  </a:lnTo>
                  <a:lnTo>
                    <a:pt x="3402" y="21799"/>
                  </a:lnTo>
                  <a:lnTo>
                    <a:pt x="1008" y="16569"/>
                  </a:lnTo>
                  <a:lnTo>
                    <a:pt x="672" y="17140"/>
                  </a:lnTo>
                  <a:lnTo>
                    <a:pt x="0" y="2126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67"/>
            <p:cNvSpPr/>
            <p:nvPr>
              <p:custDataLst>
                <p:tags r:id="rId13"/>
              </p:custDataLst>
            </p:nvPr>
          </p:nvSpPr>
          <p:spPr>
            <a:xfrm>
              <a:off x="6911578" y="2330648"/>
              <a:ext cx="276821" cy="142876"/>
            </a:xfrm>
            <a:custGeom>
              <a:avLst/>
              <a:gdLst/>
              <a:ahLst/>
              <a:cxnLst/>
              <a:rect l="0" t="0" r="0" b="0"/>
              <a:pathLst>
                <a:path w="276821" h="142876">
                  <a:moveTo>
                    <a:pt x="276820" y="0"/>
                  </a:moveTo>
                  <a:lnTo>
                    <a:pt x="276820" y="0"/>
                  </a:lnTo>
                  <a:lnTo>
                    <a:pt x="256704" y="20118"/>
                  </a:lnTo>
                  <a:lnTo>
                    <a:pt x="213330" y="43373"/>
                  </a:lnTo>
                  <a:lnTo>
                    <a:pt x="177407" y="59684"/>
                  </a:lnTo>
                  <a:lnTo>
                    <a:pt x="135769" y="78340"/>
                  </a:lnTo>
                  <a:lnTo>
                    <a:pt x="110342" y="91342"/>
                  </a:lnTo>
                  <a:lnTo>
                    <a:pt x="87596" y="105117"/>
                  </a:lnTo>
                  <a:lnTo>
                    <a:pt x="74650" y="110219"/>
                  </a:lnTo>
                  <a:lnTo>
                    <a:pt x="72587" y="110190"/>
                  </a:lnTo>
                  <a:lnTo>
                    <a:pt x="72203" y="109179"/>
                  </a:lnTo>
                  <a:lnTo>
                    <a:pt x="74424" y="105410"/>
                  </a:lnTo>
                  <a:lnTo>
                    <a:pt x="76405" y="103015"/>
                  </a:lnTo>
                  <a:lnTo>
                    <a:pt x="113246" y="78778"/>
                  </a:lnTo>
                  <a:lnTo>
                    <a:pt x="151244" y="56499"/>
                  </a:lnTo>
                  <a:lnTo>
                    <a:pt x="187413" y="37509"/>
                  </a:lnTo>
                  <a:lnTo>
                    <a:pt x="228365" y="21778"/>
                  </a:lnTo>
                  <a:lnTo>
                    <a:pt x="271132" y="2701"/>
                  </a:lnTo>
                  <a:lnTo>
                    <a:pt x="273028" y="1801"/>
                  </a:lnTo>
                  <a:lnTo>
                    <a:pt x="274292" y="2193"/>
                  </a:lnTo>
                  <a:lnTo>
                    <a:pt x="275134" y="3446"/>
                  </a:lnTo>
                  <a:lnTo>
                    <a:pt x="275696" y="5274"/>
                  </a:lnTo>
                  <a:lnTo>
                    <a:pt x="268383" y="12597"/>
                  </a:lnTo>
                  <a:lnTo>
                    <a:pt x="224924" y="39179"/>
                  </a:lnTo>
                  <a:lnTo>
                    <a:pt x="182563" y="62604"/>
                  </a:lnTo>
                  <a:lnTo>
                    <a:pt x="146697" y="80396"/>
                  </a:lnTo>
                  <a:lnTo>
                    <a:pt x="103171" y="104186"/>
                  </a:lnTo>
                  <a:lnTo>
                    <a:pt x="64477" y="120865"/>
                  </a:lnTo>
                  <a:lnTo>
                    <a:pt x="24247" y="138804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53"/>
          <p:cNvGrpSpPr/>
          <p:nvPr/>
        </p:nvGrpSpPr>
        <p:grpSpPr>
          <a:xfrm>
            <a:off x="7813477" y="4661297"/>
            <a:ext cx="625079" cy="267892"/>
            <a:chOff x="7813477" y="4661297"/>
            <a:chExt cx="625079" cy="267892"/>
          </a:xfrm>
        </p:grpSpPr>
        <p:sp>
          <p:nvSpPr>
            <p:cNvPr id="18" name="SMARTInkShape-68"/>
            <p:cNvSpPr/>
            <p:nvPr>
              <p:custDataLst>
                <p:tags r:id="rId10"/>
              </p:custDataLst>
            </p:nvPr>
          </p:nvSpPr>
          <p:spPr>
            <a:xfrm>
              <a:off x="7813477" y="4741664"/>
              <a:ext cx="178594" cy="187525"/>
            </a:xfrm>
            <a:custGeom>
              <a:avLst/>
              <a:gdLst/>
              <a:ahLst/>
              <a:cxnLst/>
              <a:rect l="0" t="0" r="0" b="0"/>
              <a:pathLst>
                <a:path w="178594" h="187525">
                  <a:moveTo>
                    <a:pt x="178593" y="0"/>
                  </a:moveTo>
                  <a:lnTo>
                    <a:pt x="178593" y="0"/>
                  </a:lnTo>
                  <a:lnTo>
                    <a:pt x="173853" y="0"/>
                  </a:lnTo>
                  <a:lnTo>
                    <a:pt x="172456" y="992"/>
                  </a:lnTo>
                  <a:lnTo>
                    <a:pt x="171525" y="2646"/>
                  </a:lnTo>
                  <a:lnTo>
                    <a:pt x="164535" y="23383"/>
                  </a:lnTo>
                  <a:lnTo>
                    <a:pt x="155478" y="36189"/>
                  </a:lnTo>
                  <a:lnTo>
                    <a:pt x="115702" y="78453"/>
                  </a:lnTo>
                  <a:lnTo>
                    <a:pt x="71589" y="122084"/>
                  </a:lnTo>
                  <a:lnTo>
                    <a:pt x="27576" y="157460"/>
                  </a:lnTo>
                  <a:lnTo>
                    <a:pt x="19778" y="160088"/>
                  </a:lnTo>
                  <a:lnTo>
                    <a:pt x="20131" y="159311"/>
                  </a:lnTo>
                  <a:lnTo>
                    <a:pt x="56069" y="117817"/>
                  </a:lnTo>
                  <a:lnTo>
                    <a:pt x="88840" y="84025"/>
                  </a:lnTo>
                  <a:lnTo>
                    <a:pt x="100007" y="75047"/>
                  </a:lnTo>
                  <a:lnTo>
                    <a:pt x="117907" y="55761"/>
                  </a:lnTo>
                  <a:lnTo>
                    <a:pt x="140695" y="37610"/>
                  </a:lnTo>
                  <a:lnTo>
                    <a:pt x="109398" y="76876"/>
                  </a:lnTo>
                  <a:lnTo>
                    <a:pt x="68417" y="119032"/>
                  </a:lnTo>
                  <a:lnTo>
                    <a:pt x="25574" y="161946"/>
                  </a:lnTo>
                  <a:lnTo>
                    <a:pt x="0" y="187524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9"/>
            <p:cNvSpPr/>
            <p:nvPr>
              <p:custDataLst>
                <p:tags r:id="rId11"/>
              </p:custDataLst>
            </p:nvPr>
          </p:nvSpPr>
          <p:spPr>
            <a:xfrm>
              <a:off x="8220929" y="4661297"/>
              <a:ext cx="217627" cy="80368"/>
            </a:xfrm>
            <a:custGeom>
              <a:avLst/>
              <a:gdLst/>
              <a:ahLst/>
              <a:cxnLst/>
              <a:rect l="0" t="0" r="0" b="0"/>
              <a:pathLst>
                <a:path w="217627" h="80368">
                  <a:moveTo>
                    <a:pt x="3313" y="0"/>
                  </a:moveTo>
                  <a:lnTo>
                    <a:pt x="3313" y="0"/>
                  </a:lnTo>
                  <a:lnTo>
                    <a:pt x="8054" y="0"/>
                  </a:lnTo>
                  <a:lnTo>
                    <a:pt x="48597" y="15231"/>
                  </a:lnTo>
                  <a:lnTo>
                    <a:pt x="89877" y="34552"/>
                  </a:lnTo>
                  <a:lnTo>
                    <a:pt x="132934" y="54928"/>
                  </a:lnTo>
                  <a:lnTo>
                    <a:pt x="173780" y="70990"/>
                  </a:lnTo>
                  <a:lnTo>
                    <a:pt x="198955" y="80123"/>
                  </a:lnTo>
                  <a:lnTo>
                    <a:pt x="156483" y="62266"/>
                  </a:lnTo>
                  <a:lnTo>
                    <a:pt x="117354" y="45813"/>
                  </a:lnTo>
                  <a:lnTo>
                    <a:pt x="80980" y="33969"/>
                  </a:lnTo>
                  <a:lnTo>
                    <a:pt x="37990" y="18021"/>
                  </a:lnTo>
                  <a:lnTo>
                    <a:pt x="17226" y="8978"/>
                  </a:lnTo>
                  <a:lnTo>
                    <a:pt x="8504" y="3990"/>
                  </a:lnTo>
                  <a:lnTo>
                    <a:pt x="1321" y="1773"/>
                  </a:lnTo>
                  <a:lnTo>
                    <a:pt x="0" y="2174"/>
                  </a:lnTo>
                  <a:lnTo>
                    <a:pt x="113" y="3434"/>
                  </a:lnTo>
                  <a:lnTo>
                    <a:pt x="3884" y="9198"/>
                  </a:lnTo>
                  <a:lnTo>
                    <a:pt x="15686" y="21263"/>
                  </a:lnTo>
                  <a:lnTo>
                    <a:pt x="53237" y="38732"/>
                  </a:lnTo>
                  <a:lnTo>
                    <a:pt x="96004" y="50609"/>
                  </a:lnTo>
                  <a:lnTo>
                    <a:pt x="134585" y="62509"/>
                  </a:lnTo>
                  <a:lnTo>
                    <a:pt x="169539" y="71438"/>
                  </a:lnTo>
                  <a:lnTo>
                    <a:pt x="213373" y="79845"/>
                  </a:lnTo>
                  <a:lnTo>
                    <a:pt x="217626" y="8036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54"/>
          <p:cNvGrpSpPr/>
          <p:nvPr/>
        </p:nvGrpSpPr>
        <p:grpSpPr>
          <a:xfrm>
            <a:off x="6091185" y="4748554"/>
            <a:ext cx="347121" cy="386017"/>
            <a:chOff x="6091185" y="4748554"/>
            <a:chExt cx="347121" cy="386017"/>
          </a:xfrm>
        </p:grpSpPr>
        <p:sp>
          <p:nvSpPr>
            <p:cNvPr id="21" name="SMARTInkShape-70"/>
            <p:cNvSpPr/>
            <p:nvPr>
              <p:custDataLst>
                <p:tags r:id="rId8"/>
              </p:custDataLst>
            </p:nvPr>
          </p:nvSpPr>
          <p:spPr>
            <a:xfrm>
              <a:off x="6287932" y="4748554"/>
              <a:ext cx="150374" cy="161256"/>
            </a:xfrm>
            <a:custGeom>
              <a:avLst/>
              <a:gdLst/>
              <a:ahLst/>
              <a:cxnLst/>
              <a:rect l="0" t="0" r="0" b="0"/>
              <a:pathLst>
                <a:path w="150374" h="161256">
                  <a:moveTo>
                    <a:pt x="150373" y="2040"/>
                  </a:moveTo>
                  <a:lnTo>
                    <a:pt x="150373" y="2040"/>
                  </a:lnTo>
                  <a:lnTo>
                    <a:pt x="150373" y="6780"/>
                  </a:lnTo>
                  <a:lnTo>
                    <a:pt x="147727" y="11753"/>
                  </a:lnTo>
                  <a:lnTo>
                    <a:pt x="115499" y="52747"/>
                  </a:lnTo>
                  <a:lnTo>
                    <a:pt x="73032" y="97122"/>
                  </a:lnTo>
                  <a:lnTo>
                    <a:pt x="32427" y="137840"/>
                  </a:lnTo>
                  <a:lnTo>
                    <a:pt x="22546" y="146732"/>
                  </a:lnTo>
                  <a:lnTo>
                    <a:pt x="12397" y="152729"/>
                  </a:lnTo>
                  <a:lnTo>
                    <a:pt x="7957" y="159357"/>
                  </a:lnTo>
                  <a:lnTo>
                    <a:pt x="3403" y="161255"/>
                  </a:lnTo>
                  <a:lnTo>
                    <a:pt x="1791" y="160769"/>
                  </a:lnTo>
                  <a:lnTo>
                    <a:pt x="717" y="159453"/>
                  </a:lnTo>
                  <a:lnTo>
                    <a:pt x="0" y="157583"/>
                  </a:lnTo>
                  <a:lnTo>
                    <a:pt x="515" y="156337"/>
                  </a:lnTo>
                  <a:lnTo>
                    <a:pt x="1850" y="155506"/>
                  </a:lnTo>
                  <a:lnTo>
                    <a:pt x="3733" y="154952"/>
                  </a:lnTo>
                  <a:lnTo>
                    <a:pt x="4988" y="153590"/>
                  </a:lnTo>
                  <a:lnTo>
                    <a:pt x="23656" y="114717"/>
                  </a:lnTo>
                  <a:lnTo>
                    <a:pt x="55496" y="73256"/>
                  </a:lnTo>
                  <a:lnTo>
                    <a:pt x="90874" y="36016"/>
                  </a:lnTo>
                  <a:lnTo>
                    <a:pt x="133727" y="469"/>
                  </a:lnTo>
                  <a:lnTo>
                    <a:pt x="135307" y="0"/>
                  </a:lnTo>
                  <a:lnTo>
                    <a:pt x="135368" y="1672"/>
                  </a:lnTo>
                  <a:lnTo>
                    <a:pt x="134416" y="4771"/>
                  </a:lnTo>
                  <a:lnTo>
                    <a:pt x="128067" y="10861"/>
                  </a:lnTo>
                  <a:lnTo>
                    <a:pt x="90581" y="44228"/>
                  </a:lnTo>
                  <a:lnTo>
                    <a:pt x="55099" y="87164"/>
                  </a:lnTo>
                  <a:lnTo>
                    <a:pt x="16427" y="11812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71"/>
            <p:cNvSpPr/>
            <p:nvPr>
              <p:custDataLst>
                <p:tags r:id="rId9"/>
              </p:custDataLst>
            </p:nvPr>
          </p:nvSpPr>
          <p:spPr>
            <a:xfrm>
              <a:off x="6091185" y="5063133"/>
              <a:ext cx="204246" cy="71438"/>
            </a:xfrm>
            <a:custGeom>
              <a:avLst/>
              <a:gdLst/>
              <a:ahLst/>
              <a:cxnLst/>
              <a:rect l="0" t="0" r="0" b="0"/>
              <a:pathLst>
                <a:path w="204246" h="71438">
                  <a:moveTo>
                    <a:pt x="204245" y="71437"/>
                  </a:moveTo>
                  <a:lnTo>
                    <a:pt x="204245" y="71437"/>
                  </a:lnTo>
                  <a:lnTo>
                    <a:pt x="204245" y="66697"/>
                  </a:lnTo>
                  <a:lnTo>
                    <a:pt x="196307" y="61723"/>
                  </a:lnTo>
                  <a:lnTo>
                    <a:pt x="155261" y="44579"/>
                  </a:lnTo>
                  <a:lnTo>
                    <a:pt x="130187" y="32728"/>
                  </a:lnTo>
                  <a:lnTo>
                    <a:pt x="90434" y="20833"/>
                  </a:lnTo>
                  <a:lnTo>
                    <a:pt x="58181" y="8929"/>
                  </a:lnTo>
                  <a:lnTo>
                    <a:pt x="53290" y="5952"/>
                  </a:lnTo>
                  <a:lnTo>
                    <a:pt x="32187" y="1764"/>
                  </a:lnTo>
                  <a:lnTo>
                    <a:pt x="0" y="46"/>
                  </a:lnTo>
                  <a:lnTo>
                    <a:pt x="16131" y="3"/>
                  </a:lnTo>
                  <a:lnTo>
                    <a:pt x="24066" y="2647"/>
                  </a:lnTo>
                  <a:lnTo>
                    <a:pt x="27571" y="4741"/>
                  </a:lnTo>
                  <a:lnTo>
                    <a:pt x="65444" y="11024"/>
                  </a:lnTo>
                  <a:lnTo>
                    <a:pt x="108171" y="17951"/>
                  </a:lnTo>
                  <a:lnTo>
                    <a:pt x="152682" y="26386"/>
                  </a:lnTo>
                  <a:lnTo>
                    <a:pt x="163375" y="26709"/>
                  </a:lnTo>
                  <a:lnTo>
                    <a:pt x="160290" y="26778"/>
                  </a:lnTo>
                  <a:lnTo>
                    <a:pt x="144483" y="20650"/>
                  </a:lnTo>
                  <a:lnTo>
                    <a:pt x="100156" y="10954"/>
                  </a:lnTo>
                  <a:lnTo>
                    <a:pt x="92499" y="8837"/>
                  </a:lnTo>
                  <a:lnTo>
                    <a:pt x="70299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55"/>
          <p:cNvGrpSpPr/>
          <p:nvPr/>
        </p:nvGrpSpPr>
        <p:grpSpPr>
          <a:xfrm>
            <a:off x="5625703" y="4089797"/>
            <a:ext cx="347249" cy="284203"/>
            <a:chOff x="5625703" y="4089797"/>
            <a:chExt cx="347249" cy="284203"/>
          </a:xfrm>
        </p:grpSpPr>
        <p:sp>
          <p:nvSpPr>
            <p:cNvPr id="24" name="SMARTInkShape-72"/>
            <p:cNvSpPr/>
            <p:nvPr>
              <p:custDataLst>
                <p:tags r:id="rId6"/>
              </p:custDataLst>
            </p:nvPr>
          </p:nvSpPr>
          <p:spPr>
            <a:xfrm>
              <a:off x="5625703" y="4233352"/>
              <a:ext cx="25890" cy="140648"/>
            </a:xfrm>
            <a:custGeom>
              <a:avLst/>
              <a:gdLst/>
              <a:ahLst/>
              <a:cxnLst/>
              <a:rect l="0" t="0" r="0" b="0"/>
              <a:pathLst>
                <a:path w="25890" h="140648">
                  <a:moveTo>
                    <a:pt x="8930" y="26109"/>
                  </a:moveTo>
                  <a:lnTo>
                    <a:pt x="8930" y="26109"/>
                  </a:lnTo>
                  <a:lnTo>
                    <a:pt x="8930" y="30849"/>
                  </a:lnTo>
                  <a:lnTo>
                    <a:pt x="11575" y="35822"/>
                  </a:lnTo>
                  <a:lnTo>
                    <a:pt x="15067" y="41340"/>
                  </a:lnTo>
                  <a:lnTo>
                    <a:pt x="25889" y="76884"/>
                  </a:lnTo>
                  <a:lnTo>
                    <a:pt x="25718" y="109729"/>
                  </a:lnTo>
                  <a:lnTo>
                    <a:pt x="17968" y="140647"/>
                  </a:lnTo>
                  <a:lnTo>
                    <a:pt x="17860" y="102822"/>
                  </a:lnTo>
                  <a:lnTo>
                    <a:pt x="10791" y="63992"/>
                  </a:lnTo>
                  <a:lnTo>
                    <a:pt x="9038" y="20282"/>
                  </a:lnTo>
                  <a:lnTo>
                    <a:pt x="8933" y="0"/>
                  </a:lnTo>
                  <a:lnTo>
                    <a:pt x="7938" y="13712"/>
                  </a:lnTo>
                  <a:lnTo>
                    <a:pt x="1242" y="41319"/>
                  </a:lnTo>
                  <a:lnTo>
                    <a:pt x="0" y="10647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73"/>
            <p:cNvSpPr/>
            <p:nvPr>
              <p:custDataLst>
                <p:tags r:id="rId7"/>
              </p:custDataLst>
            </p:nvPr>
          </p:nvSpPr>
          <p:spPr>
            <a:xfrm>
              <a:off x="5791160" y="4089797"/>
              <a:ext cx="181792" cy="17860"/>
            </a:xfrm>
            <a:custGeom>
              <a:avLst/>
              <a:gdLst/>
              <a:ahLst/>
              <a:cxnLst/>
              <a:rect l="0" t="0" r="0" b="0"/>
              <a:pathLst>
                <a:path w="181792" h="17860">
                  <a:moveTo>
                    <a:pt x="173871" y="17859"/>
                  </a:moveTo>
                  <a:lnTo>
                    <a:pt x="173871" y="17859"/>
                  </a:lnTo>
                  <a:lnTo>
                    <a:pt x="169131" y="13119"/>
                  </a:lnTo>
                  <a:lnTo>
                    <a:pt x="151962" y="10171"/>
                  </a:lnTo>
                  <a:lnTo>
                    <a:pt x="109471" y="9002"/>
                  </a:lnTo>
                  <a:lnTo>
                    <a:pt x="70885" y="7944"/>
                  </a:lnTo>
                  <a:lnTo>
                    <a:pt x="42668" y="1242"/>
                  </a:lnTo>
                  <a:lnTo>
                    <a:pt x="0" y="22"/>
                  </a:lnTo>
                  <a:lnTo>
                    <a:pt x="3457" y="3"/>
                  </a:lnTo>
                  <a:lnTo>
                    <a:pt x="41428" y="7689"/>
                  </a:lnTo>
                  <a:lnTo>
                    <a:pt x="81086" y="8685"/>
                  </a:lnTo>
                  <a:lnTo>
                    <a:pt x="121777" y="8915"/>
                  </a:lnTo>
                  <a:lnTo>
                    <a:pt x="131866" y="7931"/>
                  </a:lnTo>
                  <a:lnTo>
                    <a:pt x="149074" y="1861"/>
                  </a:lnTo>
                  <a:lnTo>
                    <a:pt x="181791" y="32"/>
                  </a:lnTo>
                  <a:lnTo>
                    <a:pt x="156012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56"/>
          <p:cNvGrpSpPr/>
          <p:nvPr/>
        </p:nvGrpSpPr>
        <p:grpSpPr>
          <a:xfrm>
            <a:off x="6866930" y="2893219"/>
            <a:ext cx="44649" cy="473274"/>
            <a:chOff x="6866930" y="2893219"/>
            <a:chExt cx="44649" cy="473274"/>
          </a:xfrm>
        </p:grpSpPr>
        <p:sp>
          <p:nvSpPr>
            <p:cNvPr id="27" name="SMARTInkShape-74"/>
            <p:cNvSpPr/>
            <p:nvPr>
              <p:custDataLst>
                <p:tags r:id="rId3"/>
              </p:custDataLst>
            </p:nvPr>
          </p:nvSpPr>
          <p:spPr>
            <a:xfrm>
              <a:off x="6866930" y="3268266"/>
              <a:ext cx="8930" cy="98227"/>
            </a:xfrm>
            <a:custGeom>
              <a:avLst/>
              <a:gdLst/>
              <a:ahLst/>
              <a:cxnLst/>
              <a:rect l="0" t="0" r="0" b="0"/>
              <a:pathLst>
                <a:path w="8930" h="98227">
                  <a:moveTo>
                    <a:pt x="8929" y="0"/>
                  </a:moveTo>
                  <a:lnTo>
                    <a:pt x="8929" y="0"/>
                  </a:lnTo>
                  <a:lnTo>
                    <a:pt x="2" y="0"/>
                  </a:lnTo>
                  <a:lnTo>
                    <a:pt x="0" y="35783"/>
                  </a:lnTo>
                  <a:lnTo>
                    <a:pt x="2646" y="43354"/>
                  </a:lnTo>
                  <a:lnTo>
                    <a:pt x="7688" y="51558"/>
                  </a:lnTo>
                  <a:lnTo>
                    <a:pt x="8820" y="65829"/>
                  </a:lnTo>
                  <a:lnTo>
                    <a:pt x="8929" y="9822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75"/>
            <p:cNvSpPr/>
            <p:nvPr>
              <p:custDataLst>
                <p:tags r:id="rId4"/>
              </p:custDataLst>
            </p:nvPr>
          </p:nvSpPr>
          <p:spPr>
            <a:xfrm>
              <a:off x="6893828" y="3062883"/>
              <a:ext cx="17751" cy="98227"/>
            </a:xfrm>
            <a:custGeom>
              <a:avLst/>
              <a:gdLst/>
              <a:ahLst/>
              <a:cxnLst/>
              <a:rect l="0" t="0" r="0" b="0"/>
              <a:pathLst>
                <a:path w="17751" h="98227">
                  <a:moveTo>
                    <a:pt x="17750" y="0"/>
                  </a:moveTo>
                  <a:lnTo>
                    <a:pt x="17750" y="0"/>
                  </a:lnTo>
                  <a:lnTo>
                    <a:pt x="13009" y="0"/>
                  </a:lnTo>
                  <a:lnTo>
                    <a:pt x="11613" y="992"/>
                  </a:lnTo>
                  <a:lnTo>
                    <a:pt x="10682" y="2646"/>
                  </a:lnTo>
                  <a:lnTo>
                    <a:pt x="9065" y="9094"/>
                  </a:lnTo>
                  <a:lnTo>
                    <a:pt x="8930" y="13302"/>
                  </a:lnTo>
                  <a:lnTo>
                    <a:pt x="3697" y="31217"/>
                  </a:lnTo>
                  <a:lnTo>
                    <a:pt x="8648" y="74287"/>
                  </a:lnTo>
                  <a:lnTo>
                    <a:pt x="8820" y="89280"/>
                  </a:lnTo>
                  <a:lnTo>
                    <a:pt x="8820" y="81607"/>
                  </a:lnTo>
                  <a:lnTo>
                    <a:pt x="4080" y="75994"/>
                  </a:lnTo>
                  <a:lnTo>
                    <a:pt x="1753" y="68171"/>
                  </a:lnTo>
                  <a:lnTo>
                    <a:pt x="0" y="49692"/>
                  </a:lnTo>
                  <a:lnTo>
                    <a:pt x="956" y="48010"/>
                  </a:lnTo>
                  <a:lnTo>
                    <a:pt x="2585" y="46890"/>
                  </a:lnTo>
                  <a:lnTo>
                    <a:pt x="8820" y="44648"/>
                  </a:lnTo>
                  <a:lnTo>
                    <a:pt x="8820" y="88021"/>
                  </a:lnTo>
                  <a:lnTo>
                    <a:pt x="8820" y="9822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76"/>
            <p:cNvSpPr/>
            <p:nvPr>
              <p:custDataLst>
                <p:tags r:id="rId5"/>
              </p:custDataLst>
            </p:nvPr>
          </p:nvSpPr>
          <p:spPr>
            <a:xfrm>
              <a:off x="6866930" y="2893219"/>
              <a:ext cx="26790" cy="107153"/>
            </a:xfrm>
            <a:custGeom>
              <a:avLst/>
              <a:gdLst/>
              <a:ahLst/>
              <a:cxnLst/>
              <a:rect l="0" t="0" r="0" b="0"/>
              <a:pathLst>
                <a:path w="26790" h="107153">
                  <a:moveTo>
                    <a:pt x="26789" y="0"/>
                  </a:moveTo>
                  <a:lnTo>
                    <a:pt x="26789" y="0"/>
                  </a:lnTo>
                  <a:lnTo>
                    <a:pt x="13486" y="0"/>
                  </a:lnTo>
                  <a:lnTo>
                    <a:pt x="11968" y="992"/>
                  </a:lnTo>
                  <a:lnTo>
                    <a:pt x="10954" y="2646"/>
                  </a:lnTo>
                  <a:lnTo>
                    <a:pt x="9529" y="9713"/>
                  </a:lnTo>
                  <a:lnTo>
                    <a:pt x="8932" y="53152"/>
                  </a:lnTo>
                  <a:lnTo>
                    <a:pt x="8929" y="62504"/>
                  </a:lnTo>
                  <a:lnTo>
                    <a:pt x="8929" y="54819"/>
                  </a:lnTo>
                  <a:lnTo>
                    <a:pt x="7937" y="54405"/>
                  </a:lnTo>
                  <a:lnTo>
                    <a:pt x="1240" y="53687"/>
                  </a:lnTo>
                  <a:lnTo>
                    <a:pt x="551" y="50980"/>
                  </a:lnTo>
                  <a:lnTo>
                    <a:pt x="0" y="44651"/>
                  </a:lnTo>
                  <a:lnTo>
                    <a:pt x="0" y="87645"/>
                  </a:lnTo>
                  <a:lnTo>
                    <a:pt x="4740" y="93548"/>
                  </a:lnTo>
                  <a:lnTo>
                    <a:pt x="5145" y="96099"/>
                  </a:lnTo>
                  <a:lnTo>
                    <a:pt x="4422" y="98793"/>
                  </a:lnTo>
                  <a:lnTo>
                    <a:pt x="1" y="107152"/>
                  </a:lnTo>
                  <a:lnTo>
                    <a:pt x="0" y="68447"/>
                  </a:lnTo>
                  <a:lnTo>
                    <a:pt x="2646" y="62501"/>
                  </a:lnTo>
                  <a:lnTo>
                    <a:pt x="8562" y="54100"/>
                  </a:lnTo>
                  <a:lnTo>
                    <a:pt x="8929" y="44648"/>
                  </a:lnTo>
                  <a:lnTo>
                    <a:pt x="0" y="4464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SMARTInkShape-77"/>
          <p:cNvSpPr/>
          <p:nvPr>
            <p:custDataLst>
              <p:tags r:id="rId1"/>
            </p:custDataLst>
          </p:nvPr>
        </p:nvSpPr>
        <p:spPr>
          <a:xfrm>
            <a:off x="5743124" y="3205765"/>
            <a:ext cx="836222" cy="499992"/>
          </a:xfrm>
          <a:custGeom>
            <a:avLst/>
            <a:gdLst/>
            <a:ahLst/>
            <a:cxnLst/>
            <a:rect l="0" t="0" r="0" b="0"/>
            <a:pathLst>
              <a:path w="836222" h="499992">
                <a:moveTo>
                  <a:pt x="686251" y="35712"/>
                </a:moveTo>
                <a:lnTo>
                  <a:pt x="686251" y="35712"/>
                </a:lnTo>
                <a:lnTo>
                  <a:pt x="681511" y="35712"/>
                </a:lnTo>
                <a:lnTo>
                  <a:pt x="676538" y="33066"/>
                </a:lnTo>
                <a:lnTo>
                  <a:pt x="660519" y="23283"/>
                </a:lnTo>
                <a:lnTo>
                  <a:pt x="626772" y="12033"/>
                </a:lnTo>
                <a:lnTo>
                  <a:pt x="584430" y="4592"/>
                </a:lnTo>
                <a:lnTo>
                  <a:pt x="546560" y="397"/>
                </a:lnTo>
                <a:lnTo>
                  <a:pt x="514333" y="112"/>
                </a:lnTo>
                <a:lnTo>
                  <a:pt x="473365" y="28"/>
                </a:lnTo>
                <a:lnTo>
                  <a:pt x="433488" y="0"/>
                </a:lnTo>
                <a:lnTo>
                  <a:pt x="394951" y="987"/>
                </a:lnTo>
                <a:lnTo>
                  <a:pt x="352113" y="7122"/>
                </a:lnTo>
                <a:lnTo>
                  <a:pt x="310978" y="14232"/>
                </a:lnTo>
                <a:lnTo>
                  <a:pt x="272501" y="22429"/>
                </a:lnTo>
                <a:lnTo>
                  <a:pt x="236236" y="34422"/>
                </a:lnTo>
                <a:lnTo>
                  <a:pt x="193759" y="47363"/>
                </a:lnTo>
                <a:lnTo>
                  <a:pt x="158138" y="72740"/>
                </a:lnTo>
                <a:lnTo>
                  <a:pt x="119205" y="97890"/>
                </a:lnTo>
                <a:lnTo>
                  <a:pt x="79423" y="138331"/>
                </a:lnTo>
                <a:lnTo>
                  <a:pt x="68292" y="147797"/>
                </a:lnTo>
                <a:lnTo>
                  <a:pt x="32810" y="188805"/>
                </a:lnTo>
                <a:lnTo>
                  <a:pt x="28723" y="200988"/>
                </a:lnTo>
                <a:lnTo>
                  <a:pt x="21360" y="237802"/>
                </a:lnTo>
                <a:lnTo>
                  <a:pt x="7447" y="273819"/>
                </a:lnTo>
                <a:lnTo>
                  <a:pt x="400" y="311940"/>
                </a:lnTo>
                <a:lnTo>
                  <a:pt x="0" y="341997"/>
                </a:lnTo>
                <a:lnTo>
                  <a:pt x="11139" y="384322"/>
                </a:lnTo>
                <a:lnTo>
                  <a:pt x="25529" y="423372"/>
                </a:lnTo>
                <a:lnTo>
                  <a:pt x="46295" y="449147"/>
                </a:lnTo>
                <a:lnTo>
                  <a:pt x="86382" y="476235"/>
                </a:lnTo>
                <a:lnTo>
                  <a:pt x="129716" y="488976"/>
                </a:lnTo>
                <a:lnTo>
                  <a:pt x="166921" y="496332"/>
                </a:lnTo>
                <a:lnTo>
                  <a:pt x="198461" y="498400"/>
                </a:lnTo>
                <a:lnTo>
                  <a:pt x="232322" y="499320"/>
                </a:lnTo>
                <a:lnTo>
                  <a:pt x="276917" y="499837"/>
                </a:lnTo>
                <a:lnTo>
                  <a:pt x="316920" y="499991"/>
                </a:lnTo>
                <a:lnTo>
                  <a:pt x="349463" y="499034"/>
                </a:lnTo>
                <a:lnTo>
                  <a:pt x="383771" y="495302"/>
                </a:lnTo>
                <a:lnTo>
                  <a:pt x="422333" y="492363"/>
                </a:lnTo>
                <a:lnTo>
                  <a:pt x="463022" y="491370"/>
                </a:lnTo>
                <a:lnTo>
                  <a:pt x="505602" y="488528"/>
                </a:lnTo>
                <a:lnTo>
                  <a:pt x="542970" y="483446"/>
                </a:lnTo>
                <a:lnTo>
                  <a:pt x="585325" y="472647"/>
                </a:lnTo>
                <a:lnTo>
                  <a:pt x="624563" y="458302"/>
                </a:lnTo>
                <a:lnTo>
                  <a:pt x="668500" y="443490"/>
                </a:lnTo>
                <a:lnTo>
                  <a:pt x="704693" y="434568"/>
                </a:lnTo>
                <a:lnTo>
                  <a:pt x="748102" y="415535"/>
                </a:lnTo>
                <a:lnTo>
                  <a:pt x="788573" y="392667"/>
                </a:lnTo>
                <a:lnTo>
                  <a:pt x="811525" y="373781"/>
                </a:lnTo>
                <a:lnTo>
                  <a:pt x="831864" y="331289"/>
                </a:lnTo>
                <a:lnTo>
                  <a:pt x="836221" y="305412"/>
                </a:lnTo>
                <a:lnTo>
                  <a:pt x="834595" y="291839"/>
                </a:lnTo>
                <a:lnTo>
                  <a:pt x="831557" y="279522"/>
                </a:lnTo>
                <a:lnTo>
                  <a:pt x="830207" y="260819"/>
                </a:lnTo>
                <a:lnTo>
                  <a:pt x="819023" y="239277"/>
                </a:lnTo>
                <a:lnTo>
                  <a:pt x="788986" y="197851"/>
                </a:lnTo>
                <a:lnTo>
                  <a:pt x="754818" y="158368"/>
                </a:lnTo>
                <a:lnTo>
                  <a:pt x="716287" y="116423"/>
                </a:lnTo>
                <a:lnTo>
                  <a:pt x="676573" y="98657"/>
                </a:lnTo>
                <a:lnTo>
                  <a:pt x="650532" y="89290"/>
                </a:lnTo>
              </a:path>
            </a:pathLst>
          </a:custGeom>
          <a:ln w="19050">
            <a:solidFill>
              <a:srgbClr val="00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Shape-78"/>
          <p:cNvSpPr/>
          <p:nvPr>
            <p:custDataLst>
              <p:tags r:id="rId2"/>
            </p:custDataLst>
          </p:nvPr>
        </p:nvSpPr>
        <p:spPr>
          <a:xfrm>
            <a:off x="5590633" y="2511142"/>
            <a:ext cx="1017337" cy="541528"/>
          </a:xfrm>
          <a:custGeom>
            <a:avLst/>
            <a:gdLst/>
            <a:ahLst/>
            <a:cxnLst/>
            <a:rect l="0" t="0" r="0" b="0"/>
            <a:pathLst>
              <a:path w="1017337" h="541528">
                <a:moveTo>
                  <a:pt x="1017336" y="319569"/>
                </a:moveTo>
                <a:lnTo>
                  <a:pt x="1017336" y="319569"/>
                </a:lnTo>
                <a:lnTo>
                  <a:pt x="1001890" y="286031"/>
                </a:lnTo>
                <a:lnTo>
                  <a:pt x="991673" y="254997"/>
                </a:lnTo>
                <a:lnTo>
                  <a:pt x="966494" y="210431"/>
                </a:lnTo>
                <a:lnTo>
                  <a:pt x="928565" y="167668"/>
                </a:lnTo>
                <a:lnTo>
                  <a:pt x="903522" y="138898"/>
                </a:lnTo>
                <a:lnTo>
                  <a:pt x="875134" y="118862"/>
                </a:lnTo>
                <a:lnTo>
                  <a:pt x="836038" y="99919"/>
                </a:lnTo>
                <a:lnTo>
                  <a:pt x="793737" y="84502"/>
                </a:lnTo>
                <a:lnTo>
                  <a:pt x="756466" y="69548"/>
                </a:lnTo>
                <a:lnTo>
                  <a:pt x="714467" y="54656"/>
                </a:lnTo>
                <a:lnTo>
                  <a:pt x="676733" y="39772"/>
                </a:lnTo>
                <a:lnTo>
                  <a:pt x="640259" y="27535"/>
                </a:lnTo>
                <a:lnTo>
                  <a:pt x="617545" y="23027"/>
                </a:lnTo>
                <a:lnTo>
                  <a:pt x="595600" y="18054"/>
                </a:lnTo>
                <a:lnTo>
                  <a:pt x="552723" y="10098"/>
                </a:lnTo>
                <a:lnTo>
                  <a:pt x="509282" y="4990"/>
                </a:lnTo>
                <a:lnTo>
                  <a:pt x="469265" y="142"/>
                </a:lnTo>
                <a:lnTo>
                  <a:pt x="449304" y="0"/>
                </a:lnTo>
                <a:lnTo>
                  <a:pt x="409202" y="5908"/>
                </a:lnTo>
                <a:lnTo>
                  <a:pt x="372416" y="9528"/>
                </a:lnTo>
                <a:lnTo>
                  <a:pt x="339085" y="16700"/>
                </a:lnTo>
                <a:lnTo>
                  <a:pt x="302089" y="22463"/>
                </a:lnTo>
                <a:lnTo>
                  <a:pt x="258198" y="31699"/>
                </a:lnTo>
                <a:lnTo>
                  <a:pt x="219925" y="45564"/>
                </a:lnTo>
                <a:lnTo>
                  <a:pt x="183923" y="62377"/>
                </a:lnTo>
                <a:lnTo>
                  <a:pt x="143444" y="88518"/>
                </a:lnTo>
                <a:lnTo>
                  <a:pt x="102522" y="113819"/>
                </a:lnTo>
                <a:lnTo>
                  <a:pt x="70001" y="147407"/>
                </a:lnTo>
                <a:lnTo>
                  <a:pt x="38396" y="191578"/>
                </a:lnTo>
                <a:lnTo>
                  <a:pt x="19080" y="227259"/>
                </a:lnTo>
                <a:lnTo>
                  <a:pt x="2636" y="271878"/>
                </a:lnTo>
                <a:lnTo>
                  <a:pt x="0" y="307613"/>
                </a:lnTo>
                <a:lnTo>
                  <a:pt x="471" y="344768"/>
                </a:lnTo>
                <a:lnTo>
                  <a:pt x="7511" y="366833"/>
                </a:lnTo>
                <a:lnTo>
                  <a:pt x="29810" y="400453"/>
                </a:lnTo>
                <a:lnTo>
                  <a:pt x="68746" y="442357"/>
                </a:lnTo>
                <a:lnTo>
                  <a:pt x="85948" y="454949"/>
                </a:lnTo>
                <a:lnTo>
                  <a:pt x="127949" y="474229"/>
                </a:lnTo>
                <a:lnTo>
                  <a:pt x="169684" y="491801"/>
                </a:lnTo>
                <a:lnTo>
                  <a:pt x="213752" y="507039"/>
                </a:lnTo>
                <a:lnTo>
                  <a:pt x="240479" y="513360"/>
                </a:lnTo>
                <a:lnTo>
                  <a:pt x="285105" y="522800"/>
                </a:lnTo>
                <a:lnTo>
                  <a:pt x="329750" y="532226"/>
                </a:lnTo>
                <a:lnTo>
                  <a:pt x="372598" y="534547"/>
                </a:lnTo>
                <a:lnTo>
                  <a:pt x="410465" y="539921"/>
                </a:lnTo>
                <a:lnTo>
                  <a:pt x="445329" y="541527"/>
                </a:lnTo>
                <a:lnTo>
                  <a:pt x="489783" y="537690"/>
                </a:lnTo>
                <a:lnTo>
                  <a:pt x="534222" y="534634"/>
                </a:lnTo>
                <a:lnTo>
                  <a:pt x="568487" y="534104"/>
                </a:lnTo>
                <a:lnTo>
                  <a:pt x="612975" y="531280"/>
                </a:lnTo>
                <a:lnTo>
                  <a:pt x="655460" y="521461"/>
                </a:lnTo>
                <a:lnTo>
                  <a:pt x="694941" y="516104"/>
                </a:lnTo>
                <a:lnTo>
                  <a:pt x="734049" y="506521"/>
                </a:lnTo>
                <a:lnTo>
                  <a:pt x="774957" y="495073"/>
                </a:lnTo>
                <a:lnTo>
                  <a:pt x="813647" y="473221"/>
                </a:lnTo>
                <a:lnTo>
                  <a:pt x="851680" y="454750"/>
                </a:lnTo>
                <a:lnTo>
                  <a:pt x="895665" y="421523"/>
                </a:lnTo>
                <a:lnTo>
                  <a:pt x="931691" y="378152"/>
                </a:lnTo>
                <a:lnTo>
                  <a:pt x="947090" y="355117"/>
                </a:lnTo>
                <a:lnTo>
                  <a:pt x="961443" y="310804"/>
                </a:lnTo>
                <a:lnTo>
                  <a:pt x="961737" y="298806"/>
                </a:lnTo>
                <a:lnTo>
                  <a:pt x="954828" y="265991"/>
                </a:lnTo>
              </a:path>
            </a:pathLst>
          </a:custGeom>
          <a:ln w="19050">
            <a:solidFill>
              <a:srgbClr val="00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4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Diagram of What’s Happening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water_molecules_con_c_la_784"/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19" y="1389888"/>
            <a:ext cx="7202107" cy="493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SMARTInkShape-Group59"/>
          <p:cNvGrpSpPr/>
          <p:nvPr/>
        </p:nvGrpSpPr>
        <p:grpSpPr>
          <a:xfrm>
            <a:off x="4429125" y="2339578"/>
            <a:ext cx="58457" cy="67387"/>
            <a:chOff x="4429125" y="2339578"/>
            <a:chExt cx="58457" cy="67387"/>
          </a:xfrm>
        </p:grpSpPr>
        <p:sp>
          <p:nvSpPr>
            <p:cNvPr id="5" name="SMARTInkShape-79"/>
            <p:cNvSpPr/>
            <p:nvPr>
              <p:custDataLst>
                <p:tags r:id="rId67"/>
              </p:custDataLst>
            </p:nvPr>
          </p:nvSpPr>
          <p:spPr>
            <a:xfrm>
              <a:off x="4429125" y="2384227"/>
              <a:ext cx="17860" cy="22738"/>
            </a:xfrm>
            <a:custGeom>
              <a:avLst/>
              <a:gdLst/>
              <a:ahLst/>
              <a:cxnLst/>
              <a:rect l="0" t="0" r="0" b="0"/>
              <a:pathLst>
                <a:path w="17860" h="22738">
                  <a:moveTo>
                    <a:pt x="17859" y="8929"/>
                  </a:moveTo>
                  <a:lnTo>
                    <a:pt x="17859" y="8929"/>
                  </a:lnTo>
                  <a:lnTo>
                    <a:pt x="17859" y="1241"/>
                  </a:lnTo>
                  <a:lnTo>
                    <a:pt x="16867" y="827"/>
                  </a:lnTo>
                  <a:lnTo>
                    <a:pt x="12715" y="245"/>
                  </a:lnTo>
                  <a:lnTo>
                    <a:pt x="17837" y="0"/>
                  </a:lnTo>
                  <a:lnTo>
                    <a:pt x="17857" y="7688"/>
                  </a:lnTo>
                  <a:lnTo>
                    <a:pt x="10171" y="16509"/>
                  </a:lnTo>
                  <a:lnTo>
                    <a:pt x="9298" y="22199"/>
                  </a:lnTo>
                  <a:lnTo>
                    <a:pt x="8182" y="22737"/>
                  </a:lnTo>
                  <a:lnTo>
                    <a:pt x="6447" y="22103"/>
                  </a:lnTo>
                  <a:lnTo>
                    <a:pt x="0" y="1785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80"/>
            <p:cNvSpPr/>
            <p:nvPr>
              <p:custDataLst>
                <p:tags r:id="rId68"/>
              </p:custDataLst>
            </p:nvPr>
          </p:nvSpPr>
          <p:spPr>
            <a:xfrm>
              <a:off x="4464844" y="2339578"/>
              <a:ext cx="22738" cy="17461"/>
            </a:xfrm>
            <a:custGeom>
              <a:avLst/>
              <a:gdLst/>
              <a:ahLst/>
              <a:cxnLst/>
              <a:rect l="0" t="0" r="0" b="0"/>
              <a:pathLst>
                <a:path w="22738" h="17461">
                  <a:moveTo>
                    <a:pt x="0" y="8930"/>
                  </a:moveTo>
                  <a:lnTo>
                    <a:pt x="0" y="8930"/>
                  </a:lnTo>
                  <a:lnTo>
                    <a:pt x="7688" y="1241"/>
                  </a:lnTo>
                  <a:lnTo>
                    <a:pt x="13302" y="368"/>
                  </a:lnTo>
                  <a:lnTo>
                    <a:pt x="14821" y="1237"/>
                  </a:lnTo>
                  <a:lnTo>
                    <a:pt x="15834" y="2809"/>
                  </a:lnTo>
                  <a:lnTo>
                    <a:pt x="16509" y="4849"/>
                  </a:lnTo>
                  <a:lnTo>
                    <a:pt x="17951" y="6209"/>
                  </a:lnTo>
                  <a:lnTo>
                    <a:pt x="22200" y="7721"/>
                  </a:lnTo>
                  <a:lnTo>
                    <a:pt x="22737" y="9116"/>
                  </a:lnTo>
                  <a:lnTo>
                    <a:pt x="22104" y="11038"/>
                  </a:lnTo>
                  <a:lnTo>
                    <a:pt x="18107" y="17460"/>
                  </a:lnTo>
                  <a:lnTo>
                    <a:pt x="1785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60"/>
          <p:cNvGrpSpPr/>
          <p:nvPr/>
        </p:nvGrpSpPr>
        <p:grpSpPr>
          <a:xfrm>
            <a:off x="5536405" y="2411134"/>
            <a:ext cx="116088" cy="178476"/>
            <a:chOff x="5536405" y="2411134"/>
            <a:chExt cx="116088" cy="178476"/>
          </a:xfrm>
        </p:grpSpPr>
        <p:sp>
          <p:nvSpPr>
            <p:cNvPr id="8" name="SMARTInkShape-81"/>
            <p:cNvSpPr/>
            <p:nvPr>
              <p:custDataLst>
                <p:tags r:id="rId64"/>
              </p:custDataLst>
            </p:nvPr>
          </p:nvSpPr>
          <p:spPr>
            <a:xfrm>
              <a:off x="5536405" y="2563188"/>
              <a:ext cx="51354" cy="26422"/>
            </a:xfrm>
            <a:custGeom>
              <a:avLst/>
              <a:gdLst/>
              <a:ahLst/>
              <a:cxnLst/>
              <a:rect l="0" t="0" r="0" b="0"/>
              <a:pathLst>
                <a:path w="51354" h="26422">
                  <a:moveTo>
                    <a:pt x="0" y="8562"/>
                  </a:moveTo>
                  <a:lnTo>
                    <a:pt x="0" y="8562"/>
                  </a:lnTo>
                  <a:lnTo>
                    <a:pt x="4742" y="3821"/>
                  </a:lnTo>
                  <a:lnTo>
                    <a:pt x="9715" y="1494"/>
                  </a:lnTo>
                  <a:lnTo>
                    <a:pt x="20992" y="0"/>
                  </a:lnTo>
                  <a:lnTo>
                    <a:pt x="22925" y="869"/>
                  </a:lnTo>
                  <a:lnTo>
                    <a:pt x="24213" y="2441"/>
                  </a:lnTo>
                  <a:lnTo>
                    <a:pt x="26640" y="8204"/>
                  </a:lnTo>
                  <a:lnTo>
                    <a:pt x="19088" y="16219"/>
                  </a:lnTo>
                  <a:lnTo>
                    <a:pt x="13484" y="17115"/>
                  </a:lnTo>
                  <a:lnTo>
                    <a:pt x="1642" y="17459"/>
                  </a:lnTo>
                  <a:lnTo>
                    <a:pt x="1095" y="16477"/>
                  </a:lnTo>
                  <a:lnTo>
                    <a:pt x="486" y="12741"/>
                  </a:lnTo>
                  <a:lnTo>
                    <a:pt x="1317" y="11348"/>
                  </a:lnTo>
                  <a:lnTo>
                    <a:pt x="2863" y="10419"/>
                  </a:lnTo>
                  <a:lnTo>
                    <a:pt x="8218" y="9388"/>
                  </a:lnTo>
                  <a:lnTo>
                    <a:pt x="33433" y="8671"/>
                  </a:lnTo>
                  <a:lnTo>
                    <a:pt x="42311" y="11256"/>
                  </a:lnTo>
                  <a:lnTo>
                    <a:pt x="51353" y="16260"/>
                  </a:lnTo>
                  <a:lnTo>
                    <a:pt x="51104" y="17663"/>
                  </a:lnTo>
                  <a:lnTo>
                    <a:pt x="48180" y="21867"/>
                  </a:lnTo>
                  <a:lnTo>
                    <a:pt x="43572" y="24397"/>
                  </a:lnTo>
                  <a:lnTo>
                    <a:pt x="26790" y="2642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82"/>
            <p:cNvSpPr/>
            <p:nvPr>
              <p:custDataLst>
                <p:tags r:id="rId65"/>
              </p:custDataLst>
            </p:nvPr>
          </p:nvSpPr>
          <p:spPr>
            <a:xfrm>
              <a:off x="5598914" y="2482453"/>
              <a:ext cx="26281" cy="26748"/>
            </a:xfrm>
            <a:custGeom>
              <a:avLst/>
              <a:gdLst/>
              <a:ahLst/>
              <a:cxnLst/>
              <a:rect l="0" t="0" r="0" b="0"/>
              <a:pathLst>
                <a:path w="26281" h="26748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9713" y="2646"/>
                  </a:lnTo>
                  <a:lnTo>
                    <a:pt x="15231" y="6137"/>
                  </a:lnTo>
                  <a:lnTo>
                    <a:pt x="25071" y="8562"/>
                  </a:lnTo>
                  <a:lnTo>
                    <a:pt x="25644" y="9677"/>
                  </a:lnTo>
                  <a:lnTo>
                    <a:pt x="26280" y="13561"/>
                  </a:lnTo>
                  <a:lnTo>
                    <a:pt x="23916" y="18595"/>
                  </a:lnTo>
                  <a:lnTo>
                    <a:pt x="19056" y="25170"/>
                  </a:lnTo>
                  <a:lnTo>
                    <a:pt x="15745" y="26070"/>
                  </a:lnTo>
                  <a:lnTo>
                    <a:pt x="1640" y="26747"/>
                  </a:lnTo>
                  <a:lnTo>
                    <a:pt x="1094" y="25769"/>
                  </a:lnTo>
                  <a:lnTo>
                    <a:pt x="0" y="1786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83"/>
            <p:cNvSpPr/>
            <p:nvPr>
              <p:custDataLst>
                <p:tags r:id="rId66"/>
              </p:custDataLst>
            </p:nvPr>
          </p:nvSpPr>
          <p:spPr>
            <a:xfrm>
              <a:off x="5600699" y="2411134"/>
              <a:ext cx="51794" cy="17633"/>
            </a:xfrm>
            <a:custGeom>
              <a:avLst/>
              <a:gdLst/>
              <a:ahLst/>
              <a:cxnLst/>
              <a:rect l="0" t="0" r="0" b="0"/>
              <a:pathLst>
                <a:path w="51794" h="17633">
                  <a:moveTo>
                    <a:pt x="51793" y="8811"/>
                  </a:moveTo>
                  <a:lnTo>
                    <a:pt x="51793" y="8811"/>
                  </a:lnTo>
                  <a:lnTo>
                    <a:pt x="47053" y="8811"/>
                  </a:lnTo>
                  <a:lnTo>
                    <a:pt x="45656" y="9804"/>
                  </a:lnTo>
                  <a:lnTo>
                    <a:pt x="44725" y="11457"/>
                  </a:lnTo>
                  <a:lnTo>
                    <a:pt x="44105" y="13552"/>
                  </a:lnTo>
                  <a:lnTo>
                    <a:pt x="41707" y="14948"/>
                  </a:lnTo>
                  <a:lnTo>
                    <a:pt x="19603" y="17496"/>
                  </a:lnTo>
                  <a:lnTo>
                    <a:pt x="13343" y="17632"/>
                  </a:lnTo>
                  <a:lnTo>
                    <a:pt x="7253" y="15047"/>
                  </a:lnTo>
                  <a:lnTo>
                    <a:pt x="0" y="10043"/>
                  </a:lnTo>
                  <a:lnTo>
                    <a:pt x="4300" y="6713"/>
                  </a:lnTo>
                  <a:lnTo>
                    <a:pt x="11834" y="2918"/>
                  </a:lnTo>
                  <a:lnTo>
                    <a:pt x="24432" y="0"/>
                  </a:lnTo>
                  <a:lnTo>
                    <a:pt x="25004" y="881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61"/>
          <p:cNvGrpSpPr/>
          <p:nvPr/>
        </p:nvGrpSpPr>
        <p:grpSpPr>
          <a:xfrm>
            <a:off x="4518544" y="2661079"/>
            <a:ext cx="239631" cy="132552"/>
            <a:chOff x="4518544" y="2661079"/>
            <a:chExt cx="239631" cy="132552"/>
          </a:xfrm>
        </p:grpSpPr>
        <p:sp>
          <p:nvSpPr>
            <p:cNvPr id="12" name="SMARTInkShape-84"/>
            <p:cNvSpPr/>
            <p:nvPr>
              <p:custDataLst>
                <p:tags r:id="rId61"/>
              </p:custDataLst>
            </p:nvPr>
          </p:nvSpPr>
          <p:spPr>
            <a:xfrm>
              <a:off x="4714875" y="2760624"/>
              <a:ext cx="43300" cy="33007"/>
            </a:xfrm>
            <a:custGeom>
              <a:avLst/>
              <a:gdLst/>
              <a:ahLst/>
              <a:cxnLst/>
              <a:rect l="0" t="0" r="0" b="0"/>
              <a:pathLst>
                <a:path w="43300" h="33007">
                  <a:moveTo>
                    <a:pt x="8930" y="16509"/>
                  </a:moveTo>
                  <a:lnTo>
                    <a:pt x="8930" y="16509"/>
                  </a:lnTo>
                  <a:lnTo>
                    <a:pt x="22232" y="3207"/>
                  </a:lnTo>
                  <a:lnTo>
                    <a:pt x="27410" y="675"/>
                  </a:lnTo>
                  <a:lnTo>
                    <a:pt x="30179" y="0"/>
                  </a:lnTo>
                  <a:lnTo>
                    <a:pt x="32026" y="542"/>
                  </a:lnTo>
                  <a:lnTo>
                    <a:pt x="33257" y="1895"/>
                  </a:lnTo>
                  <a:lnTo>
                    <a:pt x="34625" y="6045"/>
                  </a:lnTo>
                  <a:lnTo>
                    <a:pt x="35232" y="11197"/>
                  </a:lnTo>
                  <a:lnTo>
                    <a:pt x="34402" y="12968"/>
                  </a:lnTo>
                  <a:lnTo>
                    <a:pt x="32857" y="14148"/>
                  </a:lnTo>
                  <a:lnTo>
                    <a:pt x="30834" y="14935"/>
                  </a:lnTo>
                  <a:lnTo>
                    <a:pt x="29486" y="16451"/>
                  </a:lnTo>
                  <a:lnTo>
                    <a:pt x="27144" y="24059"/>
                  </a:lnTo>
                  <a:lnTo>
                    <a:pt x="26820" y="33006"/>
                  </a:lnTo>
                  <a:lnTo>
                    <a:pt x="26790" y="18082"/>
                  </a:lnTo>
                  <a:lnTo>
                    <a:pt x="32926" y="9690"/>
                  </a:lnTo>
                  <a:lnTo>
                    <a:pt x="34478" y="4218"/>
                  </a:lnTo>
                  <a:lnTo>
                    <a:pt x="35883" y="2362"/>
                  </a:lnTo>
                  <a:lnTo>
                    <a:pt x="40091" y="299"/>
                  </a:lnTo>
                  <a:lnTo>
                    <a:pt x="41611" y="742"/>
                  </a:lnTo>
                  <a:lnTo>
                    <a:pt x="42623" y="2029"/>
                  </a:lnTo>
                  <a:lnTo>
                    <a:pt x="43299" y="3879"/>
                  </a:lnTo>
                  <a:lnTo>
                    <a:pt x="42756" y="6104"/>
                  </a:lnTo>
                  <a:lnTo>
                    <a:pt x="36841" y="14943"/>
                  </a:lnTo>
                  <a:lnTo>
                    <a:pt x="33572" y="15813"/>
                  </a:lnTo>
                  <a:lnTo>
                    <a:pt x="0" y="1650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85"/>
            <p:cNvSpPr/>
            <p:nvPr>
              <p:custDataLst>
                <p:tags r:id="rId62"/>
              </p:custDataLst>
            </p:nvPr>
          </p:nvSpPr>
          <p:spPr>
            <a:xfrm>
              <a:off x="4625726" y="2715034"/>
              <a:ext cx="26642" cy="25981"/>
            </a:xfrm>
            <a:custGeom>
              <a:avLst/>
              <a:gdLst/>
              <a:ahLst/>
              <a:cxnLst/>
              <a:rect l="0" t="0" r="0" b="0"/>
              <a:pathLst>
                <a:path w="26642" h="25981">
                  <a:moveTo>
                    <a:pt x="17712" y="8521"/>
                  </a:moveTo>
                  <a:lnTo>
                    <a:pt x="17712" y="8521"/>
                  </a:lnTo>
                  <a:lnTo>
                    <a:pt x="22452" y="13261"/>
                  </a:lnTo>
                  <a:lnTo>
                    <a:pt x="22856" y="14658"/>
                  </a:lnTo>
                  <a:lnTo>
                    <a:pt x="22133" y="15588"/>
                  </a:lnTo>
                  <a:lnTo>
                    <a:pt x="18684" y="17615"/>
                  </a:lnTo>
                  <a:lnTo>
                    <a:pt x="11165" y="23342"/>
                  </a:lnTo>
                  <a:lnTo>
                    <a:pt x="1538" y="25980"/>
                  </a:lnTo>
                  <a:lnTo>
                    <a:pt x="976" y="25121"/>
                  </a:lnTo>
                  <a:lnTo>
                    <a:pt x="0" y="13916"/>
                  </a:lnTo>
                  <a:lnTo>
                    <a:pt x="1935" y="12118"/>
                  </a:lnTo>
                  <a:lnTo>
                    <a:pt x="12155" y="8594"/>
                  </a:lnTo>
                  <a:lnTo>
                    <a:pt x="14007" y="6585"/>
                  </a:lnTo>
                  <a:lnTo>
                    <a:pt x="15242" y="4254"/>
                  </a:lnTo>
                  <a:lnTo>
                    <a:pt x="17057" y="2700"/>
                  </a:lnTo>
                  <a:lnTo>
                    <a:pt x="25183" y="0"/>
                  </a:lnTo>
                  <a:lnTo>
                    <a:pt x="25669" y="856"/>
                  </a:lnTo>
                  <a:lnTo>
                    <a:pt x="26641" y="852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86"/>
            <p:cNvSpPr/>
            <p:nvPr>
              <p:custDataLst>
                <p:tags r:id="rId63"/>
              </p:custDataLst>
            </p:nvPr>
          </p:nvSpPr>
          <p:spPr>
            <a:xfrm>
              <a:off x="4518544" y="2661079"/>
              <a:ext cx="53457" cy="26755"/>
            </a:xfrm>
            <a:custGeom>
              <a:avLst/>
              <a:gdLst/>
              <a:ahLst/>
              <a:cxnLst/>
              <a:rect l="0" t="0" r="0" b="0"/>
              <a:pathLst>
                <a:path w="53457" h="26755">
                  <a:moveTo>
                    <a:pt x="53456" y="17827"/>
                  </a:moveTo>
                  <a:lnTo>
                    <a:pt x="53456" y="17827"/>
                  </a:lnTo>
                  <a:lnTo>
                    <a:pt x="45767" y="10139"/>
                  </a:lnTo>
                  <a:lnTo>
                    <a:pt x="36947" y="9006"/>
                  </a:lnTo>
                  <a:lnTo>
                    <a:pt x="288" y="8898"/>
                  </a:lnTo>
                  <a:lnTo>
                    <a:pt x="0" y="4157"/>
                  </a:lnTo>
                  <a:lnTo>
                    <a:pt x="951" y="2761"/>
                  </a:lnTo>
                  <a:lnTo>
                    <a:pt x="2578" y="1830"/>
                  </a:lnTo>
                  <a:lnTo>
                    <a:pt x="8979" y="213"/>
                  </a:lnTo>
                  <a:lnTo>
                    <a:pt x="21129" y="0"/>
                  </a:lnTo>
                  <a:lnTo>
                    <a:pt x="22975" y="981"/>
                  </a:lnTo>
                  <a:lnTo>
                    <a:pt x="24205" y="2628"/>
                  </a:lnTo>
                  <a:lnTo>
                    <a:pt x="26181" y="7659"/>
                  </a:lnTo>
                  <a:lnTo>
                    <a:pt x="29096" y="8347"/>
                  </a:lnTo>
                  <a:lnTo>
                    <a:pt x="31263" y="8531"/>
                  </a:lnTo>
                  <a:lnTo>
                    <a:pt x="32708" y="9645"/>
                  </a:lnTo>
                  <a:lnTo>
                    <a:pt x="35484" y="17450"/>
                  </a:lnTo>
                  <a:lnTo>
                    <a:pt x="26670" y="26754"/>
                  </a:lnTo>
                  <a:lnTo>
                    <a:pt x="26668" y="22016"/>
                  </a:lnTo>
                  <a:lnTo>
                    <a:pt x="29313" y="17043"/>
                  </a:lnTo>
                  <a:lnTo>
                    <a:pt x="44050" y="477"/>
                  </a:lnTo>
                  <a:lnTo>
                    <a:pt x="44385" y="4859"/>
                  </a:lnTo>
                  <a:lnTo>
                    <a:pt x="43440" y="6205"/>
                  </a:lnTo>
                  <a:lnTo>
                    <a:pt x="41818" y="7103"/>
                  </a:lnTo>
                  <a:lnTo>
                    <a:pt x="39744" y="7701"/>
                  </a:lnTo>
                  <a:lnTo>
                    <a:pt x="38362" y="9092"/>
                  </a:lnTo>
                  <a:lnTo>
                    <a:pt x="36826" y="13283"/>
                  </a:lnTo>
                  <a:lnTo>
                    <a:pt x="34432" y="14798"/>
                  </a:lnTo>
                  <a:lnTo>
                    <a:pt x="15587" y="17428"/>
                  </a:lnTo>
                  <a:lnTo>
                    <a:pt x="13327" y="16569"/>
                  </a:lnTo>
                  <a:lnTo>
                    <a:pt x="8808" y="889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62"/>
          <p:cNvGrpSpPr/>
          <p:nvPr/>
        </p:nvGrpSpPr>
        <p:grpSpPr>
          <a:xfrm>
            <a:off x="3792613" y="2287241"/>
            <a:ext cx="984262" cy="632519"/>
            <a:chOff x="3792613" y="2287241"/>
            <a:chExt cx="984262" cy="632519"/>
          </a:xfrm>
        </p:grpSpPr>
        <p:sp>
          <p:nvSpPr>
            <p:cNvPr id="16" name="SMARTInkShape-87"/>
            <p:cNvSpPr/>
            <p:nvPr>
              <p:custDataLst>
                <p:tags r:id="rId46"/>
              </p:custDataLst>
            </p:nvPr>
          </p:nvSpPr>
          <p:spPr>
            <a:xfrm>
              <a:off x="3983333" y="2411333"/>
              <a:ext cx="566570" cy="320910"/>
            </a:xfrm>
            <a:custGeom>
              <a:avLst/>
              <a:gdLst/>
              <a:ahLst/>
              <a:cxnLst/>
              <a:rect l="0" t="0" r="0" b="0"/>
              <a:pathLst>
                <a:path w="566570" h="320910">
                  <a:moveTo>
                    <a:pt x="499370" y="53261"/>
                  </a:moveTo>
                  <a:lnTo>
                    <a:pt x="499370" y="53261"/>
                  </a:lnTo>
                  <a:lnTo>
                    <a:pt x="494630" y="48520"/>
                  </a:lnTo>
                  <a:lnTo>
                    <a:pt x="489656" y="46193"/>
                  </a:lnTo>
                  <a:lnTo>
                    <a:pt x="486941" y="45572"/>
                  </a:lnTo>
                  <a:lnTo>
                    <a:pt x="450439" y="17999"/>
                  </a:lnTo>
                  <a:lnTo>
                    <a:pt x="427021" y="7823"/>
                  </a:lnTo>
                  <a:lnTo>
                    <a:pt x="396770" y="3301"/>
                  </a:lnTo>
                  <a:lnTo>
                    <a:pt x="355750" y="755"/>
                  </a:lnTo>
                  <a:lnTo>
                    <a:pt x="313721" y="0"/>
                  </a:lnTo>
                  <a:lnTo>
                    <a:pt x="274588" y="4517"/>
                  </a:lnTo>
                  <a:lnTo>
                    <a:pt x="237859" y="12139"/>
                  </a:lnTo>
                  <a:lnTo>
                    <a:pt x="197099" y="20682"/>
                  </a:lnTo>
                  <a:lnTo>
                    <a:pt x="158344" y="34237"/>
                  </a:lnTo>
                  <a:lnTo>
                    <a:pt x="121725" y="50821"/>
                  </a:lnTo>
                  <a:lnTo>
                    <a:pt x="80926" y="74203"/>
                  </a:lnTo>
                  <a:lnTo>
                    <a:pt x="39932" y="103876"/>
                  </a:lnTo>
                  <a:lnTo>
                    <a:pt x="15564" y="128670"/>
                  </a:lnTo>
                  <a:lnTo>
                    <a:pt x="4565" y="151672"/>
                  </a:lnTo>
                  <a:lnTo>
                    <a:pt x="0" y="193343"/>
                  </a:lnTo>
                  <a:lnTo>
                    <a:pt x="4253" y="217357"/>
                  </a:lnTo>
                  <a:lnTo>
                    <a:pt x="28005" y="255439"/>
                  </a:lnTo>
                  <a:lnTo>
                    <a:pt x="56648" y="278199"/>
                  </a:lnTo>
                  <a:lnTo>
                    <a:pt x="98498" y="298299"/>
                  </a:lnTo>
                  <a:lnTo>
                    <a:pt x="137287" y="308647"/>
                  </a:lnTo>
                  <a:lnTo>
                    <a:pt x="173364" y="317006"/>
                  </a:lnTo>
                  <a:lnTo>
                    <a:pt x="215370" y="320332"/>
                  </a:lnTo>
                  <a:lnTo>
                    <a:pt x="255149" y="320909"/>
                  </a:lnTo>
                  <a:lnTo>
                    <a:pt x="296701" y="318434"/>
                  </a:lnTo>
                  <a:lnTo>
                    <a:pt x="337408" y="308708"/>
                  </a:lnTo>
                  <a:lnTo>
                    <a:pt x="374112" y="297233"/>
                  </a:lnTo>
                  <a:lnTo>
                    <a:pt x="414230" y="282442"/>
                  </a:lnTo>
                  <a:lnTo>
                    <a:pt x="452623" y="267571"/>
                  </a:lnTo>
                  <a:lnTo>
                    <a:pt x="466688" y="259635"/>
                  </a:lnTo>
                  <a:lnTo>
                    <a:pt x="510367" y="225572"/>
                  </a:lnTo>
                  <a:lnTo>
                    <a:pt x="550249" y="181338"/>
                  </a:lnTo>
                  <a:lnTo>
                    <a:pt x="554126" y="177341"/>
                  </a:lnTo>
                  <a:lnTo>
                    <a:pt x="558432" y="167608"/>
                  </a:lnTo>
                  <a:lnTo>
                    <a:pt x="566569" y="132223"/>
                  </a:lnTo>
                  <a:lnTo>
                    <a:pt x="562717" y="108407"/>
                  </a:lnTo>
                  <a:lnTo>
                    <a:pt x="557951" y="98275"/>
                  </a:lnTo>
                  <a:lnTo>
                    <a:pt x="517230" y="6219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88"/>
            <p:cNvSpPr/>
            <p:nvPr>
              <p:custDataLst>
                <p:tags r:id="rId47"/>
              </p:custDataLst>
            </p:nvPr>
          </p:nvSpPr>
          <p:spPr>
            <a:xfrm>
              <a:off x="4137594" y="2527102"/>
              <a:ext cx="178581" cy="131747"/>
            </a:xfrm>
            <a:custGeom>
              <a:avLst/>
              <a:gdLst/>
              <a:ahLst/>
              <a:cxnLst/>
              <a:rect l="0" t="0" r="0" b="0"/>
              <a:pathLst>
                <a:path w="178581" h="131747">
                  <a:moveTo>
                    <a:pt x="148656" y="0"/>
                  </a:moveTo>
                  <a:lnTo>
                    <a:pt x="148656" y="0"/>
                  </a:lnTo>
                  <a:lnTo>
                    <a:pt x="105756" y="4740"/>
                  </a:lnTo>
                  <a:lnTo>
                    <a:pt x="74771" y="16223"/>
                  </a:lnTo>
                  <a:lnTo>
                    <a:pt x="38370" y="36571"/>
                  </a:lnTo>
                  <a:lnTo>
                    <a:pt x="19273" y="48003"/>
                  </a:lnTo>
                  <a:lnTo>
                    <a:pt x="7478" y="59699"/>
                  </a:lnTo>
                  <a:lnTo>
                    <a:pt x="1574" y="71512"/>
                  </a:lnTo>
                  <a:lnTo>
                    <a:pt x="0" y="77440"/>
                  </a:lnTo>
                  <a:lnTo>
                    <a:pt x="897" y="89319"/>
                  </a:lnTo>
                  <a:lnTo>
                    <a:pt x="4602" y="100220"/>
                  </a:lnTo>
                  <a:lnTo>
                    <a:pt x="9557" y="108373"/>
                  </a:lnTo>
                  <a:lnTo>
                    <a:pt x="32145" y="118541"/>
                  </a:lnTo>
                  <a:lnTo>
                    <a:pt x="73350" y="129873"/>
                  </a:lnTo>
                  <a:lnTo>
                    <a:pt x="98011" y="131746"/>
                  </a:lnTo>
                  <a:lnTo>
                    <a:pt x="128579" y="125466"/>
                  </a:lnTo>
                  <a:lnTo>
                    <a:pt x="165672" y="105218"/>
                  </a:lnTo>
                  <a:lnTo>
                    <a:pt x="177290" y="90817"/>
                  </a:lnTo>
                  <a:lnTo>
                    <a:pt x="178580" y="77074"/>
                  </a:lnTo>
                  <a:lnTo>
                    <a:pt x="175846" y="63028"/>
                  </a:lnTo>
                  <a:lnTo>
                    <a:pt x="171324" y="53478"/>
                  </a:lnTo>
                  <a:lnTo>
                    <a:pt x="153719" y="37783"/>
                  </a:lnTo>
                  <a:lnTo>
                    <a:pt x="112937" y="178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89"/>
            <p:cNvSpPr/>
            <p:nvPr>
              <p:custDataLst>
                <p:tags r:id="rId48"/>
              </p:custDataLst>
            </p:nvPr>
          </p:nvSpPr>
          <p:spPr>
            <a:xfrm>
              <a:off x="4750594" y="2759306"/>
              <a:ext cx="26281" cy="22655"/>
            </a:xfrm>
            <a:custGeom>
              <a:avLst/>
              <a:gdLst/>
              <a:ahLst/>
              <a:cxnLst/>
              <a:rect l="0" t="0" r="0" b="0"/>
              <a:pathLst>
                <a:path w="26281" h="22655">
                  <a:moveTo>
                    <a:pt x="0" y="8897"/>
                  </a:moveTo>
                  <a:lnTo>
                    <a:pt x="0" y="8897"/>
                  </a:lnTo>
                  <a:lnTo>
                    <a:pt x="0" y="4156"/>
                  </a:lnTo>
                  <a:lnTo>
                    <a:pt x="992" y="2760"/>
                  </a:lnTo>
                  <a:lnTo>
                    <a:pt x="2645" y="1829"/>
                  </a:lnTo>
                  <a:lnTo>
                    <a:pt x="12428" y="335"/>
                  </a:lnTo>
                  <a:lnTo>
                    <a:pt x="25071" y="0"/>
                  </a:lnTo>
                  <a:lnTo>
                    <a:pt x="25644" y="981"/>
                  </a:lnTo>
                  <a:lnTo>
                    <a:pt x="26280" y="4718"/>
                  </a:lnTo>
                  <a:lnTo>
                    <a:pt x="24465" y="7103"/>
                  </a:lnTo>
                  <a:lnTo>
                    <a:pt x="4911" y="22091"/>
                  </a:lnTo>
                  <a:lnTo>
                    <a:pt x="3274" y="22654"/>
                  </a:lnTo>
                  <a:lnTo>
                    <a:pt x="0" y="1782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90"/>
            <p:cNvSpPr/>
            <p:nvPr>
              <p:custDataLst>
                <p:tags r:id="rId49"/>
              </p:custDataLst>
            </p:nvPr>
          </p:nvSpPr>
          <p:spPr>
            <a:xfrm>
              <a:off x="4652367" y="2707304"/>
              <a:ext cx="8822" cy="25038"/>
            </a:xfrm>
            <a:custGeom>
              <a:avLst/>
              <a:gdLst/>
              <a:ahLst/>
              <a:cxnLst/>
              <a:rect l="0" t="0" r="0" b="0"/>
              <a:pathLst>
                <a:path w="8822" h="25038">
                  <a:moveTo>
                    <a:pt x="0" y="16251"/>
                  </a:moveTo>
                  <a:lnTo>
                    <a:pt x="0" y="16251"/>
                  </a:lnTo>
                  <a:lnTo>
                    <a:pt x="0" y="3822"/>
                  </a:lnTo>
                  <a:lnTo>
                    <a:pt x="992" y="2012"/>
                  </a:lnTo>
                  <a:lnTo>
                    <a:pt x="2646" y="805"/>
                  </a:lnTo>
                  <a:lnTo>
                    <a:pt x="4741" y="0"/>
                  </a:lnTo>
                  <a:lnTo>
                    <a:pt x="6137" y="456"/>
                  </a:lnTo>
                  <a:lnTo>
                    <a:pt x="7068" y="1752"/>
                  </a:lnTo>
                  <a:lnTo>
                    <a:pt x="8562" y="6221"/>
                  </a:lnTo>
                  <a:lnTo>
                    <a:pt x="8821" y="11735"/>
                  </a:lnTo>
                  <a:lnTo>
                    <a:pt x="6236" y="16890"/>
                  </a:lnTo>
                  <a:lnTo>
                    <a:pt x="108" y="2503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91"/>
            <p:cNvSpPr/>
            <p:nvPr>
              <p:custDataLst>
                <p:tags r:id="rId50"/>
              </p:custDataLst>
            </p:nvPr>
          </p:nvSpPr>
          <p:spPr>
            <a:xfrm>
              <a:off x="4527426" y="2662288"/>
              <a:ext cx="63856" cy="25549"/>
            </a:xfrm>
            <a:custGeom>
              <a:avLst/>
              <a:gdLst/>
              <a:ahLst/>
              <a:cxnLst/>
              <a:rect l="0" t="0" r="0" b="0"/>
              <a:pathLst>
                <a:path w="63856" h="25549">
                  <a:moveTo>
                    <a:pt x="26715" y="7689"/>
                  </a:moveTo>
                  <a:lnTo>
                    <a:pt x="26715" y="7689"/>
                  </a:lnTo>
                  <a:lnTo>
                    <a:pt x="176" y="7689"/>
                  </a:lnTo>
                  <a:lnTo>
                    <a:pt x="0" y="2948"/>
                  </a:lnTo>
                  <a:lnTo>
                    <a:pt x="1960" y="1552"/>
                  </a:lnTo>
                  <a:lnTo>
                    <a:pt x="9428" y="0"/>
                  </a:lnTo>
                  <a:lnTo>
                    <a:pt x="49724" y="7926"/>
                  </a:lnTo>
                  <a:lnTo>
                    <a:pt x="60423" y="12094"/>
                  </a:lnTo>
                  <a:lnTo>
                    <a:pt x="63077" y="14594"/>
                  </a:lnTo>
                  <a:lnTo>
                    <a:pt x="63855" y="17253"/>
                  </a:lnTo>
                  <a:lnTo>
                    <a:pt x="63381" y="20018"/>
                  </a:lnTo>
                  <a:lnTo>
                    <a:pt x="62073" y="21861"/>
                  </a:lnTo>
                  <a:lnTo>
                    <a:pt x="60209" y="23090"/>
                  </a:lnTo>
                  <a:lnTo>
                    <a:pt x="57974" y="23909"/>
                  </a:lnTo>
                  <a:lnTo>
                    <a:pt x="8855" y="2554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92"/>
            <p:cNvSpPr/>
            <p:nvPr>
              <p:custDataLst>
                <p:tags r:id="rId51"/>
              </p:custDataLst>
            </p:nvPr>
          </p:nvSpPr>
          <p:spPr>
            <a:xfrm>
              <a:off x="4446984" y="2402086"/>
              <a:ext cx="26682" cy="8931"/>
            </a:xfrm>
            <a:custGeom>
              <a:avLst/>
              <a:gdLst/>
              <a:ahLst/>
              <a:cxnLst/>
              <a:rect l="0" t="0" r="0" b="0"/>
              <a:pathLst>
                <a:path w="26682" h="8931">
                  <a:moveTo>
                    <a:pt x="17860" y="0"/>
                  </a:moveTo>
                  <a:lnTo>
                    <a:pt x="17860" y="0"/>
                  </a:lnTo>
                  <a:lnTo>
                    <a:pt x="26681" y="0"/>
                  </a:lnTo>
                  <a:lnTo>
                    <a:pt x="19091" y="7688"/>
                  </a:lnTo>
                  <a:lnTo>
                    <a:pt x="13484" y="8562"/>
                  </a:lnTo>
                  <a:lnTo>
                    <a:pt x="0" y="893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93"/>
            <p:cNvSpPr/>
            <p:nvPr>
              <p:custDataLst>
                <p:tags r:id="rId52"/>
              </p:custDataLst>
            </p:nvPr>
          </p:nvSpPr>
          <p:spPr>
            <a:xfrm>
              <a:off x="4478791" y="2366367"/>
              <a:ext cx="44510" cy="1"/>
            </a:xfrm>
            <a:custGeom>
              <a:avLst/>
              <a:gdLst/>
              <a:ahLst/>
              <a:cxnLst/>
              <a:rect l="0" t="0" r="0" b="0"/>
              <a:pathLst>
                <a:path w="44510" h="1">
                  <a:moveTo>
                    <a:pt x="21772" y="0"/>
                  </a:moveTo>
                  <a:lnTo>
                    <a:pt x="21772" y="0"/>
                  </a:lnTo>
                  <a:lnTo>
                    <a:pt x="44509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94"/>
            <p:cNvSpPr/>
            <p:nvPr>
              <p:custDataLst>
                <p:tags r:id="rId53"/>
              </p:custDataLst>
            </p:nvPr>
          </p:nvSpPr>
          <p:spPr>
            <a:xfrm>
              <a:off x="3902273" y="2411016"/>
              <a:ext cx="98228" cy="1"/>
            </a:xfrm>
            <a:custGeom>
              <a:avLst/>
              <a:gdLst/>
              <a:ahLst/>
              <a:cxnLst/>
              <a:rect l="0" t="0" r="0" b="0"/>
              <a:pathLst>
                <a:path w="98228" h="1">
                  <a:moveTo>
                    <a:pt x="0" y="0"/>
                  </a:moveTo>
                  <a:lnTo>
                    <a:pt x="0" y="0"/>
                  </a:lnTo>
                  <a:lnTo>
                    <a:pt x="42737" y="0"/>
                  </a:lnTo>
                  <a:lnTo>
                    <a:pt x="98227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95"/>
            <p:cNvSpPr/>
            <p:nvPr>
              <p:custDataLst>
                <p:tags r:id="rId54"/>
              </p:custDataLst>
            </p:nvPr>
          </p:nvSpPr>
          <p:spPr>
            <a:xfrm>
              <a:off x="3985945" y="2375297"/>
              <a:ext cx="32415" cy="98227"/>
            </a:xfrm>
            <a:custGeom>
              <a:avLst/>
              <a:gdLst/>
              <a:ahLst/>
              <a:cxnLst/>
              <a:rect l="0" t="0" r="0" b="0"/>
              <a:pathLst>
                <a:path w="32415" h="98227">
                  <a:moveTo>
                    <a:pt x="32414" y="0"/>
                  </a:moveTo>
                  <a:lnTo>
                    <a:pt x="32414" y="0"/>
                  </a:lnTo>
                  <a:lnTo>
                    <a:pt x="14372" y="22783"/>
                  </a:lnTo>
                  <a:lnTo>
                    <a:pt x="0" y="67389"/>
                  </a:lnTo>
                  <a:lnTo>
                    <a:pt x="5625" y="9822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96"/>
            <p:cNvSpPr/>
            <p:nvPr>
              <p:custDataLst>
                <p:tags r:id="rId55"/>
              </p:custDataLst>
            </p:nvPr>
          </p:nvSpPr>
          <p:spPr>
            <a:xfrm>
              <a:off x="3886324" y="2384227"/>
              <a:ext cx="15950" cy="89297"/>
            </a:xfrm>
            <a:custGeom>
              <a:avLst/>
              <a:gdLst/>
              <a:ahLst/>
              <a:cxnLst/>
              <a:rect l="0" t="0" r="0" b="0"/>
              <a:pathLst>
                <a:path w="15950" h="89297">
                  <a:moveTo>
                    <a:pt x="15949" y="0"/>
                  </a:moveTo>
                  <a:lnTo>
                    <a:pt x="15949" y="0"/>
                  </a:lnTo>
                  <a:lnTo>
                    <a:pt x="11209" y="0"/>
                  </a:lnTo>
                  <a:lnTo>
                    <a:pt x="9813" y="992"/>
                  </a:lnTo>
                  <a:lnTo>
                    <a:pt x="8882" y="2646"/>
                  </a:lnTo>
                  <a:lnTo>
                    <a:pt x="7847" y="9113"/>
                  </a:lnTo>
                  <a:lnTo>
                    <a:pt x="6273" y="27504"/>
                  </a:lnTo>
                  <a:lnTo>
                    <a:pt x="0" y="48905"/>
                  </a:lnTo>
                  <a:lnTo>
                    <a:pt x="7020" y="8929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97"/>
            <p:cNvSpPr/>
            <p:nvPr>
              <p:custDataLst>
                <p:tags r:id="rId56"/>
              </p:custDataLst>
            </p:nvPr>
          </p:nvSpPr>
          <p:spPr>
            <a:xfrm>
              <a:off x="3792613" y="2287241"/>
              <a:ext cx="329872" cy="225533"/>
            </a:xfrm>
            <a:custGeom>
              <a:avLst/>
              <a:gdLst/>
              <a:ahLst/>
              <a:cxnLst/>
              <a:rect l="0" t="0" r="0" b="0"/>
              <a:pathLst>
                <a:path w="329872" h="225533">
                  <a:moveTo>
                    <a:pt x="190028" y="7689"/>
                  </a:moveTo>
                  <a:lnTo>
                    <a:pt x="190028" y="7689"/>
                  </a:lnTo>
                  <a:lnTo>
                    <a:pt x="180914" y="6697"/>
                  </a:lnTo>
                  <a:lnTo>
                    <a:pt x="148919" y="0"/>
                  </a:lnTo>
                  <a:lnTo>
                    <a:pt x="111389" y="6133"/>
                  </a:lnTo>
                  <a:lnTo>
                    <a:pt x="84376" y="15055"/>
                  </a:lnTo>
                  <a:lnTo>
                    <a:pt x="41238" y="45749"/>
                  </a:lnTo>
                  <a:lnTo>
                    <a:pt x="17068" y="66150"/>
                  </a:lnTo>
                  <a:lnTo>
                    <a:pt x="2079" y="94243"/>
                  </a:lnTo>
                  <a:lnTo>
                    <a:pt x="0" y="116272"/>
                  </a:lnTo>
                  <a:lnTo>
                    <a:pt x="3375" y="137307"/>
                  </a:lnTo>
                  <a:lnTo>
                    <a:pt x="11490" y="153271"/>
                  </a:lnTo>
                  <a:lnTo>
                    <a:pt x="36696" y="178155"/>
                  </a:lnTo>
                  <a:lnTo>
                    <a:pt x="79777" y="205109"/>
                  </a:lnTo>
                  <a:lnTo>
                    <a:pt x="111720" y="217547"/>
                  </a:lnTo>
                  <a:lnTo>
                    <a:pt x="154589" y="225532"/>
                  </a:lnTo>
                  <a:lnTo>
                    <a:pt x="197249" y="222993"/>
                  </a:lnTo>
                  <a:lnTo>
                    <a:pt x="222595" y="219649"/>
                  </a:lnTo>
                  <a:lnTo>
                    <a:pt x="261234" y="205817"/>
                  </a:lnTo>
                  <a:lnTo>
                    <a:pt x="303266" y="175025"/>
                  </a:lnTo>
                  <a:lnTo>
                    <a:pt x="322578" y="154614"/>
                  </a:lnTo>
                  <a:lnTo>
                    <a:pt x="328314" y="136820"/>
                  </a:lnTo>
                  <a:lnTo>
                    <a:pt x="329871" y="115682"/>
                  </a:lnTo>
                  <a:lnTo>
                    <a:pt x="327256" y="93058"/>
                  </a:lnTo>
                  <a:lnTo>
                    <a:pt x="317495" y="75065"/>
                  </a:lnTo>
                  <a:lnTo>
                    <a:pt x="297910" y="56426"/>
                  </a:lnTo>
                  <a:lnTo>
                    <a:pt x="252535" y="2554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98"/>
            <p:cNvSpPr/>
            <p:nvPr>
              <p:custDataLst>
                <p:tags r:id="rId57"/>
              </p:custDataLst>
            </p:nvPr>
          </p:nvSpPr>
          <p:spPr>
            <a:xfrm>
              <a:off x="4116586" y="2848570"/>
              <a:ext cx="98228" cy="1"/>
            </a:xfrm>
            <a:custGeom>
              <a:avLst/>
              <a:gdLst/>
              <a:ahLst/>
              <a:cxnLst/>
              <a:rect l="0" t="0" r="0" b="0"/>
              <a:pathLst>
                <a:path w="98228" h="1">
                  <a:moveTo>
                    <a:pt x="0" y="0"/>
                  </a:moveTo>
                  <a:lnTo>
                    <a:pt x="0" y="0"/>
                  </a:lnTo>
                  <a:lnTo>
                    <a:pt x="39079" y="0"/>
                  </a:lnTo>
                  <a:lnTo>
                    <a:pt x="98227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99"/>
            <p:cNvSpPr/>
            <p:nvPr>
              <p:custDataLst>
                <p:tags r:id="rId58"/>
              </p:custDataLst>
            </p:nvPr>
          </p:nvSpPr>
          <p:spPr>
            <a:xfrm>
              <a:off x="4179094" y="2812852"/>
              <a:ext cx="62509" cy="89297"/>
            </a:xfrm>
            <a:custGeom>
              <a:avLst/>
              <a:gdLst/>
              <a:ahLst/>
              <a:cxnLst/>
              <a:rect l="0" t="0" r="0" b="0"/>
              <a:pathLst>
                <a:path w="62509" h="89297">
                  <a:moveTo>
                    <a:pt x="62508" y="0"/>
                  </a:moveTo>
                  <a:lnTo>
                    <a:pt x="62508" y="0"/>
                  </a:lnTo>
                  <a:lnTo>
                    <a:pt x="57767" y="0"/>
                  </a:lnTo>
                  <a:lnTo>
                    <a:pt x="52794" y="2645"/>
                  </a:lnTo>
                  <a:lnTo>
                    <a:pt x="50079" y="4740"/>
                  </a:lnTo>
                  <a:lnTo>
                    <a:pt x="47062" y="9713"/>
                  </a:lnTo>
                  <a:lnTo>
                    <a:pt x="36845" y="32036"/>
                  </a:lnTo>
                  <a:lnTo>
                    <a:pt x="22198" y="58252"/>
                  </a:lnTo>
                  <a:lnTo>
                    <a:pt x="18795" y="66569"/>
                  </a:lnTo>
                  <a:lnTo>
                    <a:pt x="0" y="8929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00"/>
            <p:cNvSpPr/>
            <p:nvPr>
              <p:custDataLst>
                <p:tags r:id="rId59"/>
              </p:custDataLst>
            </p:nvPr>
          </p:nvSpPr>
          <p:spPr>
            <a:xfrm>
              <a:off x="4125516" y="2821781"/>
              <a:ext cx="35719" cy="80368"/>
            </a:xfrm>
            <a:custGeom>
              <a:avLst/>
              <a:gdLst/>
              <a:ahLst/>
              <a:cxnLst/>
              <a:rect l="0" t="0" r="0" b="0"/>
              <a:pathLst>
                <a:path w="35719" h="80368">
                  <a:moveTo>
                    <a:pt x="35718" y="0"/>
                  </a:moveTo>
                  <a:lnTo>
                    <a:pt x="35718" y="0"/>
                  </a:lnTo>
                  <a:lnTo>
                    <a:pt x="28030" y="0"/>
                  </a:lnTo>
                  <a:lnTo>
                    <a:pt x="22416" y="9481"/>
                  </a:lnTo>
                  <a:lnTo>
                    <a:pt x="16775" y="30463"/>
                  </a:lnTo>
                  <a:lnTo>
                    <a:pt x="5852" y="47832"/>
                  </a:lnTo>
                  <a:lnTo>
                    <a:pt x="0" y="8036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01"/>
            <p:cNvSpPr/>
            <p:nvPr>
              <p:custDataLst>
                <p:tags r:id="rId60"/>
              </p:custDataLst>
            </p:nvPr>
          </p:nvSpPr>
          <p:spPr>
            <a:xfrm>
              <a:off x="4015094" y="2751585"/>
              <a:ext cx="324035" cy="168175"/>
            </a:xfrm>
            <a:custGeom>
              <a:avLst/>
              <a:gdLst/>
              <a:ahLst/>
              <a:cxnLst/>
              <a:rect l="0" t="0" r="0" b="0"/>
              <a:pathLst>
                <a:path w="324035" h="168175">
                  <a:moveTo>
                    <a:pt x="226508" y="7688"/>
                  </a:moveTo>
                  <a:lnTo>
                    <a:pt x="226508" y="7688"/>
                  </a:lnTo>
                  <a:lnTo>
                    <a:pt x="203155" y="6696"/>
                  </a:lnTo>
                  <a:lnTo>
                    <a:pt x="172757" y="0"/>
                  </a:lnTo>
                  <a:lnTo>
                    <a:pt x="137214" y="5141"/>
                  </a:lnTo>
                  <a:lnTo>
                    <a:pt x="94621" y="9831"/>
                  </a:lnTo>
                  <a:lnTo>
                    <a:pt x="57250" y="20018"/>
                  </a:lnTo>
                  <a:lnTo>
                    <a:pt x="30175" y="33390"/>
                  </a:lnTo>
                  <a:lnTo>
                    <a:pt x="17540" y="46893"/>
                  </a:lnTo>
                  <a:lnTo>
                    <a:pt x="1345" y="70333"/>
                  </a:lnTo>
                  <a:lnTo>
                    <a:pt x="0" y="76241"/>
                  </a:lnTo>
                  <a:lnTo>
                    <a:pt x="1153" y="90742"/>
                  </a:lnTo>
                  <a:lnTo>
                    <a:pt x="7618" y="104463"/>
                  </a:lnTo>
                  <a:lnTo>
                    <a:pt x="17106" y="116184"/>
                  </a:lnTo>
                  <a:lnTo>
                    <a:pt x="58189" y="144389"/>
                  </a:lnTo>
                  <a:lnTo>
                    <a:pt x="98119" y="158861"/>
                  </a:lnTo>
                  <a:lnTo>
                    <a:pt x="138857" y="165590"/>
                  </a:lnTo>
                  <a:lnTo>
                    <a:pt x="182347" y="167583"/>
                  </a:lnTo>
                  <a:lnTo>
                    <a:pt x="218714" y="168174"/>
                  </a:lnTo>
                  <a:lnTo>
                    <a:pt x="236934" y="166328"/>
                  </a:lnTo>
                  <a:lnTo>
                    <a:pt x="275677" y="151620"/>
                  </a:lnTo>
                  <a:lnTo>
                    <a:pt x="303027" y="138866"/>
                  </a:lnTo>
                  <a:lnTo>
                    <a:pt x="312772" y="130151"/>
                  </a:lnTo>
                  <a:lnTo>
                    <a:pt x="319417" y="120655"/>
                  </a:lnTo>
                  <a:lnTo>
                    <a:pt x="322371" y="113128"/>
                  </a:lnTo>
                  <a:lnTo>
                    <a:pt x="324034" y="93830"/>
                  </a:lnTo>
                  <a:lnTo>
                    <a:pt x="319131" y="77724"/>
                  </a:lnTo>
                  <a:lnTo>
                    <a:pt x="305214" y="54567"/>
                  </a:lnTo>
                  <a:lnTo>
                    <a:pt x="288524" y="37784"/>
                  </a:lnTo>
                  <a:lnTo>
                    <a:pt x="217578" y="768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63"/>
          <p:cNvGrpSpPr/>
          <p:nvPr/>
        </p:nvGrpSpPr>
        <p:grpSpPr>
          <a:xfrm>
            <a:off x="5554266" y="2402086"/>
            <a:ext cx="131828" cy="187524"/>
            <a:chOff x="5554266" y="2402086"/>
            <a:chExt cx="131828" cy="187524"/>
          </a:xfrm>
        </p:grpSpPr>
        <p:sp>
          <p:nvSpPr>
            <p:cNvPr id="96" name="SMARTInkShape-102"/>
            <p:cNvSpPr/>
            <p:nvPr>
              <p:custDataLst>
                <p:tags r:id="rId42"/>
              </p:custDataLst>
            </p:nvPr>
          </p:nvSpPr>
          <p:spPr>
            <a:xfrm>
              <a:off x="5627475" y="2402086"/>
              <a:ext cx="58619" cy="17860"/>
            </a:xfrm>
            <a:custGeom>
              <a:avLst/>
              <a:gdLst/>
              <a:ahLst/>
              <a:cxnLst/>
              <a:rect l="0" t="0" r="0" b="0"/>
              <a:pathLst>
                <a:path w="58619" h="17860">
                  <a:moveTo>
                    <a:pt x="33947" y="17859"/>
                  </a:moveTo>
                  <a:lnTo>
                    <a:pt x="33947" y="17859"/>
                  </a:lnTo>
                  <a:lnTo>
                    <a:pt x="29206" y="13119"/>
                  </a:lnTo>
                  <a:lnTo>
                    <a:pt x="24234" y="10792"/>
                  </a:lnTo>
                  <a:lnTo>
                    <a:pt x="17697" y="9297"/>
                  </a:lnTo>
                  <a:lnTo>
                    <a:pt x="17160" y="8183"/>
                  </a:lnTo>
                  <a:lnTo>
                    <a:pt x="16129" y="377"/>
                  </a:lnTo>
                  <a:lnTo>
                    <a:pt x="58618" y="1"/>
                  </a:lnTo>
                  <a:lnTo>
                    <a:pt x="58331" y="993"/>
                  </a:lnTo>
                  <a:lnTo>
                    <a:pt x="55368" y="4741"/>
                  </a:lnTo>
                  <a:lnTo>
                    <a:pt x="48098" y="7068"/>
                  </a:lnTo>
                  <a:lnTo>
                    <a:pt x="4208" y="8920"/>
                  </a:lnTo>
                  <a:lnTo>
                    <a:pt x="0" y="8927"/>
                  </a:lnTo>
                  <a:lnTo>
                    <a:pt x="401" y="7935"/>
                  </a:lnTo>
                  <a:lnTo>
                    <a:pt x="3494" y="4188"/>
                  </a:lnTo>
                  <a:lnTo>
                    <a:pt x="10821" y="1861"/>
                  </a:lnTo>
                  <a:lnTo>
                    <a:pt x="42877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03"/>
            <p:cNvSpPr/>
            <p:nvPr>
              <p:custDataLst>
                <p:tags r:id="rId43"/>
              </p:custDataLst>
            </p:nvPr>
          </p:nvSpPr>
          <p:spPr>
            <a:xfrm>
              <a:off x="5574393" y="2482485"/>
              <a:ext cx="67774" cy="25398"/>
            </a:xfrm>
            <a:custGeom>
              <a:avLst/>
              <a:gdLst/>
              <a:ahLst/>
              <a:cxnLst/>
              <a:rect l="0" t="0" r="0" b="0"/>
              <a:pathLst>
                <a:path w="67774" h="25398">
                  <a:moveTo>
                    <a:pt x="15591" y="8898"/>
                  </a:moveTo>
                  <a:lnTo>
                    <a:pt x="15591" y="8898"/>
                  </a:lnTo>
                  <a:lnTo>
                    <a:pt x="20332" y="4157"/>
                  </a:lnTo>
                  <a:lnTo>
                    <a:pt x="25306" y="1830"/>
                  </a:lnTo>
                  <a:lnTo>
                    <a:pt x="54300" y="0"/>
                  </a:lnTo>
                  <a:lnTo>
                    <a:pt x="56280" y="982"/>
                  </a:lnTo>
                  <a:lnTo>
                    <a:pt x="57600" y="2628"/>
                  </a:lnTo>
                  <a:lnTo>
                    <a:pt x="58480" y="4718"/>
                  </a:lnTo>
                  <a:lnTo>
                    <a:pt x="60058" y="6111"/>
                  </a:lnTo>
                  <a:lnTo>
                    <a:pt x="64459" y="7659"/>
                  </a:lnTo>
                  <a:lnTo>
                    <a:pt x="66029" y="9064"/>
                  </a:lnTo>
                  <a:lnTo>
                    <a:pt x="67773" y="13271"/>
                  </a:lnTo>
                  <a:lnTo>
                    <a:pt x="67247" y="14790"/>
                  </a:lnTo>
                  <a:lnTo>
                    <a:pt x="65903" y="15802"/>
                  </a:lnTo>
                  <a:lnTo>
                    <a:pt x="35713" y="25397"/>
                  </a:lnTo>
                  <a:lnTo>
                    <a:pt x="5386" y="18949"/>
                  </a:lnTo>
                  <a:lnTo>
                    <a:pt x="2835" y="17583"/>
                  </a:lnTo>
                  <a:lnTo>
                    <a:pt x="1134" y="15680"/>
                  </a:lnTo>
                  <a:lnTo>
                    <a:pt x="0" y="13419"/>
                  </a:lnTo>
                  <a:lnTo>
                    <a:pt x="236" y="11912"/>
                  </a:lnTo>
                  <a:lnTo>
                    <a:pt x="1386" y="10907"/>
                  </a:lnTo>
                  <a:lnTo>
                    <a:pt x="5309" y="9791"/>
                  </a:lnTo>
                  <a:lnTo>
                    <a:pt x="49820" y="8902"/>
                  </a:lnTo>
                  <a:lnTo>
                    <a:pt x="50316" y="8901"/>
                  </a:lnTo>
                  <a:lnTo>
                    <a:pt x="46275" y="8899"/>
                  </a:lnTo>
                  <a:lnTo>
                    <a:pt x="44977" y="9890"/>
                  </a:lnTo>
                  <a:lnTo>
                    <a:pt x="42380" y="1782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04"/>
            <p:cNvSpPr/>
            <p:nvPr>
              <p:custDataLst>
                <p:tags r:id="rId44"/>
              </p:custDataLst>
            </p:nvPr>
          </p:nvSpPr>
          <p:spPr>
            <a:xfrm>
              <a:off x="5554266" y="2571750"/>
              <a:ext cx="44649" cy="17860"/>
            </a:xfrm>
            <a:custGeom>
              <a:avLst/>
              <a:gdLst/>
              <a:ahLst/>
              <a:cxnLst/>
              <a:rect l="0" t="0" r="0" b="0"/>
              <a:pathLst>
                <a:path w="44649" h="17860">
                  <a:moveTo>
                    <a:pt x="0" y="8930"/>
                  </a:moveTo>
                  <a:lnTo>
                    <a:pt x="0" y="8930"/>
                  </a:lnTo>
                  <a:lnTo>
                    <a:pt x="0" y="368"/>
                  </a:lnTo>
                  <a:lnTo>
                    <a:pt x="44385" y="0"/>
                  </a:lnTo>
                  <a:lnTo>
                    <a:pt x="36937" y="7688"/>
                  </a:lnTo>
                  <a:lnTo>
                    <a:pt x="1836" y="8920"/>
                  </a:lnTo>
                  <a:lnTo>
                    <a:pt x="44022" y="8930"/>
                  </a:lnTo>
                  <a:lnTo>
                    <a:pt x="44648" y="178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05"/>
            <p:cNvSpPr/>
            <p:nvPr>
              <p:custDataLst>
                <p:tags r:id="rId45"/>
              </p:custDataLst>
            </p:nvPr>
          </p:nvSpPr>
          <p:spPr>
            <a:xfrm>
              <a:off x="5617663" y="2419945"/>
              <a:ext cx="51080" cy="8928"/>
            </a:xfrm>
            <a:custGeom>
              <a:avLst/>
              <a:gdLst/>
              <a:ahLst/>
              <a:cxnLst/>
              <a:rect l="0" t="0" r="0" b="0"/>
              <a:pathLst>
                <a:path w="51080" h="8928">
                  <a:moveTo>
                    <a:pt x="34829" y="0"/>
                  </a:moveTo>
                  <a:lnTo>
                    <a:pt x="34829" y="0"/>
                  </a:lnTo>
                  <a:lnTo>
                    <a:pt x="47258" y="0"/>
                  </a:lnTo>
                  <a:lnTo>
                    <a:pt x="49069" y="993"/>
                  </a:lnTo>
                  <a:lnTo>
                    <a:pt x="50276" y="2646"/>
                  </a:lnTo>
                  <a:lnTo>
                    <a:pt x="51079" y="4741"/>
                  </a:lnTo>
                  <a:lnTo>
                    <a:pt x="50624" y="6137"/>
                  </a:lnTo>
                  <a:lnTo>
                    <a:pt x="49328" y="7068"/>
                  </a:lnTo>
                  <a:lnTo>
                    <a:pt x="42763" y="8378"/>
                  </a:lnTo>
                  <a:lnTo>
                    <a:pt x="2111" y="8927"/>
                  </a:lnTo>
                  <a:lnTo>
                    <a:pt x="1110" y="7936"/>
                  </a:lnTo>
                  <a:lnTo>
                    <a:pt x="0" y="4189"/>
                  </a:lnTo>
                  <a:lnTo>
                    <a:pt x="695" y="2792"/>
                  </a:lnTo>
                  <a:lnTo>
                    <a:pt x="2151" y="1862"/>
                  </a:lnTo>
                  <a:lnTo>
                    <a:pt x="1697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64"/>
          <p:cNvGrpSpPr/>
          <p:nvPr/>
        </p:nvGrpSpPr>
        <p:grpSpPr>
          <a:xfrm>
            <a:off x="4816246" y="2564590"/>
            <a:ext cx="874662" cy="540974"/>
            <a:chOff x="4816246" y="2564590"/>
            <a:chExt cx="874662" cy="540974"/>
          </a:xfrm>
        </p:grpSpPr>
        <p:sp>
          <p:nvSpPr>
            <p:cNvPr id="101" name="SMARTInkShape-106"/>
            <p:cNvSpPr/>
            <p:nvPr>
              <p:custDataLst>
                <p:tags r:id="rId32"/>
              </p:custDataLst>
            </p:nvPr>
          </p:nvSpPr>
          <p:spPr>
            <a:xfrm>
              <a:off x="5100082" y="2564590"/>
              <a:ext cx="586533" cy="426746"/>
            </a:xfrm>
            <a:custGeom>
              <a:avLst/>
              <a:gdLst/>
              <a:ahLst/>
              <a:cxnLst/>
              <a:rect l="0" t="0" r="0" b="0"/>
              <a:pathLst>
                <a:path w="586533" h="426746">
                  <a:moveTo>
                    <a:pt x="436323" y="51808"/>
                  </a:moveTo>
                  <a:lnTo>
                    <a:pt x="436323" y="51808"/>
                  </a:lnTo>
                  <a:lnTo>
                    <a:pt x="429256" y="35027"/>
                  </a:lnTo>
                  <a:lnTo>
                    <a:pt x="427763" y="22256"/>
                  </a:lnTo>
                  <a:lnTo>
                    <a:pt x="425655" y="19208"/>
                  </a:lnTo>
                  <a:lnTo>
                    <a:pt x="408016" y="7188"/>
                  </a:lnTo>
                  <a:lnTo>
                    <a:pt x="402569" y="4202"/>
                  </a:lnTo>
                  <a:lnTo>
                    <a:pt x="375942" y="0"/>
                  </a:lnTo>
                  <a:lnTo>
                    <a:pt x="346318" y="1662"/>
                  </a:lnTo>
                  <a:lnTo>
                    <a:pt x="312978" y="4717"/>
                  </a:lnTo>
                  <a:lnTo>
                    <a:pt x="271896" y="7428"/>
                  </a:lnTo>
                  <a:lnTo>
                    <a:pt x="234587" y="15066"/>
                  </a:lnTo>
                  <a:lnTo>
                    <a:pt x="199390" y="28465"/>
                  </a:lnTo>
                  <a:lnTo>
                    <a:pt x="157682" y="45029"/>
                  </a:lnTo>
                  <a:lnTo>
                    <a:pt x="116259" y="67116"/>
                  </a:lnTo>
                  <a:lnTo>
                    <a:pt x="73038" y="96513"/>
                  </a:lnTo>
                  <a:lnTo>
                    <a:pt x="30315" y="132180"/>
                  </a:lnTo>
                  <a:lnTo>
                    <a:pt x="18038" y="152682"/>
                  </a:lnTo>
                  <a:lnTo>
                    <a:pt x="2924" y="191872"/>
                  </a:lnTo>
                  <a:lnTo>
                    <a:pt x="0" y="230892"/>
                  </a:lnTo>
                  <a:lnTo>
                    <a:pt x="1659" y="266512"/>
                  </a:lnTo>
                  <a:lnTo>
                    <a:pt x="16883" y="310020"/>
                  </a:lnTo>
                  <a:lnTo>
                    <a:pt x="33326" y="339174"/>
                  </a:lnTo>
                  <a:lnTo>
                    <a:pt x="67390" y="371161"/>
                  </a:lnTo>
                  <a:lnTo>
                    <a:pt x="106730" y="393112"/>
                  </a:lnTo>
                  <a:lnTo>
                    <a:pt x="150680" y="414033"/>
                  </a:lnTo>
                  <a:lnTo>
                    <a:pt x="188960" y="424028"/>
                  </a:lnTo>
                  <a:lnTo>
                    <a:pt x="229704" y="426297"/>
                  </a:lnTo>
                  <a:lnTo>
                    <a:pt x="273545" y="426745"/>
                  </a:lnTo>
                  <a:lnTo>
                    <a:pt x="317777" y="424187"/>
                  </a:lnTo>
                  <a:lnTo>
                    <a:pt x="360211" y="419162"/>
                  </a:lnTo>
                  <a:lnTo>
                    <a:pt x="399682" y="411041"/>
                  </a:lnTo>
                  <a:lnTo>
                    <a:pt x="436142" y="399882"/>
                  </a:lnTo>
                  <a:lnTo>
                    <a:pt x="472007" y="383383"/>
                  </a:lnTo>
                  <a:lnTo>
                    <a:pt x="509619" y="357826"/>
                  </a:lnTo>
                  <a:lnTo>
                    <a:pt x="532455" y="344556"/>
                  </a:lnTo>
                  <a:lnTo>
                    <a:pt x="544533" y="332731"/>
                  </a:lnTo>
                  <a:lnTo>
                    <a:pt x="567855" y="288701"/>
                  </a:lnTo>
                  <a:lnTo>
                    <a:pt x="581240" y="257046"/>
                  </a:lnTo>
                  <a:lnTo>
                    <a:pt x="586088" y="218673"/>
                  </a:lnTo>
                  <a:lnTo>
                    <a:pt x="586532" y="185586"/>
                  </a:lnTo>
                  <a:lnTo>
                    <a:pt x="580821" y="148221"/>
                  </a:lnTo>
                  <a:lnTo>
                    <a:pt x="571852" y="123260"/>
                  </a:lnTo>
                  <a:lnTo>
                    <a:pt x="545882" y="90898"/>
                  </a:lnTo>
                  <a:lnTo>
                    <a:pt x="502998" y="59560"/>
                  </a:lnTo>
                  <a:lnTo>
                    <a:pt x="479562" y="49365"/>
                  </a:lnTo>
                  <a:lnTo>
                    <a:pt x="438838" y="43168"/>
                  </a:lnTo>
                  <a:lnTo>
                    <a:pt x="400606" y="3394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07"/>
            <p:cNvSpPr/>
            <p:nvPr>
              <p:custDataLst>
                <p:tags r:id="rId33"/>
              </p:custDataLst>
            </p:nvPr>
          </p:nvSpPr>
          <p:spPr>
            <a:xfrm>
              <a:off x="4816246" y="2750344"/>
              <a:ext cx="290329" cy="230052"/>
            </a:xfrm>
            <a:custGeom>
              <a:avLst/>
              <a:gdLst/>
              <a:ahLst/>
              <a:cxnLst/>
              <a:rect l="0" t="0" r="0" b="0"/>
              <a:pathLst>
                <a:path w="290329" h="230052">
                  <a:moveTo>
                    <a:pt x="121871" y="0"/>
                  </a:moveTo>
                  <a:lnTo>
                    <a:pt x="121871" y="0"/>
                  </a:lnTo>
                  <a:lnTo>
                    <a:pt x="105362" y="0"/>
                  </a:lnTo>
                  <a:lnTo>
                    <a:pt x="79471" y="15005"/>
                  </a:lnTo>
                  <a:lnTo>
                    <a:pt x="34964" y="51675"/>
                  </a:lnTo>
                  <a:lnTo>
                    <a:pt x="7469" y="95895"/>
                  </a:lnTo>
                  <a:lnTo>
                    <a:pt x="0" y="133806"/>
                  </a:lnTo>
                  <a:lnTo>
                    <a:pt x="899" y="151412"/>
                  </a:lnTo>
                  <a:lnTo>
                    <a:pt x="9629" y="172193"/>
                  </a:lnTo>
                  <a:lnTo>
                    <a:pt x="35097" y="205882"/>
                  </a:lnTo>
                  <a:lnTo>
                    <a:pt x="48909" y="215527"/>
                  </a:lnTo>
                  <a:lnTo>
                    <a:pt x="92272" y="228363"/>
                  </a:lnTo>
                  <a:lnTo>
                    <a:pt x="115196" y="230051"/>
                  </a:lnTo>
                  <a:lnTo>
                    <a:pt x="153147" y="224335"/>
                  </a:lnTo>
                  <a:lnTo>
                    <a:pt x="197539" y="209199"/>
                  </a:lnTo>
                  <a:lnTo>
                    <a:pt x="241528" y="181289"/>
                  </a:lnTo>
                  <a:lnTo>
                    <a:pt x="272397" y="150573"/>
                  </a:lnTo>
                  <a:lnTo>
                    <a:pt x="285423" y="125643"/>
                  </a:lnTo>
                  <a:lnTo>
                    <a:pt x="290328" y="93647"/>
                  </a:lnTo>
                  <a:lnTo>
                    <a:pt x="289014" y="73370"/>
                  </a:lnTo>
                  <a:lnTo>
                    <a:pt x="281816" y="54437"/>
                  </a:lnTo>
                  <a:lnTo>
                    <a:pt x="272002" y="41392"/>
                  </a:lnTo>
                  <a:lnTo>
                    <a:pt x="244792" y="20192"/>
                  </a:lnTo>
                  <a:lnTo>
                    <a:pt x="225450" y="13935"/>
                  </a:lnTo>
                  <a:lnTo>
                    <a:pt x="175449" y="892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08"/>
            <p:cNvSpPr/>
            <p:nvPr>
              <p:custDataLst>
                <p:tags r:id="rId34"/>
              </p:custDataLst>
            </p:nvPr>
          </p:nvSpPr>
          <p:spPr>
            <a:xfrm>
              <a:off x="4875609" y="2848570"/>
              <a:ext cx="8931" cy="107158"/>
            </a:xfrm>
            <a:custGeom>
              <a:avLst/>
              <a:gdLst/>
              <a:ahLst/>
              <a:cxnLst/>
              <a:rect l="0" t="0" r="0" b="0"/>
              <a:pathLst>
                <a:path w="8931" h="107158">
                  <a:moveTo>
                    <a:pt x="8930" y="0"/>
                  </a:moveTo>
                  <a:lnTo>
                    <a:pt x="8930" y="0"/>
                  </a:lnTo>
                  <a:lnTo>
                    <a:pt x="1241" y="15377"/>
                  </a:lnTo>
                  <a:lnTo>
                    <a:pt x="73" y="56279"/>
                  </a:lnTo>
                  <a:lnTo>
                    <a:pt x="0" y="10715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09"/>
            <p:cNvSpPr/>
            <p:nvPr>
              <p:custDataLst>
                <p:tags r:id="rId35"/>
              </p:custDataLst>
            </p:nvPr>
          </p:nvSpPr>
          <p:spPr>
            <a:xfrm>
              <a:off x="4938117" y="2821781"/>
              <a:ext cx="8931" cy="116087"/>
            </a:xfrm>
            <a:custGeom>
              <a:avLst/>
              <a:gdLst/>
              <a:ahLst/>
              <a:cxnLst/>
              <a:rect l="0" t="0" r="0" b="0"/>
              <a:pathLst>
                <a:path w="8931" h="116087">
                  <a:moveTo>
                    <a:pt x="8930" y="0"/>
                  </a:moveTo>
                  <a:lnTo>
                    <a:pt x="8930" y="0"/>
                  </a:lnTo>
                  <a:lnTo>
                    <a:pt x="1862" y="16781"/>
                  </a:lnTo>
                  <a:lnTo>
                    <a:pt x="246" y="52995"/>
                  </a:lnTo>
                  <a:lnTo>
                    <a:pt x="34" y="93409"/>
                  </a:lnTo>
                  <a:lnTo>
                    <a:pt x="0" y="11608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10"/>
            <p:cNvSpPr/>
            <p:nvPr>
              <p:custDataLst>
                <p:tags r:id="rId36"/>
              </p:custDataLst>
            </p:nvPr>
          </p:nvSpPr>
          <p:spPr>
            <a:xfrm>
              <a:off x="4875609" y="2884289"/>
              <a:ext cx="80369" cy="17860"/>
            </a:xfrm>
            <a:custGeom>
              <a:avLst/>
              <a:gdLst/>
              <a:ahLst/>
              <a:cxnLst/>
              <a:rect l="0" t="0" r="0" b="0"/>
              <a:pathLst>
                <a:path w="80369" h="17860">
                  <a:moveTo>
                    <a:pt x="0" y="17859"/>
                  </a:moveTo>
                  <a:lnTo>
                    <a:pt x="0" y="17859"/>
                  </a:lnTo>
                  <a:lnTo>
                    <a:pt x="9115" y="16867"/>
                  </a:lnTo>
                  <a:lnTo>
                    <a:pt x="8036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11"/>
            <p:cNvSpPr/>
            <p:nvPr>
              <p:custDataLst>
                <p:tags r:id="rId37"/>
              </p:custDataLst>
            </p:nvPr>
          </p:nvSpPr>
          <p:spPr>
            <a:xfrm>
              <a:off x="5255142" y="2706063"/>
              <a:ext cx="215526" cy="181436"/>
            </a:xfrm>
            <a:custGeom>
              <a:avLst/>
              <a:gdLst/>
              <a:ahLst/>
              <a:cxnLst/>
              <a:rect l="0" t="0" r="0" b="0"/>
              <a:pathLst>
                <a:path w="215526" h="181436">
                  <a:moveTo>
                    <a:pt x="165178" y="8562"/>
                  </a:moveTo>
                  <a:lnTo>
                    <a:pt x="165178" y="8562"/>
                  </a:lnTo>
                  <a:lnTo>
                    <a:pt x="160438" y="8562"/>
                  </a:lnTo>
                  <a:lnTo>
                    <a:pt x="155465" y="5916"/>
                  </a:lnTo>
                  <a:lnTo>
                    <a:pt x="149947" y="2425"/>
                  </a:lnTo>
                  <a:lnTo>
                    <a:pt x="144188" y="874"/>
                  </a:lnTo>
                  <a:lnTo>
                    <a:pt x="125886" y="0"/>
                  </a:lnTo>
                  <a:lnTo>
                    <a:pt x="87890" y="12971"/>
                  </a:lnTo>
                  <a:lnTo>
                    <a:pt x="59218" y="28762"/>
                  </a:lnTo>
                  <a:lnTo>
                    <a:pt x="16421" y="68230"/>
                  </a:lnTo>
                  <a:lnTo>
                    <a:pt x="9767" y="82706"/>
                  </a:lnTo>
                  <a:lnTo>
                    <a:pt x="0" y="118867"/>
                  </a:lnTo>
                  <a:lnTo>
                    <a:pt x="1808" y="134977"/>
                  </a:lnTo>
                  <a:lnTo>
                    <a:pt x="11209" y="152059"/>
                  </a:lnTo>
                  <a:lnTo>
                    <a:pt x="24318" y="166596"/>
                  </a:lnTo>
                  <a:lnTo>
                    <a:pt x="36757" y="173057"/>
                  </a:lnTo>
                  <a:lnTo>
                    <a:pt x="64400" y="181435"/>
                  </a:lnTo>
                  <a:lnTo>
                    <a:pt x="97725" y="180720"/>
                  </a:lnTo>
                  <a:lnTo>
                    <a:pt x="132268" y="170597"/>
                  </a:lnTo>
                  <a:lnTo>
                    <a:pt x="161931" y="155020"/>
                  </a:lnTo>
                  <a:lnTo>
                    <a:pt x="188092" y="126237"/>
                  </a:lnTo>
                  <a:lnTo>
                    <a:pt x="211484" y="87963"/>
                  </a:lnTo>
                  <a:lnTo>
                    <a:pt x="215525" y="70640"/>
                  </a:lnTo>
                  <a:lnTo>
                    <a:pt x="212028" y="53019"/>
                  </a:lnTo>
                  <a:lnTo>
                    <a:pt x="204852" y="38243"/>
                  </a:lnTo>
                  <a:lnTo>
                    <a:pt x="198355" y="31675"/>
                  </a:lnTo>
                  <a:lnTo>
                    <a:pt x="192160" y="28757"/>
                  </a:lnTo>
                  <a:lnTo>
                    <a:pt x="165178" y="1749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12"/>
            <p:cNvSpPr/>
            <p:nvPr>
              <p:custDataLst>
                <p:tags r:id="rId38"/>
              </p:custDataLst>
            </p:nvPr>
          </p:nvSpPr>
          <p:spPr>
            <a:xfrm>
              <a:off x="5454628" y="2920008"/>
              <a:ext cx="236280" cy="185556"/>
            </a:xfrm>
            <a:custGeom>
              <a:avLst/>
              <a:gdLst/>
              <a:ahLst/>
              <a:cxnLst/>
              <a:rect l="0" t="0" r="0" b="0"/>
              <a:pathLst>
                <a:path w="236280" h="185556">
                  <a:moveTo>
                    <a:pt x="99638" y="8930"/>
                  </a:moveTo>
                  <a:lnTo>
                    <a:pt x="99638" y="8930"/>
                  </a:lnTo>
                  <a:lnTo>
                    <a:pt x="94897" y="8930"/>
                  </a:lnTo>
                  <a:lnTo>
                    <a:pt x="89923" y="11575"/>
                  </a:lnTo>
                  <a:lnTo>
                    <a:pt x="70577" y="24161"/>
                  </a:lnTo>
                  <a:lnTo>
                    <a:pt x="34580" y="64807"/>
                  </a:lnTo>
                  <a:lnTo>
                    <a:pt x="14174" y="87399"/>
                  </a:lnTo>
                  <a:lnTo>
                    <a:pt x="3445" y="105651"/>
                  </a:lnTo>
                  <a:lnTo>
                    <a:pt x="0" y="124346"/>
                  </a:lnTo>
                  <a:lnTo>
                    <a:pt x="470" y="133499"/>
                  </a:lnTo>
                  <a:lnTo>
                    <a:pt x="6284" y="148960"/>
                  </a:lnTo>
                  <a:lnTo>
                    <a:pt x="15483" y="161454"/>
                  </a:lnTo>
                  <a:lnTo>
                    <a:pt x="26186" y="170315"/>
                  </a:lnTo>
                  <a:lnTo>
                    <a:pt x="52849" y="180881"/>
                  </a:lnTo>
                  <a:lnTo>
                    <a:pt x="81144" y="185555"/>
                  </a:lnTo>
                  <a:lnTo>
                    <a:pt x="108380" y="182200"/>
                  </a:lnTo>
                  <a:lnTo>
                    <a:pt x="146123" y="169355"/>
                  </a:lnTo>
                  <a:lnTo>
                    <a:pt x="188185" y="154740"/>
                  </a:lnTo>
                  <a:lnTo>
                    <a:pt x="202161" y="148810"/>
                  </a:lnTo>
                  <a:lnTo>
                    <a:pt x="214988" y="134929"/>
                  </a:lnTo>
                  <a:lnTo>
                    <a:pt x="230719" y="104802"/>
                  </a:lnTo>
                  <a:lnTo>
                    <a:pt x="236279" y="83289"/>
                  </a:lnTo>
                  <a:lnTo>
                    <a:pt x="233831" y="55436"/>
                  </a:lnTo>
                  <a:lnTo>
                    <a:pt x="229394" y="40844"/>
                  </a:lnTo>
                  <a:lnTo>
                    <a:pt x="213531" y="27744"/>
                  </a:lnTo>
                  <a:lnTo>
                    <a:pt x="184647" y="14504"/>
                  </a:lnTo>
                  <a:lnTo>
                    <a:pt x="126427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13"/>
            <p:cNvSpPr/>
            <p:nvPr>
              <p:custDataLst>
                <p:tags r:id="rId39"/>
              </p:custDataLst>
            </p:nvPr>
          </p:nvSpPr>
          <p:spPr>
            <a:xfrm>
              <a:off x="5491758" y="2991445"/>
              <a:ext cx="17860" cy="107158"/>
            </a:xfrm>
            <a:custGeom>
              <a:avLst/>
              <a:gdLst/>
              <a:ahLst/>
              <a:cxnLst/>
              <a:rect l="0" t="0" r="0" b="0"/>
              <a:pathLst>
                <a:path w="17860" h="107158">
                  <a:moveTo>
                    <a:pt x="17859" y="0"/>
                  </a:moveTo>
                  <a:lnTo>
                    <a:pt x="17859" y="0"/>
                  </a:lnTo>
                  <a:lnTo>
                    <a:pt x="10791" y="16781"/>
                  </a:lnTo>
                  <a:lnTo>
                    <a:pt x="2024" y="59474"/>
                  </a:lnTo>
                  <a:lnTo>
                    <a:pt x="23" y="103049"/>
                  </a:lnTo>
                  <a:lnTo>
                    <a:pt x="0" y="10715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14"/>
            <p:cNvSpPr/>
            <p:nvPr>
              <p:custDataLst>
                <p:tags r:id="rId40"/>
              </p:custDataLst>
            </p:nvPr>
          </p:nvSpPr>
          <p:spPr>
            <a:xfrm>
              <a:off x="5554266" y="2964656"/>
              <a:ext cx="26790" cy="125017"/>
            </a:xfrm>
            <a:custGeom>
              <a:avLst/>
              <a:gdLst/>
              <a:ahLst/>
              <a:cxnLst/>
              <a:rect l="0" t="0" r="0" b="0"/>
              <a:pathLst>
                <a:path w="26790" h="125017">
                  <a:moveTo>
                    <a:pt x="26789" y="0"/>
                  </a:moveTo>
                  <a:lnTo>
                    <a:pt x="26789" y="0"/>
                  </a:lnTo>
                  <a:lnTo>
                    <a:pt x="26789" y="4741"/>
                  </a:lnTo>
                  <a:lnTo>
                    <a:pt x="19100" y="42901"/>
                  </a:lnTo>
                  <a:lnTo>
                    <a:pt x="8308" y="81999"/>
                  </a:lnTo>
                  <a:lnTo>
                    <a:pt x="729" y="114661"/>
                  </a:lnTo>
                  <a:lnTo>
                    <a:pt x="0" y="12501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15"/>
            <p:cNvSpPr/>
            <p:nvPr>
              <p:custDataLst>
                <p:tags r:id="rId41"/>
              </p:custDataLst>
            </p:nvPr>
          </p:nvSpPr>
          <p:spPr>
            <a:xfrm>
              <a:off x="5464970" y="3000375"/>
              <a:ext cx="151804" cy="35720"/>
            </a:xfrm>
            <a:custGeom>
              <a:avLst/>
              <a:gdLst/>
              <a:ahLst/>
              <a:cxnLst/>
              <a:rect l="0" t="0" r="0" b="0"/>
              <a:pathLst>
                <a:path w="151804" h="35720">
                  <a:moveTo>
                    <a:pt x="0" y="35719"/>
                  </a:moveTo>
                  <a:lnTo>
                    <a:pt x="0" y="35719"/>
                  </a:lnTo>
                  <a:lnTo>
                    <a:pt x="29597" y="23290"/>
                  </a:lnTo>
                  <a:lnTo>
                    <a:pt x="69198" y="17940"/>
                  </a:lnTo>
                  <a:lnTo>
                    <a:pt x="106713" y="11003"/>
                  </a:lnTo>
                  <a:lnTo>
                    <a:pt x="149722" y="8966"/>
                  </a:lnTo>
                  <a:lnTo>
                    <a:pt x="150416" y="7962"/>
                  </a:lnTo>
                  <a:lnTo>
                    <a:pt x="151803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65"/>
          <p:cNvGrpSpPr/>
          <p:nvPr/>
        </p:nvGrpSpPr>
        <p:grpSpPr>
          <a:xfrm>
            <a:off x="4434403" y="1590329"/>
            <a:ext cx="1382150" cy="764491"/>
            <a:chOff x="4434403" y="1590329"/>
            <a:chExt cx="1382150" cy="764491"/>
          </a:xfrm>
        </p:grpSpPr>
        <p:sp>
          <p:nvSpPr>
            <p:cNvPr id="112" name="SMARTInkShape-116"/>
            <p:cNvSpPr/>
            <p:nvPr>
              <p:custDataLst>
                <p:tags r:id="rId22"/>
              </p:custDataLst>
            </p:nvPr>
          </p:nvSpPr>
          <p:spPr>
            <a:xfrm>
              <a:off x="4953938" y="1839516"/>
              <a:ext cx="245533" cy="186546"/>
            </a:xfrm>
            <a:custGeom>
              <a:avLst/>
              <a:gdLst/>
              <a:ahLst/>
              <a:cxnLst/>
              <a:rect l="0" t="0" r="0" b="0"/>
              <a:pathLst>
                <a:path w="245533" h="186546">
                  <a:moveTo>
                    <a:pt x="153842" y="0"/>
                  </a:moveTo>
                  <a:lnTo>
                    <a:pt x="153842" y="0"/>
                  </a:lnTo>
                  <a:lnTo>
                    <a:pt x="110592" y="18091"/>
                  </a:lnTo>
                  <a:lnTo>
                    <a:pt x="66531" y="38385"/>
                  </a:lnTo>
                  <a:lnTo>
                    <a:pt x="36034" y="65835"/>
                  </a:lnTo>
                  <a:lnTo>
                    <a:pt x="4149" y="109822"/>
                  </a:lnTo>
                  <a:lnTo>
                    <a:pt x="468" y="117863"/>
                  </a:lnTo>
                  <a:lnTo>
                    <a:pt x="0" y="126200"/>
                  </a:lnTo>
                  <a:lnTo>
                    <a:pt x="4770" y="143401"/>
                  </a:lnTo>
                  <a:lnTo>
                    <a:pt x="13872" y="160339"/>
                  </a:lnTo>
                  <a:lnTo>
                    <a:pt x="37074" y="176381"/>
                  </a:lnTo>
                  <a:lnTo>
                    <a:pt x="73825" y="184222"/>
                  </a:lnTo>
                  <a:lnTo>
                    <a:pt x="101912" y="186545"/>
                  </a:lnTo>
                  <a:lnTo>
                    <a:pt x="137023" y="177752"/>
                  </a:lnTo>
                  <a:lnTo>
                    <a:pt x="174106" y="162579"/>
                  </a:lnTo>
                  <a:lnTo>
                    <a:pt x="190298" y="151301"/>
                  </a:lnTo>
                  <a:lnTo>
                    <a:pt x="224569" y="114843"/>
                  </a:lnTo>
                  <a:lnTo>
                    <a:pt x="245239" y="71274"/>
                  </a:lnTo>
                  <a:lnTo>
                    <a:pt x="245532" y="62398"/>
                  </a:lnTo>
                  <a:lnTo>
                    <a:pt x="240565" y="44600"/>
                  </a:lnTo>
                  <a:lnTo>
                    <a:pt x="231743" y="32059"/>
                  </a:lnTo>
                  <a:lnTo>
                    <a:pt x="214651" y="15923"/>
                  </a:lnTo>
                  <a:lnTo>
                    <a:pt x="183310" y="4174"/>
                  </a:lnTo>
                  <a:lnTo>
                    <a:pt x="144914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17"/>
            <p:cNvSpPr/>
            <p:nvPr>
              <p:custDataLst>
                <p:tags r:id="rId23"/>
              </p:custDataLst>
            </p:nvPr>
          </p:nvSpPr>
          <p:spPr>
            <a:xfrm>
              <a:off x="4644530" y="1590329"/>
              <a:ext cx="1034330" cy="650497"/>
            </a:xfrm>
            <a:custGeom>
              <a:avLst/>
              <a:gdLst/>
              <a:ahLst/>
              <a:cxnLst/>
              <a:rect l="0" t="0" r="0" b="0"/>
              <a:pathLst>
                <a:path w="1034330" h="650497">
                  <a:moveTo>
                    <a:pt x="623986" y="25944"/>
                  </a:moveTo>
                  <a:lnTo>
                    <a:pt x="623986" y="25944"/>
                  </a:lnTo>
                  <a:lnTo>
                    <a:pt x="623986" y="21204"/>
                  </a:lnTo>
                  <a:lnTo>
                    <a:pt x="609764" y="8775"/>
                  </a:lnTo>
                  <a:lnTo>
                    <a:pt x="597491" y="3431"/>
                  </a:lnTo>
                  <a:lnTo>
                    <a:pt x="554481" y="0"/>
                  </a:lnTo>
                  <a:lnTo>
                    <a:pt x="520049" y="4146"/>
                  </a:lnTo>
                  <a:lnTo>
                    <a:pt x="481513" y="11658"/>
                  </a:lnTo>
                  <a:lnTo>
                    <a:pt x="450532" y="17280"/>
                  </a:lnTo>
                  <a:lnTo>
                    <a:pt x="416918" y="24078"/>
                  </a:lnTo>
                  <a:lnTo>
                    <a:pt x="382134" y="33714"/>
                  </a:lnTo>
                  <a:lnTo>
                    <a:pt x="346832" y="47257"/>
                  </a:lnTo>
                  <a:lnTo>
                    <a:pt x="312291" y="63198"/>
                  </a:lnTo>
                  <a:lnTo>
                    <a:pt x="280403" y="80204"/>
                  </a:lnTo>
                  <a:lnTo>
                    <a:pt x="247047" y="97685"/>
                  </a:lnTo>
                  <a:lnTo>
                    <a:pt x="213372" y="115376"/>
                  </a:lnTo>
                  <a:lnTo>
                    <a:pt x="181868" y="133161"/>
                  </a:lnTo>
                  <a:lnTo>
                    <a:pt x="140982" y="159908"/>
                  </a:lnTo>
                  <a:lnTo>
                    <a:pt x="103732" y="191424"/>
                  </a:lnTo>
                  <a:lnTo>
                    <a:pt x="62719" y="231493"/>
                  </a:lnTo>
                  <a:lnTo>
                    <a:pt x="36004" y="265000"/>
                  </a:lnTo>
                  <a:lnTo>
                    <a:pt x="11343" y="309232"/>
                  </a:lnTo>
                  <a:lnTo>
                    <a:pt x="4434" y="329452"/>
                  </a:lnTo>
                  <a:lnTo>
                    <a:pt x="0" y="372124"/>
                  </a:lnTo>
                  <a:lnTo>
                    <a:pt x="3864" y="414251"/>
                  </a:lnTo>
                  <a:lnTo>
                    <a:pt x="15174" y="453661"/>
                  </a:lnTo>
                  <a:lnTo>
                    <a:pt x="35487" y="490109"/>
                  </a:lnTo>
                  <a:lnTo>
                    <a:pt x="66490" y="533921"/>
                  </a:lnTo>
                  <a:lnTo>
                    <a:pt x="105008" y="560937"/>
                  </a:lnTo>
                  <a:lnTo>
                    <a:pt x="146314" y="585382"/>
                  </a:lnTo>
                  <a:lnTo>
                    <a:pt x="180939" y="603351"/>
                  </a:lnTo>
                  <a:lnTo>
                    <a:pt x="221074" y="616503"/>
                  </a:lnTo>
                  <a:lnTo>
                    <a:pt x="264384" y="626683"/>
                  </a:lnTo>
                  <a:lnTo>
                    <a:pt x="296484" y="632929"/>
                  </a:lnTo>
                  <a:lnTo>
                    <a:pt x="330593" y="639012"/>
                  </a:lnTo>
                  <a:lnTo>
                    <a:pt x="365598" y="645023"/>
                  </a:lnTo>
                  <a:lnTo>
                    <a:pt x="400998" y="648356"/>
                  </a:lnTo>
                  <a:lnTo>
                    <a:pt x="436575" y="649837"/>
                  </a:lnTo>
                  <a:lnTo>
                    <a:pt x="472231" y="650496"/>
                  </a:lnTo>
                  <a:lnTo>
                    <a:pt x="510568" y="648143"/>
                  </a:lnTo>
                  <a:lnTo>
                    <a:pt x="549765" y="644782"/>
                  </a:lnTo>
                  <a:lnTo>
                    <a:pt x="587031" y="643288"/>
                  </a:lnTo>
                  <a:lnTo>
                    <a:pt x="623436" y="639978"/>
                  </a:lnTo>
                  <a:lnTo>
                    <a:pt x="659459" y="635200"/>
                  </a:lnTo>
                  <a:lnTo>
                    <a:pt x="695315" y="629769"/>
                  </a:lnTo>
                  <a:lnTo>
                    <a:pt x="731094" y="621402"/>
                  </a:lnTo>
                  <a:lnTo>
                    <a:pt x="765848" y="611069"/>
                  </a:lnTo>
                  <a:lnTo>
                    <a:pt x="797829" y="599862"/>
                  </a:lnTo>
                  <a:lnTo>
                    <a:pt x="838985" y="582396"/>
                  </a:lnTo>
                  <a:lnTo>
                    <a:pt x="881055" y="564653"/>
                  </a:lnTo>
                  <a:lnTo>
                    <a:pt x="925457" y="533751"/>
                  </a:lnTo>
                  <a:lnTo>
                    <a:pt x="962892" y="498984"/>
                  </a:lnTo>
                  <a:lnTo>
                    <a:pt x="994209" y="463453"/>
                  </a:lnTo>
                  <a:lnTo>
                    <a:pt x="1013367" y="421634"/>
                  </a:lnTo>
                  <a:lnTo>
                    <a:pt x="1027533" y="391894"/>
                  </a:lnTo>
                  <a:lnTo>
                    <a:pt x="1032613" y="358388"/>
                  </a:lnTo>
                  <a:lnTo>
                    <a:pt x="1034329" y="314156"/>
                  </a:lnTo>
                  <a:lnTo>
                    <a:pt x="1032579" y="293937"/>
                  </a:lnTo>
                  <a:lnTo>
                    <a:pt x="1021430" y="260241"/>
                  </a:lnTo>
                  <a:lnTo>
                    <a:pt x="1009417" y="226114"/>
                  </a:lnTo>
                  <a:lnTo>
                    <a:pt x="979696" y="187413"/>
                  </a:lnTo>
                  <a:lnTo>
                    <a:pt x="935338" y="143119"/>
                  </a:lnTo>
                  <a:lnTo>
                    <a:pt x="901556" y="122399"/>
                  </a:lnTo>
                  <a:lnTo>
                    <a:pt x="860569" y="104684"/>
                  </a:lnTo>
                  <a:lnTo>
                    <a:pt x="817005" y="91718"/>
                  </a:lnTo>
                  <a:lnTo>
                    <a:pt x="772678" y="77734"/>
                  </a:lnTo>
                  <a:lnTo>
                    <a:pt x="728125" y="71717"/>
                  </a:lnTo>
                  <a:lnTo>
                    <a:pt x="683504" y="66075"/>
                  </a:lnTo>
                  <a:lnTo>
                    <a:pt x="623986" y="7059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18"/>
            <p:cNvSpPr/>
            <p:nvPr>
              <p:custDataLst>
                <p:tags r:id="rId24"/>
              </p:custDataLst>
            </p:nvPr>
          </p:nvSpPr>
          <p:spPr>
            <a:xfrm>
              <a:off x="5643931" y="2223492"/>
              <a:ext cx="17492" cy="89298"/>
            </a:xfrm>
            <a:custGeom>
              <a:avLst/>
              <a:gdLst/>
              <a:ahLst/>
              <a:cxnLst/>
              <a:rect l="0" t="0" r="0" b="0"/>
              <a:pathLst>
                <a:path w="17492" h="89298">
                  <a:moveTo>
                    <a:pt x="17491" y="0"/>
                  </a:moveTo>
                  <a:lnTo>
                    <a:pt x="17491" y="0"/>
                  </a:lnTo>
                  <a:lnTo>
                    <a:pt x="9802" y="0"/>
                  </a:lnTo>
                  <a:lnTo>
                    <a:pt x="9388" y="992"/>
                  </a:lnTo>
                  <a:lnTo>
                    <a:pt x="5930" y="39217"/>
                  </a:lnTo>
                  <a:lnTo>
                    <a:pt x="0" y="81262"/>
                  </a:lnTo>
                  <a:lnTo>
                    <a:pt x="869" y="83940"/>
                  </a:lnTo>
                  <a:lnTo>
                    <a:pt x="2441" y="85726"/>
                  </a:lnTo>
                  <a:lnTo>
                    <a:pt x="8561" y="8929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19"/>
            <p:cNvSpPr/>
            <p:nvPr>
              <p:custDataLst>
                <p:tags r:id="rId25"/>
              </p:custDataLst>
            </p:nvPr>
          </p:nvSpPr>
          <p:spPr>
            <a:xfrm>
              <a:off x="5545336" y="2268141"/>
              <a:ext cx="115527" cy="8930"/>
            </a:xfrm>
            <a:custGeom>
              <a:avLst/>
              <a:gdLst/>
              <a:ahLst/>
              <a:cxnLst/>
              <a:rect l="0" t="0" r="0" b="0"/>
              <a:pathLst>
                <a:path w="115527" h="8930">
                  <a:moveTo>
                    <a:pt x="0" y="8929"/>
                  </a:moveTo>
                  <a:lnTo>
                    <a:pt x="0" y="8929"/>
                  </a:lnTo>
                  <a:lnTo>
                    <a:pt x="26029" y="6283"/>
                  </a:lnTo>
                  <a:lnTo>
                    <a:pt x="67098" y="1241"/>
                  </a:lnTo>
                  <a:lnTo>
                    <a:pt x="109710" y="32"/>
                  </a:lnTo>
                  <a:lnTo>
                    <a:pt x="115526" y="2"/>
                  </a:lnTo>
                  <a:lnTo>
                    <a:pt x="107156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20"/>
            <p:cNvSpPr/>
            <p:nvPr>
              <p:custDataLst>
                <p:tags r:id="rId26"/>
              </p:custDataLst>
            </p:nvPr>
          </p:nvSpPr>
          <p:spPr>
            <a:xfrm>
              <a:off x="5466548" y="2120397"/>
              <a:ext cx="350005" cy="234423"/>
            </a:xfrm>
            <a:custGeom>
              <a:avLst/>
              <a:gdLst/>
              <a:ahLst/>
              <a:cxnLst/>
              <a:rect l="0" t="0" r="0" b="0"/>
              <a:pathLst>
                <a:path w="350005" h="234423">
                  <a:moveTo>
                    <a:pt x="96647" y="4869"/>
                  </a:moveTo>
                  <a:lnTo>
                    <a:pt x="96647" y="4869"/>
                  </a:lnTo>
                  <a:lnTo>
                    <a:pt x="81397" y="5861"/>
                  </a:lnTo>
                  <a:lnTo>
                    <a:pt x="67049" y="9609"/>
                  </a:lnTo>
                  <a:lnTo>
                    <a:pt x="53396" y="19874"/>
                  </a:lnTo>
                  <a:lnTo>
                    <a:pt x="22418" y="55094"/>
                  </a:lnTo>
                  <a:lnTo>
                    <a:pt x="6413" y="90637"/>
                  </a:lnTo>
                  <a:lnTo>
                    <a:pt x="0" y="133413"/>
                  </a:lnTo>
                  <a:lnTo>
                    <a:pt x="1535" y="160365"/>
                  </a:lnTo>
                  <a:lnTo>
                    <a:pt x="8273" y="185548"/>
                  </a:lnTo>
                  <a:lnTo>
                    <a:pt x="10942" y="190806"/>
                  </a:lnTo>
                  <a:lnTo>
                    <a:pt x="33660" y="212427"/>
                  </a:lnTo>
                  <a:lnTo>
                    <a:pt x="70268" y="228204"/>
                  </a:lnTo>
                  <a:lnTo>
                    <a:pt x="103052" y="234422"/>
                  </a:lnTo>
                  <a:lnTo>
                    <a:pt x="145840" y="231524"/>
                  </a:lnTo>
                  <a:lnTo>
                    <a:pt x="176388" y="226982"/>
                  </a:lnTo>
                  <a:lnTo>
                    <a:pt x="216185" y="218847"/>
                  </a:lnTo>
                  <a:lnTo>
                    <a:pt x="258461" y="204254"/>
                  </a:lnTo>
                  <a:lnTo>
                    <a:pt x="283796" y="189737"/>
                  </a:lnTo>
                  <a:lnTo>
                    <a:pt x="322502" y="158216"/>
                  </a:lnTo>
                  <a:lnTo>
                    <a:pt x="335933" y="140492"/>
                  </a:lnTo>
                  <a:lnTo>
                    <a:pt x="350004" y="97204"/>
                  </a:lnTo>
                  <a:lnTo>
                    <a:pt x="347826" y="77656"/>
                  </a:lnTo>
                  <a:lnTo>
                    <a:pt x="334999" y="45595"/>
                  </a:lnTo>
                  <a:lnTo>
                    <a:pt x="316428" y="21566"/>
                  </a:lnTo>
                  <a:lnTo>
                    <a:pt x="295200" y="9644"/>
                  </a:lnTo>
                  <a:lnTo>
                    <a:pt x="255358" y="0"/>
                  </a:lnTo>
                  <a:lnTo>
                    <a:pt x="185944" y="486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21"/>
            <p:cNvSpPr/>
            <p:nvPr>
              <p:custDataLst>
                <p:tags r:id="rId27"/>
              </p:custDataLst>
            </p:nvPr>
          </p:nvSpPr>
          <p:spPr>
            <a:xfrm>
              <a:off x="5563195" y="2223492"/>
              <a:ext cx="1" cy="107157"/>
            </a:xfrm>
            <a:custGeom>
              <a:avLst/>
              <a:gdLst/>
              <a:ahLst/>
              <a:cxnLst/>
              <a:rect l="0" t="0" r="0" b="0"/>
              <a:pathLst>
                <a:path w="1" h="107157">
                  <a:moveTo>
                    <a:pt x="0" y="0"/>
                  </a:moveTo>
                  <a:lnTo>
                    <a:pt x="0" y="0"/>
                  </a:lnTo>
                  <a:lnTo>
                    <a:pt x="0" y="38829"/>
                  </a:lnTo>
                  <a:lnTo>
                    <a:pt x="0" y="79857"/>
                  </a:lnTo>
                  <a:lnTo>
                    <a:pt x="0" y="10715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22"/>
            <p:cNvSpPr/>
            <p:nvPr>
              <p:custDataLst>
                <p:tags r:id="rId28"/>
              </p:custDataLst>
            </p:nvPr>
          </p:nvSpPr>
          <p:spPr>
            <a:xfrm>
              <a:off x="4434403" y="2116351"/>
              <a:ext cx="349632" cy="211286"/>
            </a:xfrm>
            <a:custGeom>
              <a:avLst/>
              <a:gdLst/>
              <a:ahLst/>
              <a:cxnLst/>
              <a:rect l="0" t="0" r="0" b="0"/>
              <a:pathLst>
                <a:path w="349632" h="211286">
                  <a:moveTo>
                    <a:pt x="253683" y="17844"/>
                  </a:moveTo>
                  <a:lnTo>
                    <a:pt x="253683" y="17844"/>
                  </a:lnTo>
                  <a:lnTo>
                    <a:pt x="240381" y="4542"/>
                  </a:lnTo>
                  <a:lnTo>
                    <a:pt x="235203" y="2010"/>
                  </a:lnTo>
                  <a:lnTo>
                    <a:pt x="212738" y="252"/>
                  </a:lnTo>
                  <a:lnTo>
                    <a:pt x="178567" y="37"/>
                  </a:lnTo>
                  <a:lnTo>
                    <a:pt x="145437" y="0"/>
                  </a:lnTo>
                  <a:lnTo>
                    <a:pt x="115777" y="2635"/>
                  </a:lnTo>
                  <a:lnTo>
                    <a:pt x="91775" y="12346"/>
                  </a:lnTo>
                  <a:lnTo>
                    <a:pt x="49138" y="32995"/>
                  </a:lnTo>
                  <a:lnTo>
                    <a:pt x="28594" y="49564"/>
                  </a:lnTo>
                  <a:lnTo>
                    <a:pt x="9166" y="76034"/>
                  </a:lnTo>
                  <a:lnTo>
                    <a:pt x="0" y="105627"/>
                  </a:lnTo>
                  <a:lnTo>
                    <a:pt x="226" y="114069"/>
                  </a:lnTo>
                  <a:lnTo>
                    <a:pt x="5767" y="128741"/>
                  </a:lnTo>
                  <a:lnTo>
                    <a:pt x="25493" y="159474"/>
                  </a:lnTo>
                  <a:lnTo>
                    <a:pt x="36841" y="169426"/>
                  </a:lnTo>
                  <a:lnTo>
                    <a:pt x="75545" y="183900"/>
                  </a:lnTo>
                  <a:lnTo>
                    <a:pt x="112707" y="194266"/>
                  </a:lnTo>
                  <a:lnTo>
                    <a:pt x="141577" y="207480"/>
                  </a:lnTo>
                  <a:lnTo>
                    <a:pt x="184086" y="211285"/>
                  </a:lnTo>
                  <a:lnTo>
                    <a:pt x="221707" y="206570"/>
                  </a:lnTo>
                  <a:lnTo>
                    <a:pt x="264234" y="196088"/>
                  </a:lnTo>
                  <a:lnTo>
                    <a:pt x="290874" y="187405"/>
                  </a:lnTo>
                  <a:lnTo>
                    <a:pt x="313505" y="170841"/>
                  </a:lnTo>
                  <a:lnTo>
                    <a:pt x="336092" y="141331"/>
                  </a:lnTo>
                  <a:lnTo>
                    <a:pt x="348491" y="112131"/>
                  </a:lnTo>
                  <a:lnTo>
                    <a:pt x="349631" y="107491"/>
                  </a:lnTo>
                  <a:lnTo>
                    <a:pt x="346494" y="86740"/>
                  </a:lnTo>
                  <a:lnTo>
                    <a:pt x="330408" y="55045"/>
                  </a:lnTo>
                  <a:lnTo>
                    <a:pt x="318860" y="40883"/>
                  </a:lnTo>
                  <a:lnTo>
                    <a:pt x="308778" y="33706"/>
                  </a:lnTo>
                  <a:lnTo>
                    <a:pt x="262613" y="1784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23"/>
            <p:cNvSpPr/>
            <p:nvPr>
              <p:custDataLst>
                <p:tags r:id="rId29"/>
              </p:custDataLst>
            </p:nvPr>
          </p:nvSpPr>
          <p:spPr>
            <a:xfrm>
              <a:off x="4563070" y="2178844"/>
              <a:ext cx="1" cy="107157"/>
            </a:xfrm>
            <a:custGeom>
              <a:avLst/>
              <a:gdLst/>
              <a:ahLst/>
              <a:cxnLst/>
              <a:rect l="0" t="0" r="0" b="0"/>
              <a:pathLst>
                <a:path w="1" h="107157">
                  <a:moveTo>
                    <a:pt x="0" y="0"/>
                  </a:moveTo>
                  <a:lnTo>
                    <a:pt x="0" y="0"/>
                  </a:lnTo>
                  <a:lnTo>
                    <a:pt x="0" y="38173"/>
                  </a:lnTo>
                  <a:lnTo>
                    <a:pt x="0" y="79446"/>
                  </a:lnTo>
                  <a:lnTo>
                    <a:pt x="0" y="10715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24"/>
            <p:cNvSpPr/>
            <p:nvPr>
              <p:custDataLst>
                <p:tags r:id="rId30"/>
              </p:custDataLst>
            </p:nvPr>
          </p:nvSpPr>
          <p:spPr>
            <a:xfrm>
              <a:off x="4634540" y="2187773"/>
              <a:ext cx="8899" cy="116087"/>
            </a:xfrm>
            <a:custGeom>
              <a:avLst/>
              <a:gdLst/>
              <a:ahLst/>
              <a:cxnLst/>
              <a:rect l="0" t="0" r="0" b="0"/>
              <a:pathLst>
                <a:path w="8899" h="116087">
                  <a:moveTo>
                    <a:pt x="8898" y="0"/>
                  </a:moveTo>
                  <a:lnTo>
                    <a:pt x="8898" y="0"/>
                  </a:lnTo>
                  <a:lnTo>
                    <a:pt x="4157" y="4741"/>
                  </a:lnTo>
                  <a:lnTo>
                    <a:pt x="1830" y="12360"/>
                  </a:lnTo>
                  <a:lnTo>
                    <a:pt x="213" y="47269"/>
                  </a:lnTo>
                  <a:lnTo>
                    <a:pt x="0" y="87719"/>
                  </a:lnTo>
                  <a:lnTo>
                    <a:pt x="2628" y="96203"/>
                  </a:lnTo>
                  <a:lnTo>
                    <a:pt x="6111" y="103280"/>
                  </a:lnTo>
                  <a:lnTo>
                    <a:pt x="8898" y="11608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25"/>
            <p:cNvSpPr/>
            <p:nvPr>
              <p:custDataLst>
                <p:tags r:id="rId31"/>
              </p:custDataLst>
            </p:nvPr>
          </p:nvSpPr>
          <p:spPr>
            <a:xfrm>
              <a:off x="4545211" y="2241352"/>
              <a:ext cx="89298" cy="8930"/>
            </a:xfrm>
            <a:custGeom>
              <a:avLst/>
              <a:gdLst/>
              <a:ahLst/>
              <a:cxnLst/>
              <a:rect l="0" t="0" r="0" b="0"/>
              <a:pathLst>
                <a:path w="89298" h="8930">
                  <a:moveTo>
                    <a:pt x="0" y="0"/>
                  </a:moveTo>
                  <a:lnTo>
                    <a:pt x="0" y="0"/>
                  </a:lnTo>
                  <a:lnTo>
                    <a:pt x="34339" y="4740"/>
                  </a:lnTo>
                  <a:lnTo>
                    <a:pt x="89297" y="892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66"/>
          <p:cNvGrpSpPr/>
          <p:nvPr/>
        </p:nvGrpSpPr>
        <p:grpSpPr>
          <a:xfrm>
            <a:off x="5725324" y="2206151"/>
            <a:ext cx="445091" cy="553119"/>
            <a:chOff x="5725324" y="2206151"/>
            <a:chExt cx="445091" cy="553119"/>
          </a:xfrm>
        </p:grpSpPr>
        <p:sp>
          <p:nvSpPr>
            <p:cNvPr id="177" name="SMARTInkShape-126"/>
            <p:cNvSpPr/>
            <p:nvPr>
              <p:custDataLst>
                <p:tags r:id="rId17"/>
              </p:custDataLst>
            </p:nvPr>
          </p:nvSpPr>
          <p:spPr>
            <a:xfrm>
              <a:off x="5725324" y="2625469"/>
              <a:ext cx="96833" cy="133801"/>
            </a:xfrm>
            <a:custGeom>
              <a:avLst/>
              <a:gdLst/>
              <a:ahLst/>
              <a:cxnLst/>
              <a:rect l="0" t="0" r="0" b="0"/>
              <a:pathLst>
                <a:path w="96833" h="133801">
                  <a:moveTo>
                    <a:pt x="96832" y="17719"/>
                  </a:moveTo>
                  <a:lnTo>
                    <a:pt x="96832" y="17719"/>
                  </a:lnTo>
                  <a:lnTo>
                    <a:pt x="96832" y="12978"/>
                  </a:lnTo>
                  <a:lnTo>
                    <a:pt x="94187" y="8005"/>
                  </a:lnTo>
                  <a:lnTo>
                    <a:pt x="92092" y="5290"/>
                  </a:lnTo>
                  <a:lnTo>
                    <a:pt x="87119" y="2273"/>
                  </a:lnTo>
                  <a:lnTo>
                    <a:pt x="75842" y="336"/>
                  </a:lnTo>
                  <a:lnTo>
                    <a:pt x="67021" y="0"/>
                  </a:lnTo>
                  <a:lnTo>
                    <a:pt x="61093" y="2568"/>
                  </a:lnTo>
                  <a:lnTo>
                    <a:pt x="34324" y="24073"/>
                  </a:lnTo>
                  <a:lnTo>
                    <a:pt x="28371" y="26495"/>
                  </a:lnTo>
                  <a:lnTo>
                    <a:pt x="22418" y="30880"/>
                  </a:lnTo>
                  <a:lnTo>
                    <a:pt x="9299" y="50542"/>
                  </a:lnTo>
                  <a:lnTo>
                    <a:pt x="8058" y="62060"/>
                  </a:lnTo>
                  <a:lnTo>
                    <a:pt x="10413" y="69837"/>
                  </a:lnTo>
                  <a:lnTo>
                    <a:pt x="22797" y="85987"/>
                  </a:lnTo>
                  <a:lnTo>
                    <a:pt x="47476" y="111231"/>
                  </a:lnTo>
                  <a:lnTo>
                    <a:pt x="48053" y="113795"/>
                  </a:lnTo>
                  <a:lnTo>
                    <a:pt x="47446" y="116496"/>
                  </a:lnTo>
                  <a:lnTo>
                    <a:pt x="45117" y="122143"/>
                  </a:lnTo>
                  <a:lnTo>
                    <a:pt x="44082" y="127960"/>
                  </a:lnTo>
                  <a:lnTo>
                    <a:pt x="42814" y="129908"/>
                  </a:lnTo>
                  <a:lnTo>
                    <a:pt x="40976" y="131207"/>
                  </a:lnTo>
                  <a:lnTo>
                    <a:pt x="36288" y="132650"/>
                  </a:lnTo>
                  <a:lnTo>
                    <a:pt x="3314" y="133800"/>
                  </a:lnTo>
                  <a:lnTo>
                    <a:pt x="1744" y="132810"/>
                  </a:lnTo>
                  <a:lnTo>
                    <a:pt x="698" y="131157"/>
                  </a:lnTo>
                  <a:lnTo>
                    <a:pt x="0" y="129062"/>
                  </a:lnTo>
                  <a:lnTo>
                    <a:pt x="528" y="127667"/>
                  </a:lnTo>
                  <a:lnTo>
                    <a:pt x="1871" y="126736"/>
                  </a:lnTo>
                  <a:lnTo>
                    <a:pt x="3760" y="126116"/>
                  </a:lnTo>
                  <a:lnTo>
                    <a:pt x="5018" y="124710"/>
                  </a:lnTo>
                  <a:lnTo>
                    <a:pt x="9684" y="115325"/>
                  </a:lnTo>
                  <a:lnTo>
                    <a:pt x="11944" y="112555"/>
                  </a:lnTo>
                  <a:lnTo>
                    <a:pt x="17101" y="109477"/>
                  </a:lnTo>
                  <a:lnTo>
                    <a:pt x="22701" y="107117"/>
                  </a:lnTo>
                  <a:lnTo>
                    <a:pt x="31432" y="101203"/>
                  </a:lnTo>
                  <a:lnTo>
                    <a:pt x="40302" y="98017"/>
                  </a:lnTo>
                  <a:lnTo>
                    <a:pt x="49215" y="92222"/>
                  </a:lnTo>
                  <a:lnTo>
                    <a:pt x="61114" y="8915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27"/>
            <p:cNvSpPr/>
            <p:nvPr>
              <p:custDataLst>
                <p:tags r:id="rId18"/>
              </p:custDataLst>
            </p:nvPr>
          </p:nvSpPr>
          <p:spPr>
            <a:xfrm>
              <a:off x="5848945" y="2678906"/>
              <a:ext cx="71439" cy="8931"/>
            </a:xfrm>
            <a:custGeom>
              <a:avLst/>
              <a:gdLst/>
              <a:ahLst/>
              <a:cxnLst/>
              <a:rect l="0" t="0" r="0" b="0"/>
              <a:pathLst>
                <a:path w="71439" h="8931">
                  <a:moveTo>
                    <a:pt x="0" y="0"/>
                  </a:moveTo>
                  <a:lnTo>
                    <a:pt x="0" y="0"/>
                  </a:lnTo>
                  <a:lnTo>
                    <a:pt x="36190" y="992"/>
                  </a:lnTo>
                  <a:lnTo>
                    <a:pt x="71438" y="893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28"/>
            <p:cNvSpPr/>
            <p:nvPr>
              <p:custDataLst>
                <p:tags r:id="rId19"/>
              </p:custDataLst>
            </p:nvPr>
          </p:nvSpPr>
          <p:spPr>
            <a:xfrm>
              <a:off x="5833320" y="2206151"/>
              <a:ext cx="136857" cy="131611"/>
            </a:xfrm>
            <a:custGeom>
              <a:avLst/>
              <a:gdLst/>
              <a:ahLst/>
              <a:cxnLst/>
              <a:rect l="0" t="0" r="0" b="0"/>
              <a:pathLst>
                <a:path w="136857" h="131611">
                  <a:moveTo>
                    <a:pt x="131711" y="35201"/>
                  </a:moveTo>
                  <a:lnTo>
                    <a:pt x="131711" y="35201"/>
                  </a:lnTo>
                  <a:lnTo>
                    <a:pt x="131711" y="30460"/>
                  </a:lnTo>
                  <a:lnTo>
                    <a:pt x="134357" y="25487"/>
                  </a:lnTo>
                  <a:lnTo>
                    <a:pt x="136452" y="22772"/>
                  </a:lnTo>
                  <a:lnTo>
                    <a:pt x="136856" y="19969"/>
                  </a:lnTo>
                  <a:lnTo>
                    <a:pt x="134659" y="14210"/>
                  </a:lnTo>
                  <a:lnTo>
                    <a:pt x="127844" y="5389"/>
                  </a:lnTo>
                  <a:lnTo>
                    <a:pt x="119740" y="2107"/>
                  </a:lnTo>
                  <a:lnTo>
                    <a:pt x="93628" y="0"/>
                  </a:lnTo>
                  <a:lnTo>
                    <a:pt x="68503" y="4376"/>
                  </a:lnTo>
                  <a:lnTo>
                    <a:pt x="56324" y="11910"/>
                  </a:lnTo>
                  <a:lnTo>
                    <a:pt x="51687" y="16697"/>
                  </a:lnTo>
                  <a:lnTo>
                    <a:pt x="49589" y="22864"/>
                  </a:lnTo>
                  <a:lnTo>
                    <a:pt x="50917" y="53236"/>
                  </a:lnTo>
                  <a:lnTo>
                    <a:pt x="56404" y="80655"/>
                  </a:lnTo>
                  <a:lnTo>
                    <a:pt x="54255" y="93767"/>
                  </a:lnTo>
                  <a:lnTo>
                    <a:pt x="47466" y="107565"/>
                  </a:lnTo>
                  <a:lnTo>
                    <a:pt x="34430" y="117937"/>
                  </a:lnTo>
                  <a:lnTo>
                    <a:pt x="13240" y="129338"/>
                  </a:lnTo>
                  <a:lnTo>
                    <a:pt x="5304" y="131610"/>
                  </a:lnTo>
                  <a:lnTo>
                    <a:pt x="2792" y="131223"/>
                  </a:lnTo>
                  <a:lnTo>
                    <a:pt x="1116" y="129973"/>
                  </a:lnTo>
                  <a:lnTo>
                    <a:pt x="0" y="128148"/>
                  </a:lnTo>
                  <a:lnTo>
                    <a:pt x="1404" y="120828"/>
                  </a:lnTo>
                  <a:lnTo>
                    <a:pt x="3169" y="116098"/>
                  </a:lnTo>
                  <a:lnTo>
                    <a:pt x="5336" y="112945"/>
                  </a:lnTo>
                  <a:lnTo>
                    <a:pt x="27594" y="94455"/>
                  </a:lnTo>
                  <a:lnTo>
                    <a:pt x="36158" y="91301"/>
                  </a:lnTo>
                  <a:lnTo>
                    <a:pt x="69203" y="8877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29"/>
            <p:cNvSpPr/>
            <p:nvPr>
              <p:custDataLst>
                <p:tags r:id="rId20"/>
              </p:custDataLst>
            </p:nvPr>
          </p:nvSpPr>
          <p:spPr>
            <a:xfrm>
              <a:off x="6045398" y="2214563"/>
              <a:ext cx="35720" cy="89297"/>
            </a:xfrm>
            <a:custGeom>
              <a:avLst/>
              <a:gdLst/>
              <a:ahLst/>
              <a:cxnLst/>
              <a:rect l="0" t="0" r="0" b="0"/>
              <a:pathLst>
                <a:path w="35720" h="89297">
                  <a:moveTo>
                    <a:pt x="35719" y="0"/>
                  </a:moveTo>
                  <a:lnTo>
                    <a:pt x="35719" y="0"/>
                  </a:lnTo>
                  <a:lnTo>
                    <a:pt x="35719" y="4740"/>
                  </a:lnTo>
                  <a:lnTo>
                    <a:pt x="33074" y="9713"/>
                  </a:lnTo>
                  <a:lnTo>
                    <a:pt x="30979" y="12428"/>
                  </a:lnTo>
                  <a:lnTo>
                    <a:pt x="28651" y="20737"/>
                  </a:lnTo>
                  <a:lnTo>
                    <a:pt x="24695" y="36571"/>
                  </a:lnTo>
                  <a:lnTo>
                    <a:pt x="17239" y="51184"/>
                  </a:lnTo>
                  <a:lnTo>
                    <a:pt x="8746" y="67090"/>
                  </a:lnTo>
                  <a:lnTo>
                    <a:pt x="0" y="8929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30"/>
            <p:cNvSpPr/>
            <p:nvPr>
              <p:custDataLst>
                <p:tags r:id="rId21"/>
              </p:custDataLst>
            </p:nvPr>
          </p:nvSpPr>
          <p:spPr>
            <a:xfrm>
              <a:off x="6036469" y="2259211"/>
              <a:ext cx="133946" cy="17860"/>
            </a:xfrm>
            <a:custGeom>
              <a:avLst/>
              <a:gdLst/>
              <a:ahLst/>
              <a:cxnLst/>
              <a:rect l="0" t="0" r="0" b="0"/>
              <a:pathLst>
                <a:path w="133946" h="17860">
                  <a:moveTo>
                    <a:pt x="0" y="0"/>
                  </a:moveTo>
                  <a:lnTo>
                    <a:pt x="0" y="0"/>
                  </a:lnTo>
                  <a:lnTo>
                    <a:pt x="9113" y="992"/>
                  </a:lnTo>
                  <a:lnTo>
                    <a:pt x="42810" y="7068"/>
                  </a:lnTo>
                  <a:lnTo>
                    <a:pt x="82429" y="8562"/>
                  </a:lnTo>
                  <a:lnTo>
                    <a:pt x="133945" y="1785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67"/>
          <p:cNvGrpSpPr/>
          <p:nvPr/>
        </p:nvGrpSpPr>
        <p:grpSpPr>
          <a:xfrm>
            <a:off x="4518530" y="2669977"/>
            <a:ext cx="238035" cy="98227"/>
            <a:chOff x="4518530" y="2669977"/>
            <a:chExt cx="238035" cy="98227"/>
          </a:xfrm>
        </p:grpSpPr>
        <p:sp>
          <p:nvSpPr>
            <p:cNvPr id="183" name="SMARTInkShape-131"/>
            <p:cNvSpPr/>
            <p:nvPr>
              <p:custDataLst>
                <p:tags r:id="rId14"/>
              </p:custDataLst>
            </p:nvPr>
          </p:nvSpPr>
          <p:spPr>
            <a:xfrm>
              <a:off x="4518530" y="2669977"/>
              <a:ext cx="44387" cy="17860"/>
            </a:xfrm>
            <a:custGeom>
              <a:avLst/>
              <a:gdLst/>
              <a:ahLst/>
              <a:cxnLst/>
              <a:rect l="0" t="0" r="0" b="0"/>
              <a:pathLst>
                <a:path w="44387" h="17860">
                  <a:moveTo>
                    <a:pt x="8822" y="0"/>
                  </a:moveTo>
                  <a:lnTo>
                    <a:pt x="8822" y="0"/>
                  </a:lnTo>
                  <a:lnTo>
                    <a:pt x="1133" y="0"/>
                  </a:lnTo>
                  <a:lnTo>
                    <a:pt x="719" y="992"/>
                  </a:lnTo>
                  <a:lnTo>
                    <a:pt x="0" y="7688"/>
                  </a:lnTo>
                  <a:lnTo>
                    <a:pt x="957" y="8102"/>
                  </a:lnTo>
                  <a:lnTo>
                    <a:pt x="42781" y="8928"/>
                  </a:lnTo>
                  <a:lnTo>
                    <a:pt x="43367" y="9921"/>
                  </a:lnTo>
                  <a:lnTo>
                    <a:pt x="44386" y="16618"/>
                  </a:lnTo>
                  <a:lnTo>
                    <a:pt x="43445" y="17031"/>
                  </a:lnTo>
                  <a:lnTo>
                    <a:pt x="26681" y="1785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32"/>
            <p:cNvSpPr/>
            <p:nvPr>
              <p:custDataLst>
                <p:tags r:id="rId15"/>
              </p:custDataLst>
            </p:nvPr>
          </p:nvSpPr>
          <p:spPr>
            <a:xfrm>
              <a:off x="4625578" y="2705695"/>
              <a:ext cx="26682" cy="26778"/>
            </a:xfrm>
            <a:custGeom>
              <a:avLst/>
              <a:gdLst/>
              <a:ahLst/>
              <a:cxnLst/>
              <a:rect l="0" t="0" r="0" b="0"/>
              <a:pathLst>
                <a:path w="26682" h="26778">
                  <a:moveTo>
                    <a:pt x="17860" y="0"/>
                  </a:moveTo>
                  <a:lnTo>
                    <a:pt x="17860" y="0"/>
                  </a:lnTo>
                  <a:lnTo>
                    <a:pt x="22600" y="0"/>
                  </a:lnTo>
                  <a:lnTo>
                    <a:pt x="23996" y="993"/>
                  </a:lnTo>
                  <a:lnTo>
                    <a:pt x="24927" y="2646"/>
                  </a:lnTo>
                  <a:lnTo>
                    <a:pt x="26544" y="9095"/>
                  </a:lnTo>
                  <a:lnTo>
                    <a:pt x="26681" y="13302"/>
                  </a:lnTo>
                  <a:lnTo>
                    <a:pt x="24095" y="18480"/>
                  </a:lnTo>
                  <a:lnTo>
                    <a:pt x="22017" y="21250"/>
                  </a:lnTo>
                  <a:lnTo>
                    <a:pt x="17061" y="24327"/>
                  </a:lnTo>
                  <a:lnTo>
                    <a:pt x="9071" y="26747"/>
                  </a:lnTo>
                  <a:lnTo>
                    <a:pt x="4231" y="26777"/>
                  </a:lnTo>
                  <a:lnTo>
                    <a:pt x="2821" y="25789"/>
                  </a:lnTo>
                  <a:lnTo>
                    <a:pt x="0" y="1786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33"/>
            <p:cNvSpPr/>
            <p:nvPr>
              <p:custDataLst>
                <p:tags r:id="rId16"/>
              </p:custDataLst>
            </p:nvPr>
          </p:nvSpPr>
          <p:spPr>
            <a:xfrm>
              <a:off x="4723805" y="2759273"/>
              <a:ext cx="32760" cy="8931"/>
            </a:xfrm>
            <a:custGeom>
              <a:avLst/>
              <a:gdLst/>
              <a:ahLst/>
              <a:cxnLst/>
              <a:rect l="0" t="0" r="0" b="0"/>
              <a:pathLst>
                <a:path w="32760" h="8931">
                  <a:moveTo>
                    <a:pt x="0" y="0"/>
                  </a:moveTo>
                  <a:lnTo>
                    <a:pt x="0" y="0"/>
                  </a:lnTo>
                  <a:lnTo>
                    <a:pt x="25731" y="0"/>
                  </a:lnTo>
                  <a:lnTo>
                    <a:pt x="29060" y="993"/>
                  </a:lnTo>
                  <a:lnTo>
                    <a:pt x="31280" y="2646"/>
                  </a:lnTo>
                  <a:lnTo>
                    <a:pt x="32759" y="4741"/>
                  </a:lnTo>
                  <a:lnTo>
                    <a:pt x="32754" y="6137"/>
                  </a:lnTo>
                  <a:lnTo>
                    <a:pt x="31757" y="7068"/>
                  </a:lnTo>
                  <a:lnTo>
                    <a:pt x="27770" y="8562"/>
                  </a:lnTo>
                  <a:lnTo>
                    <a:pt x="0" y="893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68"/>
          <p:cNvGrpSpPr/>
          <p:nvPr/>
        </p:nvGrpSpPr>
        <p:grpSpPr>
          <a:xfrm>
            <a:off x="5527477" y="2402454"/>
            <a:ext cx="133469" cy="187156"/>
            <a:chOff x="5527477" y="2402454"/>
            <a:chExt cx="133469" cy="187156"/>
          </a:xfrm>
        </p:grpSpPr>
        <p:sp>
          <p:nvSpPr>
            <p:cNvPr id="187" name="SMARTInkShape-134"/>
            <p:cNvSpPr/>
            <p:nvPr>
              <p:custDataLst>
                <p:tags r:id="rId11"/>
              </p:custDataLst>
            </p:nvPr>
          </p:nvSpPr>
          <p:spPr>
            <a:xfrm>
              <a:off x="5617659" y="2402454"/>
              <a:ext cx="43287" cy="17492"/>
            </a:xfrm>
            <a:custGeom>
              <a:avLst/>
              <a:gdLst/>
              <a:ahLst/>
              <a:cxnLst/>
              <a:rect l="0" t="0" r="0" b="0"/>
              <a:pathLst>
                <a:path w="43287" h="17492">
                  <a:moveTo>
                    <a:pt x="25904" y="8562"/>
                  </a:moveTo>
                  <a:lnTo>
                    <a:pt x="25904" y="8562"/>
                  </a:lnTo>
                  <a:lnTo>
                    <a:pt x="25904" y="0"/>
                  </a:lnTo>
                  <a:lnTo>
                    <a:pt x="43286" y="17017"/>
                  </a:lnTo>
                  <a:lnTo>
                    <a:pt x="0" y="17491"/>
                  </a:lnTo>
                  <a:lnTo>
                    <a:pt x="8044" y="1749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35"/>
            <p:cNvSpPr/>
            <p:nvPr>
              <p:custDataLst>
                <p:tags r:id="rId12"/>
              </p:custDataLst>
            </p:nvPr>
          </p:nvSpPr>
          <p:spPr>
            <a:xfrm>
              <a:off x="5581163" y="2491416"/>
              <a:ext cx="31487" cy="17827"/>
            </a:xfrm>
            <a:custGeom>
              <a:avLst/>
              <a:gdLst/>
              <a:ahLst/>
              <a:cxnLst/>
              <a:rect l="0" t="0" r="0" b="0"/>
              <a:pathLst>
                <a:path w="31487" h="17827">
                  <a:moveTo>
                    <a:pt x="8821" y="17826"/>
                  </a:moveTo>
                  <a:lnTo>
                    <a:pt x="8821" y="17826"/>
                  </a:lnTo>
                  <a:lnTo>
                    <a:pt x="4081" y="17826"/>
                  </a:lnTo>
                  <a:lnTo>
                    <a:pt x="2685" y="16834"/>
                  </a:lnTo>
                  <a:lnTo>
                    <a:pt x="1753" y="15180"/>
                  </a:lnTo>
                  <a:lnTo>
                    <a:pt x="0" y="9264"/>
                  </a:lnTo>
                  <a:lnTo>
                    <a:pt x="4664" y="4265"/>
                  </a:lnTo>
                  <a:lnTo>
                    <a:pt x="9620" y="1877"/>
                  </a:lnTo>
                  <a:lnTo>
                    <a:pt x="30912" y="0"/>
                  </a:lnTo>
                  <a:lnTo>
                    <a:pt x="31486" y="981"/>
                  </a:lnTo>
                  <a:lnTo>
                    <a:pt x="30877" y="2627"/>
                  </a:lnTo>
                  <a:lnTo>
                    <a:pt x="29478" y="4717"/>
                  </a:lnTo>
                  <a:lnTo>
                    <a:pt x="27554" y="6110"/>
                  </a:lnTo>
                  <a:lnTo>
                    <a:pt x="22769" y="7658"/>
                  </a:lnTo>
                  <a:lnTo>
                    <a:pt x="8821" y="889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36"/>
            <p:cNvSpPr/>
            <p:nvPr>
              <p:custDataLst>
                <p:tags r:id="rId13"/>
              </p:custDataLst>
            </p:nvPr>
          </p:nvSpPr>
          <p:spPr>
            <a:xfrm>
              <a:off x="5527477" y="2571750"/>
              <a:ext cx="62358" cy="17860"/>
            </a:xfrm>
            <a:custGeom>
              <a:avLst/>
              <a:gdLst/>
              <a:ahLst/>
              <a:cxnLst/>
              <a:rect l="0" t="0" r="0" b="0"/>
              <a:pathLst>
                <a:path w="62358" h="17860">
                  <a:moveTo>
                    <a:pt x="35718" y="0"/>
                  </a:moveTo>
                  <a:lnTo>
                    <a:pt x="35718" y="0"/>
                  </a:lnTo>
                  <a:lnTo>
                    <a:pt x="40459" y="0"/>
                  </a:lnTo>
                  <a:lnTo>
                    <a:pt x="45432" y="2646"/>
                  </a:lnTo>
                  <a:lnTo>
                    <a:pt x="50949" y="6137"/>
                  </a:lnTo>
                  <a:lnTo>
                    <a:pt x="56709" y="7688"/>
                  </a:lnTo>
                  <a:lnTo>
                    <a:pt x="58642" y="9094"/>
                  </a:lnTo>
                  <a:lnTo>
                    <a:pt x="59930" y="11024"/>
                  </a:lnTo>
                  <a:lnTo>
                    <a:pt x="62357" y="17459"/>
                  </a:lnTo>
                  <a:lnTo>
                    <a:pt x="20202" y="17855"/>
                  </a:lnTo>
                  <a:lnTo>
                    <a:pt x="0" y="1785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69"/>
          <p:cNvGrpSpPr/>
          <p:nvPr/>
        </p:nvGrpSpPr>
        <p:grpSpPr>
          <a:xfrm>
            <a:off x="4278140" y="2053828"/>
            <a:ext cx="427806" cy="474860"/>
            <a:chOff x="4278140" y="2053828"/>
            <a:chExt cx="427806" cy="474860"/>
          </a:xfrm>
        </p:grpSpPr>
        <p:sp>
          <p:nvSpPr>
            <p:cNvPr id="191" name="SMARTInkShape-137"/>
            <p:cNvSpPr/>
            <p:nvPr>
              <p:custDataLst>
                <p:tags r:id="rId3"/>
              </p:custDataLst>
            </p:nvPr>
          </p:nvSpPr>
          <p:spPr>
            <a:xfrm>
              <a:off x="4402336" y="2411016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0" y="0"/>
                  </a:moveTo>
                  <a:lnTo>
                    <a:pt x="0" y="0"/>
                  </a:lnTo>
                  <a:lnTo>
                    <a:pt x="893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38"/>
            <p:cNvSpPr/>
            <p:nvPr>
              <p:custDataLst>
                <p:tags r:id="rId4"/>
              </p:custDataLst>
            </p:nvPr>
          </p:nvSpPr>
          <p:spPr>
            <a:xfrm>
              <a:off x="4402336" y="2402086"/>
              <a:ext cx="35611" cy="8931"/>
            </a:xfrm>
            <a:custGeom>
              <a:avLst/>
              <a:gdLst/>
              <a:ahLst/>
              <a:cxnLst/>
              <a:rect l="0" t="0" r="0" b="0"/>
              <a:pathLst>
                <a:path w="35611" h="8931">
                  <a:moveTo>
                    <a:pt x="26789" y="8930"/>
                  </a:moveTo>
                  <a:lnTo>
                    <a:pt x="26789" y="8930"/>
                  </a:lnTo>
                  <a:lnTo>
                    <a:pt x="35610" y="8930"/>
                  </a:lnTo>
                  <a:lnTo>
                    <a:pt x="11777" y="893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39"/>
            <p:cNvSpPr/>
            <p:nvPr>
              <p:custDataLst>
                <p:tags r:id="rId5"/>
              </p:custDataLst>
            </p:nvPr>
          </p:nvSpPr>
          <p:spPr>
            <a:xfrm>
              <a:off x="4446984" y="2357438"/>
              <a:ext cx="43300" cy="8930"/>
            </a:xfrm>
            <a:custGeom>
              <a:avLst/>
              <a:gdLst/>
              <a:ahLst/>
              <a:cxnLst/>
              <a:rect l="0" t="0" r="0" b="0"/>
              <a:pathLst>
                <a:path w="43300" h="8930">
                  <a:moveTo>
                    <a:pt x="26789" y="8929"/>
                  </a:moveTo>
                  <a:lnTo>
                    <a:pt x="26789" y="8929"/>
                  </a:lnTo>
                  <a:lnTo>
                    <a:pt x="26789" y="108"/>
                  </a:lnTo>
                  <a:lnTo>
                    <a:pt x="34478" y="9"/>
                  </a:lnTo>
                  <a:lnTo>
                    <a:pt x="43299" y="7689"/>
                  </a:lnTo>
                  <a:lnTo>
                    <a:pt x="42757" y="8102"/>
                  </a:lnTo>
                  <a:lnTo>
                    <a:pt x="23623" y="889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40"/>
            <p:cNvSpPr/>
            <p:nvPr>
              <p:custDataLst>
                <p:tags r:id="rId6"/>
              </p:custDataLst>
            </p:nvPr>
          </p:nvSpPr>
          <p:spPr>
            <a:xfrm>
              <a:off x="4278140" y="2082486"/>
              <a:ext cx="101725" cy="113644"/>
            </a:xfrm>
            <a:custGeom>
              <a:avLst/>
              <a:gdLst/>
              <a:ahLst/>
              <a:cxnLst/>
              <a:rect l="0" t="0" r="0" b="0"/>
              <a:pathLst>
                <a:path w="101725" h="113644">
                  <a:moveTo>
                    <a:pt x="88477" y="51709"/>
                  </a:moveTo>
                  <a:lnTo>
                    <a:pt x="88477" y="51709"/>
                  </a:lnTo>
                  <a:lnTo>
                    <a:pt x="100906" y="39280"/>
                  </a:lnTo>
                  <a:lnTo>
                    <a:pt x="101724" y="35486"/>
                  </a:lnTo>
                  <a:lnTo>
                    <a:pt x="98171" y="14209"/>
                  </a:lnTo>
                  <a:lnTo>
                    <a:pt x="95932" y="10834"/>
                  </a:lnTo>
                  <a:lnTo>
                    <a:pt x="88152" y="4438"/>
                  </a:lnTo>
                  <a:lnTo>
                    <a:pt x="78081" y="934"/>
                  </a:lnTo>
                  <a:lnTo>
                    <a:pt x="72617" y="0"/>
                  </a:lnTo>
                  <a:lnTo>
                    <a:pt x="61254" y="1607"/>
                  </a:lnTo>
                  <a:lnTo>
                    <a:pt x="42530" y="5983"/>
                  </a:lnTo>
                  <a:lnTo>
                    <a:pt x="39986" y="8327"/>
                  </a:lnTo>
                  <a:lnTo>
                    <a:pt x="37160" y="16223"/>
                  </a:lnTo>
                  <a:lnTo>
                    <a:pt x="35569" y="27083"/>
                  </a:lnTo>
                  <a:lnTo>
                    <a:pt x="37843" y="33489"/>
                  </a:lnTo>
                  <a:lnTo>
                    <a:pt x="41168" y="39642"/>
                  </a:lnTo>
                  <a:lnTo>
                    <a:pt x="51414" y="83727"/>
                  </a:lnTo>
                  <a:lnTo>
                    <a:pt x="52360" y="97356"/>
                  </a:lnTo>
                  <a:lnTo>
                    <a:pt x="50508" y="100992"/>
                  </a:lnTo>
                  <a:lnTo>
                    <a:pt x="43160" y="107678"/>
                  </a:lnTo>
                  <a:lnTo>
                    <a:pt x="33279" y="111311"/>
                  </a:lnTo>
                  <a:lnTo>
                    <a:pt x="20248" y="113643"/>
                  </a:lnTo>
                  <a:lnTo>
                    <a:pt x="8509" y="109307"/>
                  </a:lnTo>
                  <a:lnTo>
                    <a:pt x="5400" y="106975"/>
                  </a:lnTo>
                  <a:lnTo>
                    <a:pt x="1944" y="101738"/>
                  </a:lnTo>
                  <a:lnTo>
                    <a:pt x="0" y="93211"/>
                  </a:lnTo>
                  <a:lnTo>
                    <a:pt x="1711" y="91284"/>
                  </a:lnTo>
                  <a:lnTo>
                    <a:pt x="16070" y="85544"/>
                  </a:lnTo>
                  <a:lnTo>
                    <a:pt x="19370" y="83195"/>
                  </a:lnTo>
                  <a:lnTo>
                    <a:pt x="28328" y="80586"/>
                  </a:lnTo>
                  <a:lnTo>
                    <a:pt x="43829" y="7849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41"/>
            <p:cNvSpPr/>
            <p:nvPr>
              <p:custDataLst>
                <p:tags r:id="rId7"/>
              </p:custDataLst>
            </p:nvPr>
          </p:nvSpPr>
          <p:spPr>
            <a:xfrm>
              <a:off x="4464844" y="2053828"/>
              <a:ext cx="26790" cy="71439"/>
            </a:xfrm>
            <a:custGeom>
              <a:avLst/>
              <a:gdLst/>
              <a:ahLst/>
              <a:cxnLst/>
              <a:rect l="0" t="0" r="0" b="0"/>
              <a:pathLst>
                <a:path w="26790" h="71439">
                  <a:moveTo>
                    <a:pt x="26789" y="0"/>
                  </a:moveTo>
                  <a:lnTo>
                    <a:pt x="26789" y="0"/>
                  </a:lnTo>
                  <a:lnTo>
                    <a:pt x="22048" y="0"/>
                  </a:lnTo>
                  <a:lnTo>
                    <a:pt x="20652" y="992"/>
                  </a:lnTo>
                  <a:lnTo>
                    <a:pt x="19721" y="2646"/>
                  </a:lnTo>
                  <a:lnTo>
                    <a:pt x="18411" y="12359"/>
                  </a:lnTo>
                  <a:lnTo>
                    <a:pt x="17112" y="22360"/>
                  </a:lnTo>
                  <a:lnTo>
                    <a:pt x="0" y="7143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42"/>
            <p:cNvSpPr/>
            <p:nvPr>
              <p:custDataLst>
                <p:tags r:id="rId8"/>
              </p:custDataLst>
            </p:nvPr>
          </p:nvSpPr>
          <p:spPr>
            <a:xfrm>
              <a:off x="4473773" y="2089547"/>
              <a:ext cx="17861" cy="1"/>
            </a:xfrm>
            <a:custGeom>
              <a:avLst/>
              <a:gdLst/>
              <a:ahLst/>
              <a:cxnLst/>
              <a:rect l="0" t="0" r="0" b="0"/>
              <a:pathLst>
                <a:path w="17861" h="1">
                  <a:moveTo>
                    <a:pt x="0" y="0"/>
                  </a:moveTo>
                  <a:lnTo>
                    <a:pt x="0" y="0"/>
                  </a:lnTo>
                  <a:lnTo>
                    <a:pt x="1786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43"/>
            <p:cNvSpPr/>
            <p:nvPr>
              <p:custDataLst>
                <p:tags r:id="rId9"/>
              </p:custDataLst>
            </p:nvPr>
          </p:nvSpPr>
          <p:spPr>
            <a:xfrm>
              <a:off x="4511568" y="2423975"/>
              <a:ext cx="87222" cy="104713"/>
            </a:xfrm>
            <a:custGeom>
              <a:avLst/>
              <a:gdLst/>
              <a:ahLst/>
              <a:cxnLst/>
              <a:rect l="0" t="0" r="0" b="0"/>
              <a:pathLst>
                <a:path w="87222" h="104713">
                  <a:moveTo>
                    <a:pt x="87221" y="13830"/>
                  </a:moveTo>
                  <a:lnTo>
                    <a:pt x="87221" y="13830"/>
                  </a:lnTo>
                  <a:lnTo>
                    <a:pt x="79532" y="6141"/>
                  </a:lnTo>
                  <a:lnTo>
                    <a:pt x="64438" y="527"/>
                  </a:lnTo>
                  <a:lnTo>
                    <a:pt x="59134" y="0"/>
                  </a:lnTo>
                  <a:lnTo>
                    <a:pt x="50595" y="2061"/>
                  </a:lnTo>
                  <a:lnTo>
                    <a:pt x="47921" y="3999"/>
                  </a:lnTo>
                  <a:lnTo>
                    <a:pt x="44950" y="8799"/>
                  </a:lnTo>
                  <a:lnTo>
                    <a:pt x="46275" y="16886"/>
                  </a:lnTo>
                  <a:lnTo>
                    <a:pt x="68366" y="60421"/>
                  </a:lnTo>
                  <a:lnTo>
                    <a:pt x="85108" y="90317"/>
                  </a:lnTo>
                  <a:lnTo>
                    <a:pt x="83828" y="93595"/>
                  </a:lnTo>
                  <a:lnTo>
                    <a:pt x="77114" y="102528"/>
                  </a:lnTo>
                  <a:lnTo>
                    <a:pt x="71553" y="104712"/>
                  </a:lnTo>
                  <a:lnTo>
                    <a:pt x="37496" y="103532"/>
                  </a:lnTo>
                  <a:lnTo>
                    <a:pt x="33235" y="102404"/>
                  </a:lnTo>
                  <a:lnTo>
                    <a:pt x="30395" y="100660"/>
                  </a:lnTo>
                  <a:lnTo>
                    <a:pt x="25254" y="96077"/>
                  </a:lnTo>
                  <a:lnTo>
                    <a:pt x="4929" y="82146"/>
                  </a:lnTo>
                  <a:lnTo>
                    <a:pt x="1037" y="76273"/>
                  </a:lnTo>
                  <a:lnTo>
                    <a:pt x="0" y="73318"/>
                  </a:lnTo>
                  <a:lnTo>
                    <a:pt x="300" y="71348"/>
                  </a:lnTo>
                  <a:lnTo>
                    <a:pt x="1492" y="70034"/>
                  </a:lnTo>
                  <a:lnTo>
                    <a:pt x="3279" y="69159"/>
                  </a:lnTo>
                  <a:lnTo>
                    <a:pt x="33643" y="6740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44"/>
            <p:cNvSpPr/>
            <p:nvPr>
              <p:custDataLst>
                <p:tags r:id="rId10"/>
              </p:custDataLst>
            </p:nvPr>
          </p:nvSpPr>
          <p:spPr>
            <a:xfrm>
              <a:off x="4679156" y="2482453"/>
              <a:ext cx="26790" cy="1"/>
            </a:xfrm>
            <a:custGeom>
              <a:avLst/>
              <a:gdLst/>
              <a:ahLst/>
              <a:cxnLst/>
              <a:rect l="0" t="0" r="0" b="0"/>
              <a:pathLst>
                <a:path w="26790" h="1">
                  <a:moveTo>
                    <a:pt x="0" y="0"/>
                  </a:moveTo>
                  <a:lnTo>
                    <a:pt x="0" y="0"/>
                  </a:lnTo>
                  <a:lnTo>
                    <a:pt x="2678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70"/>
          <p:cNvGrpSpPr/>
          <p:nvPr/>
        </p:nvGrpSpPr>
        <p:grpSpPr>
          <a:xfrm>
            <a:off x="4485262" y="1621884"/>
            <a:ext cx="220684" cy="135085"/>
            <a:chOff x="4485262" y="1621884"/>
            <a:chExt cx="220684" cy="135085"/>
          </a:xfrm>
        </p:grpSpPr>
        <p:sp>
          <p:nvSpPr>
            <p:cNvPr id="200" name="SMARTInkShape-145"/>
            <p:cNvSpPr/>
            <p:nvPr>
              <p:custDataLst>
                <p:tags r:id="rId1"/>
              </p:custDataLst>
            </p:nvPr>
          </p:nvSpPr>
          <p:spPr>
            <a:xfrm>
              <a:off x="4485262" y="1621884"/>
              <a:ext cx="131387" cy="135085"/>
            </a:xfrm>
            <a:custGeom>
              <a:avLst/>
              <a:gdLst/>
              <a:ahLst/>
              <a:cxnLst/>
              <a:rect l="0" t="0" r="0" b="0"/>
              <a:pathLst>
                <a:path w="131387" h="135085">
                  <a:moveTo>
                    <a:pt x="131386" y="21179"/>
                  </a:moveTo>
                  <a:lnTo>
                    <a:pt x="131386" y="21179"/>
                  </a:lnTo>
                  <a:lnTo>
                    <a:pt x="94100" y="1061"/>
                  </a:lnTo>
                  <a:lnTo>
                    <a:pt x="77111" y="0"/>
                  </a:lnTo>
                  <a:lnTo>
                    <a:pt x="61624" y="2836"/>
                  </a:lnTo>
                  <a:lnTo>
                    <a:pt x="51432" y="7404"/>
                  </a:lnTo>
                  <a:lnTo>
                    <a:pt x="49310" y="11996"/>
                  </a:lnTo>
                  <a:lnTo>
                    <a:pt x="49598" y="25035"/>
                  </a:lnTo>
                  <a:lnTo>
                    <a:pt x="60546" y="63689"/>
                  </a:lnTo>
                  <a:lnTo>
                    <a:pt x="76079" y="102633"/>
                  </a:lnTo>
                  <a:lnTo>
                    <a:pt x="74394" y="112281"/>
                  </a:lnTo>
                  <a:lnTo>
                    <a:pt x="72556" y="117633"/>
                  </a:lnTo>
                  <a:lnTo>
                    <a:pt x="62575" y="126224"/>
                  </a:lnTo>
                  <a:lnTo>
                    <a:pt x="45514" y="133993"/>
                  </a:lnTo>
                  <a:lnTo>
                    <a:pt x="41396" y="135084"/>
                  </a:lnTo>
                  <a:lnTo>
                    <a:pt x="21379" y="131878"/>
                  </a:lnTo>
                  <a:lnTo>
                    <a:pt x="10395" y="124618"/>
                  </a:lnTo>
                  <a:lnTo>
                    <a:pt x="3199" y="115769"/>
                  </a:lnTo>
                  <a:lnTo>
                    <a:pt x="0" y="108528"/>
                  </a:lnTo>
                  <a:lnTo>
                    <a:pt x="1132" y="104216"/>
                  </a:lnTo>
                  <a:lnTo>
                    <a:pt x="7680" y="94134"/>
                  </a:lnTo>
                  <a:lnTo>
                    <a:pt x="22524" y="82041"/>
                  </a:lnTo>
                  <a:lnTo>
                    <a:pt x="59949" y="6582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46"/>
            <p:cNvSpPr/>
            <p:nvPr>
              <p:custDataLst>
                <p:tags r:id="rId2"/>
              </p:custDataLst>
            </p:nvPr>
          </p:nvSpPr>
          <p:spPr>
            <a:xfrm>
              <a:off x="4670227" y="1669852"/>
              <a:ext cx="35719" cy="1"/>
            </a:xfrm>
            <a:custGeom>
              <a:avLst/>
              <a:gdLst/>
              <a:ahLst/>
              <a:cxnLst/>
              <a:rect l="0" t="0" r="0" b="0"/>
              <a:pathLst>
                <a:path w="35719" h="1">
                  <a:moveTo>
                    <a:pt x="0" y="0"/>
                  </a:moveTo>
                  <a:lnTo>
                    <a:pt x="0" y="0"/>
                  </a:lnTo>
                  <a:lnTo>
                    <a:pt x="35718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87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6" y="491239"/>
            <a:ext cx="8229600" cy="1143000"/>
          </a:xfrm>
        </p:spPr>
        <p:txBody>
          <a:bodyPr/>
          <a:lstStyle/>
          <a:p>
            <a:r>
              <a:rPr lang="en-US" dirty="0" smtClean="0"/>
              <a:t>Water is Cohesive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706" y="2251331"/>
            <a:ext cx="8195942" cy="398487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Cohesion</a:t>
            </a:r>
            <a:r>
              <a:rPr lang="en-US" sz="2800" dirty="0"/>
              <a:t>: attraction between </a:t>
            </a:r>
            <a:r>
              <a:rPr lang="en-US" sz="2800" i="1" dirty="0"/>
              <a:t>like</a:t>
            </a:r>
            <a:r>
              <a:rPr lang="en-US" sz="2800" dirty="0"/>
              <a:t> molecules (water to water)</a:t>
            </a:r>
          </a:p>
          <a:p>
            <a:pPr lvl="1"/>
            <a:r>
              <a:rPr lang="en-US" sz="2400" dirty="0"/>
              <a:t>Results in </a:t>
            </a:r>
            <a:r>
              <a:rPr lang="en-US" sz="2400" b="1" dirty="0">
                <a:solidFill>
                  <a:srgbClr val="FF0000"/>
                </a:solidFill>
              </a:rPr>
              <a:t>surface tension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(measure of the strength of the surface of water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The surface acts like an elastic film</a:t>
            </a:r>
            <a:endParaRPr lang="en-US" sz="2400" dirty="0"/>
          </a:p>
          <a:p>
            <a:pPr lvl="1"/>
            <a:r>
              <a:rPr lang="en-US" sz="2400" dirty="0"/>
              <a:t>Explains why:</a:t>
            </a:r>
          </a:p>
          <a:p>
            <a:pPr lvl="2"/>
            <a:r>
              <a:rPr lang="en-US" sz="2200" dirty="0"/>
              <a:t>Water beads on a surface (like the lab table)</a:t>
            </a:r>
          </a:p>
          <a:p>
            <a:pPr lvl="2"/>
            <a:r>
              <a:rPr lang="en-US" sz="2200" dirty="0"/>
              <a:t>I</a:t>
            </a:r>
            <a:r>
              <a:rPr lang="en-US" sz="2200" dirty="0" smtClean="0"/>
              <a:t>nsects can walk </a:t>
            </a:r>
            <a:r>
              <a:rPr lang="en-US" sz="2200" dirty="0"/>
              <a:t>on water</a:t>
            </a:r>
          </a:p>
          <a:p>
            <a:pPr lvl="3"/>
            <a:r>
              <a:rPr lang="en-US" sz="1500" dirty="0">
                <a:cs typeface="Arial" charset="0"/>
                <a:hlinkClick r:id="rId3"/>
              </a:rPr>
              <a:t>http://www.youtube.com/watch?v=RphuMEUY3Og</a:t>
            </a:r>
            <a:endParaRPr lang="en-US" sz="1500" dirty="0"/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cohesion of w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248" y="82632"/>
            <a:ext cx="1346400" cy="216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ohesion of wa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9353">
            <a:off x="148039" y="518660"/>
            <a:ext cx="2147478" cy="117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urface tens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181" y="5297900"/>
            <a:ext cx="2143125" cy="132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MARTInkShape-148"/>
          <p:cNvSpPr/>
          <p:nvPr>
            <p:custDataLst>
              <p:tags r:id="rId1"/>
            </p:custDataLst>
          </p:nvPr>
        </p:nvSpPr>
        <p:spPr>
          <a:xfrm>
            <a:off x="958026" y="2198516"/>
            <a:ext cx="584543" cy="577451"/>
          </a:xfrm>
          <a:custGeom>
            <a:avLst/>
            <a:gdLst/>
            <a:ahLst/>
            <a:cxnLst/>
            <a:rect l="0" t="0" r="0" b="0"/>
            <a:pathLst>
              <a:path w="584543" h="577451">
                <a:moveTo>
                  <a:pt x="86748" y="542898"/>
                </a:moveTo>
                <a:lnTo>
                  <a:pt x="86748" y="542898"/>
                </a:lnTo>
                <a:lnTo>
                  <a:pt x="107485" y="560990"/>
                </a:lnTo>
                <a:lnTo>
                  <a:pt x="120769" y="566814"/>
                </a:lnTo>
                <a:lnTo>
                  <a:pt x="155146" y="574679"/>
                </a:lnTo>
                <a:lnTo>
                  <a:pt x="189917" y="577450"/>
                </a:lnTo>
                <a:lnTo>
                  <a:pt x="231481" y="575741"/>
                </a:lnTo>
                <a:lnTo>
                  <a:pt x="272874" y="566142"/>
                </a:lnTo>
                <a:lnTo>
                  <a:pt x="316843" y="553700"/>
                </a:lnTo>
                <a:lnTo>
                  <a:pt x="361100" y="535808"/>
                </a:lnTo>
                <a:lnTo>
                  <a:pt x="398799" y="517685"/>
                </a:lnTo>
                <a:lnTo>
                  <a:pt x="440054" y="494004"/>
                </a:lnTo>
                <a:lnTo>
                  <a:pt x="480514" y="457783"/>
                </a:lnTo>
                <a:lnTo>
                  <a:pt x="513558" y="425874"/>
                </a:lnTo>
                <a:lnTo>
                  <a:pt x="539926" y="382040"/>
                </a:lnTo>
                <a:lnTo>
                  <a:pt x="566402" y="337499"/>
                </a:lnTo>
                <a:lnTo>
                  <a:pt x="582506" y="292864"/>
                </a:lnTo>
                <a:lnTo>
                  <a:pt x="584542" y="263101"/>
                </a:lnTo>
                <a:lnTo>
                  <a:pt x="579303" y="220878"/>
                </a:lnTo>
                <a:lnTo>
                  <a:pt x="569483" y="186209"/>
                </a:lnTo>
                <a:lnTo>
                  <a:pt x="549595" y="147383"/>
                </a:lnTo>
                <a:lnTo>
                  <a:pt x="524595" y="109238"/>
                </a:lnTo>
                <a:lnTo>
                  <a:pt x="487446" y="69954"/>
                </a:lnTo>
                <a:lnTo>
                  <a:pt x="443785" y="37318"/>
                </a:lnTo>
                <a:lnTo>
                  <a:pt x="399267" y="16888"/>
                </a:lnTo>
                <a:lnTo>
                  <a:pt x="358823" y="4306"/>
                </a:lnTo>
                <a:lnTo>
                  <a:pt x="324349" y="0"/>
                </a:lnTo>
                <a:lnTo>
                  <a:pt x="288999" y="3465"/>
                </a:lnTo>
                <a:lnTo>
                  <a:pt x="253389" y="10775"/>
                </a:lnTo>
                <a:lnTo>
                  <a:pt x="217703" y="19225"/>
                </a:lnTo>
                <a:lnTo>
                  <a:pt x="181994" y="32753"/>
                </a:lnTo>
                <a:lnTo>
                  <a:pt x="140508" y="56094"/>
                </a:lnTo>
                <a:lnTo>
                  <a:pt x="97771" y="90985"/>
                </a:lnTo>
                <a:lnTo>
                  <a:pt x="69509" y="124240"/>
                </a:lnTo>
                <a:lnTo>
                  <a:pt x="38032" y="166292"/>
                </a:lnTo>
                <a:lnTo>
                  <a:pt x="13698" y="210391"/>
                </a:lnTo>
                <a:lnTo>
                  <a:pt x="2706" y="245499"/>
                </a:lnTo>
                <a:lnTo>
                  <a:pt x="0" y="284013"/>
                </a:lnTo>
                <a:lnTo>
                  <a:pt x="2883" y="319028"/>
                </a:lnTo>
                <a:lnTo>
                  <a:pt x="14825" y="358827"/>
                </a:lnTo>
                <a:lnTo>
                  <a:pt x="36638" y="397949"/>
                </a:lnTo>
                <a:lnTo>
                  <a:pt x="70717" y="436841"/>
                </a:lnTo>
                <a:lnTo>
                  <a:pt x="96219" y="458116"/>
                </a:lnTo>
                <a:lnTo>
                  <a:pt x="140616" y="476946"/>
                </a:lnTo>
                <a:lnTo>
                  <a:pt x="184729" y="492047"/>
                </a:lnTo>
                <a:lnTo>
                  <a:pt x="227810" y="503896"/>
                </a:lnTo>
                <a:lnTo>
                  <a:pt x="264983" y="506531"/>
                </a:lnTo>
                <a:lnTo>
                  <a:pt x="306246" y="506987"/>
                </a:lnTo>
                <a:lnTo>
                  <a:pt x="341953" y="502382"/>
                </a:lnTo>
                <a:lnTo>
                  <a:pt x="385830" y="498074"/>
                </a:lnTo>
                <a:lnTo>
                  <a:pt x="417146" y="489320"/>
                </a:lnTo>
              </a:path>
            </a:pathLst>
          </a:custGeom>
          <a:ln w="19050">
            <a:solidFill>
              <a:srgbClr val="0093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2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is Adhesive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8" y="1417637"/>
            <a:ext cx="6534590" cy="3754563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Adhesion</a:t>
            </a:r>
            <a:r>
              <a:rPr lang="en-US" sz="2800" dirty="0"/>
              <a:t>: attraction between </a:t>
            </a:r>
            <a:r>
              <a:rPr lang="en-US" sz="2800" i="1" dirty="0"/>
              <a:t>unlike</a:t>
            </a:r>
            <a:r>
              <a:rPr lang="en-US" sz="2800" dirty="0"/>
              <a:t> molecules (water to </a:t>
            </a:r>
            <a:r>
              <a:rPr lang="en-US" sz="2800" dirty="0" smtClean="0"/>
              <a:t>paper towel)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>
                <a:cs typeface="Arial" charset="0"/>
              </a:rPr>
              <a:t>Ex:  Measuring water in a graduated cylinder</a:t>
            </a:r>
          </a:p>
          <a:p>
            <a:pPr lvl="2">
              <a:lnSpc>
                <a:spcPct val="90000"/>
              </a:lnSpc>
            </a:pPr>
            <a:r>
              <a:rPr lang="en-US" sz="2200" dirty="0">
                <a:cs typeface="Arial" charset="0"/>
              </a:rPr>
              <a:t>Water adheres (sticks) to the glass more than it adheres to itself.</a:t>
            </a:r>
          </a:p>
          <a:p>
            <a:pPr lvl="2">
              <a:lnSpc>
                <a:spcPct val="90000"/>
              </a:lnSpc>
            </a:pPr>
            <a:r>
              <a:rPr lang="en-US" sz="2200" dirty="0">
                <a:cs typeface="Arial" charset="0"/>
              </a:rPr>
              <a:t>That’s why there is a meniscus in a graduated cylinder when you read the volume</a:t>
            </a:r>
          </a:p>
          <a:p>
            <a:endParaRPr lang="en-US" dirty="0"/>
          </a:p>
        </p:txBody>
      </p:sp>
      <p:pic>
        <p:nvPicPr>
          <p:cNvPr id="4" name="Picture 4" descr="03_meniscus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526" y="4355237"/>
            <a:ext cx="3841441" cy="224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age result for cohesion of water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728" y="1057899"/>
            <a:ext cx="2068132" cy="333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SMARTInkShape-Group83"/>
          <p:cNvGrpSpPr/>
          <p:nvPr/>
        </p:nvGrpSpPr>
        <p:grpSpPr>
          <a:xfrm>
            <a:off x="44649" y="4527730"/>
            <a:ext cx="1098352" cy="294302"/>
            <a:chOff x="44649" y="4527730"/>
            <a:chExt cx="1098352" cy="294302"/>
          </a:xfrm>
        </p:grpSpPr>
        <p:sp>
          <p:nvSpPr>
            <p:cNvPr id="46" name="SMARTInkShape-169"/>
            <p:cNvSpPr/>
            <p:nvPr>
              <p:custDataLst>
                <p:tags r:id="rId39"/>
              </p:custDataLst>
            </p:nvPr>
          </p:nvSpPr>
          <p:spPr>
            <a:xfrm>
              <a:off x="44649" y="4527730"/>
              <a:ext cx="196450" cy="240724"/>
            </a:xfrm>
            <a:custGeom>
              <a:avLst/>
              <a:gdLst/>
              <a:ahLst/>
              <a:cxnLst/>
              <a:rect l="0" t="0" r="0" b="0"/>
              <a:pathLst>
                <a:path w="196450" h="240724">
                  <a:moveTo>
                    <a:pt x="160734" y="240723"/>
                  </a:moveTo>
                  <a:lnTo>
                    <a:pt x="160734" y="240723"/>
                  </a:lnTo>
                  <a:lnTo>
                    <a:pt x="160734" y="219473"/>
                  </a:lnTo>
                  <a:lnTo>
                    <a:pt x="158088" y="213750"/>
                  </a:lnTo>
                  <a:lnTo>
                    <a:pt x="154597" y="207899"/>
                  </a:lnTo>
                  <a:lnTo>
                    <a:pt x="152632" y="198034"/>
                  </a:lnTo>
                  <a:lnTo>
                    <a:pt x="151057" y="183977"/>
                  </a:lnTo>
                  <a:lnTo>
                    <a:pt x="136373" y="150805"/>
                  </a:lnTo>
                  <a:lnTo>
                    <a:pt x="134032" y="140236"/>
                  </a:lnTo>
                  <a:lnTo>
                    <a:pt x="118562" y="108856"/>
                  </a:lnTo>
                  <a:lnTo>
                    <a:pt x="113657" y="82033"/>
                  </a:lnTo>
                  <a:lnTo>
                    <a:pt x="110045" y="74944"/>
                  </a:lnTo>
                  <a:lnTo>
                    <a:pt x="107269" y="54999"/>
                  </a:lnTo>
                  <a:lnTo>
                    <a:pt x="108223" y="54399"/>
                  </a:lnTo>
                  <a:lnTo>
                    <a:pt x="111930" y="53733"/>
                  </a:lnTo>
                  <a:lnTo>
                    <a:pt x="113315" y="52563"/>
                  </a:lnTo>
                  <a:lnTo>
                    <a:pt x="115721" y="45558"/>
                  </a:lnTo>
                  <a:lnTo>
                    <a:pt x="118569" y="44843"/>
                  </a:lnTo>
                  <a:lnTo>
                    <a:pt x="124638" y="44303"/>
                  </a:lnTo>
                  <a:lnTo>
                    <a:pt x="124982" y="51961"/>
                  </a:lnTo>
                  <a:lnTo>
                    <a:pt x="125985" y="52374"/>
                  </a:lnTo>
                  <a:lnTo>
                    <a:pt x="129746" y="52833"/>
                  </a:lnTo>
                  <a:lnTo>
                    <a:pt x="134725" y="55682"/>
                  </a:lnTo>
                  <a:lnTo>
                    <a:pt x="140245" y="59264"/>
                  </a:lnTo>
                  <a:lnTo>
                    <a:pt x="148930" y="62272"/>
                  </a:lnTo>
                  <a:lnTo>
                    <a:pt x="176831" y="87190"/>
                  </a:lnTo>
                  <a:lnTo>
                    <a:pt x="180456" y="88150"/>
                  </a:lnTo>
                  <a:lnTo>
                    <a:pt x="196440" y="88918"/>
                  </a:lnTo>
                  <a:lnTo>
                    <a:pt x="196449" y="84178"/>
                  </a:lnTo>
                  <a:lnTo>
                    <a:pt x="193805" y="79205"/>
                  </a:lnTo>
                  <a:lnTo>
                    <a:pt x="190315" y="73687"/>
                  </a:lnTo>
                  <a:lnTo>
                    <a:pt x="188764" y="67927"/>
                  </a:lnTo>
                  <a:lnTo>
                    <a:pt x="187358" y="65995"/>
                  </a:lnTo>
                  <a:lnTo>
                    <a:pt x="185429" y="64706"/>
                  </a:lnTo>
                  <a:lnTo>
                    <a:pt x="180639" y="62282"/>
                  </a:lnTo>
                  <a:lnTo>
                    <a:pt x="166564" y="49851"/>
                  </a:lnTo>
                  <a:lnTo>
                    <a:pt x="163325" y="44105"/>
                  </a:lnTo>
                  <a:lnTo>
                    <a:pt x="160893" y="38243"/>
                  </a:lnTo>
                  <a:lnTo>
                    <a:pt x="148457" y="23424"/>
                  </a:lnTo>
                  <a:lnTo>
                    <a:pt x="142710" y="20122"/>
                  </a:lnTo>
                  <a:lnTo>
                    <a:pt x="136848" y="17663"/>
                  </a:lnTo>
                  <a:lnTo>
                    <a:pt x="126769" y="9947"/>
                  </a:lnTo>
                  <a:lnTo>
                    <a:pt x="118233" y="7835"/>
                  </a:lnTo>
                  <a:lnTo>
                    <a:pt x="108811" y="899"/>
                  </a:lnTo>
                  <a:lnTo>
                    <a:pt x="102906" y="0"/>
                  </a:lnTo>
                  <a:lnTo>
                    <a:pt x="97660" y="2436"/>
                  </a:lnTo>
                  <a:lnTo>
                    <a:pt x="92021" y="5833"/>
                  </a:lnTo>
                  <a:lnTo>
                    <a:pt x="80317" y="8014"/>
                  </a:lnTo>
                  <a:lnTo>
                    <a:pt x="77357" y="8193"/>
                  </a:lnTo>
                  <a:lnTo>
                    <a:pt x="75384" y="9305"/>
                  </a:lnTo>
                  <a:lnTo>
                    <a:pt x="74068" y="11038"/>
                  </a:lnTo>
                  <a:lnTo>
                    <a:pt x="71614" y="15610"/>
                  </a:lnTo>
                  <a:lnTo>
                    <a:pt x="67216" y="20949"/>
                  </a:lnTo>
                  <a:lnTo>
                    <a:pt x="61954" y="23983"/>
                  </a:lnTo>
                  <a:lnTo>
                    <a:pt x="45751" y="30672"/>
                  </a:lnTo>
                  <a:lnTo>
                    <a:pt x="24170" y="47359"/>
                  </a:lnTo>
                  <a:lnTo>
                    <a:pt x="20664" y="53249"/>
                  </a:lnTo>
                  <a:lnTo>
                    <a:pt x="19729" y="56210"/>
                  </a:lnTo>
                  <a:lnTo>
                    <a:pt x="18113" y="58182"/>
                  </a:lnTo>
                  <a:lnTo>
                    <a:pt x="12091" y="61952"/>
                  </a:lnTo>
                  <a:lnTo>
                    <a:pt x="10335" y="66350"/>
                  </a:lnTo>
                  <a:lnTo>
                    <a:pt x="8874" y="67920"/>
                  </a:lnTo>
                  <a:lnTo>
                    <a:pt x="4605" y="69664"/>
                  </a:lnTo>
                  <a:lnTo>
                    <a:pt x="3070" y="71121"/>
                  </a:lnTo>
                  <a:lnTo>
                    <a:pt x="0" y="7998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70"/>
            <p:cNvSpPr/>
            <p:nvPr>
              <p:custDataLst>
                <p:tags r:id="rId40"/>
              </p:custDataLst>
            </p:nvPr>
          </p:nvSpPr>
          <p:spPr>
            <a:xfrm>
              <a:off x="419695" y="4714875"/>
              <a:ext cx="723306" cy="107157"/>
            </a:xfrm>
            <a:custGeom>
              <a:avLst/>
              <a:gdLst/>
              <a:ahLst/>
              <a:cxnLst/>
              <a:rect l="0" t="0" r="0" b="0"/>
              <a:pathLst>
                <a:path w="723306" h="107157">
                  <a:moveTo>
                    <a:pt x="178594" y="89297"/>
                  </a:moveTo>
                  <a:lnTo>
                    <a:pt x="178594" y="89297"/>
                  </a:lnTo>
                  <a:lnTo>
                    <a:pt x="147544" y="89297"/>
                  </a:lnTo>
                  <a:lnTo>
                    <a:pt x="142305" y="86651"/>
                  </a:lnTo>
                  <a:lnTo>
                    <a:pt x="135597" y="81608"/>
                  </a:lnTo>
                  <a:lnTo>
                    <a:pt x="127143" y="80612"/>
                  </a:lnTo>
                  <a:lnTo>
                    <a:pt x="117738" y="80399"/>
                  </a:lnTo>
                  <a:lnTo>
                    <a:pt x="109284" y="74237"/>
                  </a:lnTo>
                  <a:lnTo>
                    <a:pt x="99879" y="71806"/>
                  </a:lnTo>
                  <a:lnTo>
                    <a:pt x="93976" y="71546"/>
                  </a:lnTo>
                  <a:lnTo>
                    <a:pt x="88731" y="68840"/>
                  </a:lnTo>
                  <a:lnTo>
                    <a:pt x="83092" y="65322"/>
                  </a:lnTo>
                  <a:lnTo>
                    <a:pt x="73169" y="62878"/>
                  </a:lnTo>
                  <a:lnTo>
                    <a:pt x="63901" y="62540"/>
                  </a:lnTo>
                  <a:lnTo>
                    <a:pt x="54942" y="54822"/>
                  </a:lnTo>
                  <a:lnTo>
                    <a:pt x="45052" y="53610"/>
                  </a:lnTo>
                  <a:lnTo>
                    <a:pt x="40028" y="53588"/>
                  </a:lnTo>
                  <a:lnTo>
                    <a:pt x="38592" y="52592"/>
                  </a:lnTo>
                  <a:lnTo>
                    <a:pt x="37634" y="50937"/>
                  </a:lnTo>
                  <a:lnTo>
                    <a:pt x="36996" y="48840"/>
                  </a:lnTo>
                  <a:lnTo>
                    <a:pt x="35578" y="47443"/>
                  </a:lnTo>
                  <a:lnTo>
                    <a:pt x="27190" y="44757"/>
                  </a:lnTo>
                  <a:lnTo>
                    <a:pt x="22168" y="44681"/>
                  </a:lnTo>
                  <a:lnTo>
                    <a:pt x="20732" y="43678"/>
                  </a:lnTo>
                  <a:lnTo>
                    <a:pt x="19775" y="42017"/>
                  </a:lnTo>
                  <a:lnTo>
                    <a:pt x="18238" y="36963"/>
                  </a:lnTo>
                  <a:lnTo>
                    <a:pt x="15382" y="36271"/>
                  </a:lnTo>
                  <a:lnTo>
                    <a:pt x="10205" y="35828"/>
                  </a:lnTo>
                  <a:lnTo>
                    <a:pt x="9780" y="34799"/>
                  </a:lnTo>
                  <a:lnTo>
                    <a:pt x="9042" y="28040"/>
                  </a:lnTo>
                  <a:lnTo>
                    <a:pt x="6334" y="27345"/>
                  </a:lnTo>
                  <a:lnTo>
                    <a:pt x="1251" y="26899"/>
                  </a:lnTo>
                  <a:lnTo>
                    <a:pt x="556" y="24192"/>
                  </a:lnTo>
                  <a:lnTo>
                    <a:pt x="0" y="17859"/>
                  </a:lnTo>
                  <a:lnTo>
                    <a:pt x="0" y="25548"/>
                  </a:lnTo>
                  <a:lnTo>
                    <a:pt x="993" y="25962"/>
                  </a:lnTo>
                  <a:lnTo>
                    <a:pt x="4741" y="26421"/>
                  </a:lnTo>
                  <a:lnTo>
                    <a:pt x="9714" y="29271"/>
                  </a:lnTo>
                  <a:lnTo>
                    <a:pt x="24671" y="41604"/>
                  </a:lnTo>
                  <a:lnTo>
                    <a:pt x="30147" y="43295"/>
                  </a:lnTo>
                  <a:lnTo>
                    <a:pt x="32005" y="44738"/>
                  </a:lnTo>
                  <a:lnTo>
                    <a:pt x="34068" y="48988"/>
                  </a:lnTo>
                  <a:lnTo>
                    <a:pt x="35611" y="50518"/>
                  </a:lnTo>
                  <a:lnTo>
                    <a:pt x="39970" y="52218"/>
                  </a:lnTo>
                  <a:lnTo>
                    <a:pt x="50854" y="54301"/>
                  </a:lnTo>
                  <a:lnTo>
                    <a:pt x="64385" y="64586"/>
                  </a:lnTo>
                  <a:lnTo>
                    <a:pt x="70045" y="70084"/>
                  </a:lnTo>
                  <a:lnTo>
                    <a:pt x="80344" y="71436"/>
                  </a:lnTo>
                  <a:lnTo>
                    <a:pt x="80367" y="71438"/>
                  </a:lnTo>
                  <a:lnTo>
                    <a:pt x="80368" y="63749"/>
                  </a:lnTo>
                  <a:lnTo>
                    <a:pt x="79375" y="63335"/>
                  </a:lnTo>
                  <a:lnTo>
                    <a:pt x="72679" y="62616"/>
                  </a:lnTo>
                  <a:lnTo>
                    <a:pt x="63858" y="54829"/>
                  </a:lnTo>
                  <a:lnTo>
                    <a:pt x="58168" y="53949"/>
                  </a:lnTo>
                  <a:lnTo>
                    <a:pt x="56638" y="52833"/>
                  </a:lnTo>
                  <a:lnTo>
                    <a:pt x="55618" y="51097"/>
                  </a:lnTo>
                  <a:lnTo>
                    <a:pt x="54938" y="48947"/>
                  </a:lnTo>
                  <a:lnTo>
                    <a:pt x="53493" y="47515"/>
                  </a:lnTo>
                  <a:lnTo>
                    <a:pt x="49241" y="45922"/>
                  </a:lnTo>
                  <a:lnTo>
                    <a:pt x="41269" y="45026"/>
                  </a:lnTo>
                  <a:lnTo>
                    <a:pt x="39419" y="43908"/>
                  </a:lnTo>
                  <a:lnTo>
                    <a:pt x="38186" y="42170"/>
                  </a:lnTo>
                  <a:lnTo>
                    <a:pt x="37364" y="40020"/>
                  </a:lnTo>
                  <a:lnTo>
                    <a:pt x="35823" y="38586"/>
                  </a:lnTo>
                  <a:lnTo>
                    <a:pt x="31466" y="36993"/>
                  </a:lnTo>
                  <a:lnTo>
                    <a:pt x="29907" y="35576"/>
                  </a:lnTo>
                  <a:lnTo>
                    <a:pt x="27200" y="28142"/>
                  </a:lnTo>
                  <a:lnTo>
                    <a:pt x="24326" y="27390"/>
                  </a:lnTo>
                  <a:lnTo>
                    <a:pt x="22171" y="27190"/>
                  </a:lnTo>
                  <a:lnTo>
                    <a:pt x="20734" y="26064"/>
                  </a:lnTo>
                  <a:lnTo>
                    <a:pt x="19137" y="22167"/>
                  </a:lnTo>
                  <a:lnTo>
                    <a:pt x="17719" y="20731"/>
                  </a:lnTo>
                  <a:lnTo>
                    <a:pt x="13498" y="19136"/>
                  </a:lnTo>
                  <a:lnTo>
                    <a:pt x="11975" y="17718"/>
                  </a:lnTo>
                  <a:lnTo>
                    <a:pt x="9331" y="10283"/>
                  </a:lnTo>
                  <a:lnTo>
                    <a:pt x="6463" y="9531"/>
                  </a:lnTo>
                  <a:lnTo>
                    <a:pt x="4308" y="9330"/>
                  </a:lnTo>
                  <a:lnTo>
                    <a:pt x="2872" y="8205"/>
                  </a:lnTo>
                  <a:lnTo>
                    <a:pt x="2" y="6"/>
                  </a:lnTo>
                  <a:lnTo>
                    <a:pt x="1" y="0"/>
                  </a:lnTo>
                  <a:lnTo>
                    <a:pt x="0" y="8561"/>
                  </a:lnTo>
                  <a:lnTo>
                    <a:pt x="16586" y="25514"/>
                  </a:lnTo>
                  <a:lnTo>
                    <a:pt x="22223" y="26412"/>
                  </a:lnTo>
                  <a:lnTo>
                    <a:pt x="23745" y="27529"/>
                  </a:lnTo>
                  <a:lnTo>
                    <a:pt x="25436" y="31417"/>
                  </a:lnTo>
                  <a:lnTo>
                    <a:pt x="26880" y="32851"/>
                  </a:lnTo>
                  <a:lnTo>
                    <a:pt x="31129" y="34444"/>
                  </a:lnTo>
                  <a:lnTo>
                    <a:pt x="32659" y="35861"/>
                  </a:lnTo>
                  <a:lnTo>
                    <a:pt x="34359" y="40081"/>
                  </a:lnTo>
                  <a:lnTo>
                    <a:pt x="35805" y="41604"/>
                  </a:lnTo>
                  <a:lnTo>
                    <a:pt x="43288" y="44248"/>
                  </a:lnTo>
                  <a:lnTo>
                    <a:pt x="48986" y="44529"/>
                  </a:lnTo>
                  <a:lnTo>
                    <a:pt x="54183" y="47241"/>
                  </a:lnTo>
                  <a:lnTo>
                    <a:pt x="60864" y="52326"/>
                  </a:lnTo>
                  <a:lnTo>
                    <a:pt x="70052" y="53468"/>
                  </a:lnTo>
                  <a:lnTo>
                    <a:pt x="84704" y="53575"/>
                  </a:lnTo>
                  <a:lnTo>
                    <a:pt x="86235" y="54568"/>
                  </a:lnTo>
                  <a:lnTo>
                    <a:pt x="87256" y="56223"/>
                  </a:lnTo>
                  <a:lnTo>
                    <a:pt x="87936" y="58318"/>
                  </a:lnTo>
                  <a:lnTo>
                    <a:pt x="89382" y="59714"/>
                  </a:lnTo>
                  <a:lnTo>
                    <a:pt x="96866" y="62140"/>
                  </a:lnTo>
                  <a:lnTo>
                    <a:pt x="120449" y="62507"/>
                  </a:lnTo>
                  <a:lnTo>
                    <a:pt x="125632" y="65153"/>
                  </a:lnTo>
                  <a:lnTo>
                    <a:pt x="132304" y="70196"/>
                  </a:lnTo>
                  <a:lnTo>
                    <a:pt x="141490" y="71329"/>
                  </a:lnTo>
                  <a:lnTo>
                    <a:pt x="178594" y="71438"/>
                  </a:lnTo>
                  <a:lnTo>
                    <a:pt x="178594" y="79126"/>
                  </a:lnTo>
                  <a:lnTo>
                    <a:pt x="179586" y="79540"/>
                  </a:lnTo>
                  <a:lnTo>
                    <a:pt x="223412" y="80367"/>
                  </a:lnTo>
                  <a:lnTo>
                    <a:pt x="262315" y="80367"/>
                  </a:lnTo>
                  <a:lnTo>
                    <a:pt x="268059" y="83013"/>
                  </a:lnTo>
                  <a:lnTo>
                    <a:pt x="275090" y="88056"/>
                  </a:lnTo>
                  <a:lnTo>
                    <a:pt x="283608" y="89052"/>
                  </a:lnTo>
                  <a:lnTo>
                    <a:pt x="327921" y="89297"/>
                  </a:lnTo>
                  <a:lnTo>
                    <a:pt x="328747" y="89297"/>
                  </a:lnTo>
                  <a:lnTo>
                    <a:pt x="337942" y="96986"/>
                  </a:lnTo>
                  <a:lnTo>
                    <a:pt x="343658" y="97858"/>
                  </a:lnTo>
                  <a:lnTo>
                    <a:pt x="379268" y="98225"/>
                  </a:lnTo>
                  <a:lnTo>
                    <a:pt x="384530" y="100872"/>
                  </a:lnTo>
                  <a:lnTo>
                    <a:pt x="391252" y="105914"/>
                  </a:lnTo>
                  <a:lnTo>
                    <a:pt x="399709" y="106911"/>
                  </a:lnTo>
                  <a:lnTo>
                    <a:pt x="443892" y="107156"/>
                  </a:lnTo>
                  <a:lnTo>
                    <a:pt x="486541" y="107156"/>
                  </a:lnTo>
                  <a:lnTo>
                    <a:pt x="530232" y="107156"/>
                  </a:lnTo>
                  <a:lnTo>
                    <a:pt x="549041" y="107156"/>
                  </a:lnTo>
                  <a:lnTo>
                    <a:pt x="550574" y="106164"/>
                  </a:lnTo>
                  <a:lnTo>
                    <a:pt x="551597" y="104511"/>
                  </a:lnTo>
                  <a:lnTo>
                    <a:pt x="552278" y="102416"/>
                  </a:lnTo>
                  <a:lnTo>
                    <a:pt x="553725" y="101019"/>
                  </a:lnTo>
                  <a:lnTo>
                    <a:pt x="561210" y="98594"/>
                  </a:lnTo>
                  <a:lnTo>
                    <a:pt x="596897" y="98227"/>
                  </a:lnTo>
                  <a:lnTo>
                    <a:pt x="605856" y="90538"/>
                  </a:lnTo>
                  <a:lnTo>
                    <a:pt x="614788" y="89405"/>
                  </a:lnTo>
                  <a:lnTo>
                    <a:pt x="623718" y="89307"/>
                  </a:lnTo>
                  <a:lnTo>
                    <a:pt x="633605" y="80735"/>
                  </a:lnTo>
                  <a:lnTo>
                    <a:pt x="650514" y="80370"/>
                  </a:lnTo>
                  <a:lnTo>
                    <a:pt x="650965" y="79377"/>
                  </a:lnTo>
                  <a:lnTo>
                    <a:pt x="651467" y="75627"/>
                  </a:lnTo>
                  <a:lnTo>
                    <a:pt x="652592" y="74231"/>
                  </a:lnTo>
                  <a:lnTo>
                    <a:pt x="656489" y="72679"/>
                  </a:lnTo>
                  <a:lnTo>
                    <a:pt x="668108" y="71546"/>
                  </a:lnTo>
                  <a:lnTo>
                    <a:pt x="668647" y="70518"/>
                  </a:lnTo>
                  <a:lnTo>
                    <a:pt x="669247" y="66729"/>
                  </a:lnTo>
                  <a:lnTo>
                    <a:pt x="670399" y="65322"/>
                  </a:lnTo>
                  <a:lnTo>
                    <a:pt x="678276" y="62617"/>
                  </a:lnTo>
                  <a:lnTo>
                    <a:pt x="686312" y="54829"/>
                  </a:lnTo>
                  <a:lnTo>
                    <a:pt x="696115" y="53611"/>
                  </a:lnTo>
                  <a:lnTo>
                    <a:pt x="696397" y="48847"/>
                  </a:lnTo>
                  <a:lnTo>
                    <a:pt x="697429" y="47447"/>
                  </a:lnTo>
                  <a:lnTo>
                    <a:pt x="705075" y="44757"/>
                  </a:lnTo>
                  <a:lnTo>
                    <a:pt x="714264" y="35828"/>
                  </a:lnTo>
                  <a:lnTo>
                    <a:pt x="723305" y="35719"/>
                  </a:lnTo>
                  <a:lnTo>
                    <a:pt x="714375" y="357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SMARTInkShape-171"/>
          <p:cNvSpPr/>
          <p:nvPr>
            <p:custDataLst>
              <p:tags r:id="rId1"/>
            </p:custDataLst>
          </p:nvPr>
        </p:nvSpPr>
        <p:spPr>
          <a:xfrm>
            <a:off x="1026914" y="4759524"/>
            <a:ext cx="116087" cy="62508"/>
          </a:xfrm>
          <a:custGeom>
            <a:avLst/>
            <a:gdLst/>
            <a:ahLst/>
            <a:cxnLst/>
            <a:rect l="0" t="0" r="0" b="0"/>
            <a:pathLst>
              <a:path w="116087" h="62508">
                <a:moveTo>
                  <a:pt x="8930" y="62507"/>
                </a:moveTo>
                <a:lnTo>
                  <a:pt x="8930" y="62507"/>
                </a:lnTo>
                <a:lnTo>
                  <a:pt x="8930" y="57767"/>
                </a:lnTo>
                <a:lnTo>
                  <a:pt x="9922" y="56370"/>
                </a:lnTo>
                <a:lnTo>
                  <a:pt x="11576" y="55439"/>
                </a:lnTo>
                <a:lnTo>
                  <a:pt x="17492" y="53686"/>
                </a:lnTo>
                <a:lnTo>
                  <a:pt x="25516" y="53587"/>
                </a:lnTo>
                <a:lnTo>
                  <a:pt x="34366" y="45890"/>
                </a:lnTo>
                <a:lnTo>
                  <a:pt x="43289" y="44757"/>
                </a:lnTo>
                <a:lnTo>
                  <a:pt x="52218" y="36969"/>
                </a:lnTo>
                <a:lnTo>
                  <a:pt x="62105" y="35751"/>
                </a:lnTo>
                <a:lnTo>
                  <a:pt x="67129" y="35728"/>
                </a:lnTo>
                <a:lnTo>
                  <a:pt x="68565" y="34732"/>
                </a:lnTo>
                <a:lnTo>
                  <a:pt x="69523" y="33077"/>
                </a:lnTo>
                <a:lnTo>
                  <a:pt x="71059" y="28031"/>
                </a:lnTo>
                <a:lnTo>
                  <a:pt x="73916" y="27341"/>
                </a:lnTo>
                <a:lnTo>
                  <a:pt x="76066" y="27157"/>
                </a:lnTo>
                <a:lnTo>
                  <a:pt x="77500" y="26042"/>
                </a:lnTo>
                <a:lnTo>
                  <a:pt x="79990" y="19132"/>
                </a:lnTo>
                <a:lnTo>
                  <a:pt x="82845" y="18425"/>
                </a:lnTo>
                <a:lnTo>
                  <a:pt x="84996" y="18236"/>
                </a:lnTo>
                <a:lnTo>
                  <a:pt x="86430" y="17118"/>
                </a:lnTo>
                <a:lnTo>
                  <a:pt x="89264" y="9041"/>
                </a:lnTo>
                <a:lnTo>
                  <a:pt x="98227" y="8929"/>
                </a:lnTo>
                <a:lnTo>
                  <a:pt x="98227" y="13669"/>
                </a:lnTo>
                <a:lnTo>
                  <a:pt x="97235" y="15066"/>
                </a:lnTo>
                <a:lnTo>
                  <a:pt x="95581" y="15997"/>
                </a:lnTo>
                <a:lnTo>
                  <a:pt x="93486" y="16618"/>
                </a:lnTo>
                <a:lnTo>
                  <a:pt x="92090" y="18023"/>
                </a:lnTo>
                <a:lnTo>
                  <a:pt x="89665" y="25438"/>
                </a:lnTo>
                <a:lnTo>
                  <a:pt x="89406" y="31129"/>
                </a:lnTo>
                <a:lnTo>
                  <a:pt x="88378" y="32659"/>
                </a:lnTo>
                <a:lnTo>
                  <a:pt x="86700" y="33678"/>
                </a:lnTo>
                <a:lnTo>
                  <a:pt x="81618" y="35315"/>
                </a:lnTo>
                <a:lnTo>
                  <a:pt x="64575" y="50532"/>
                </a:lnTo>
                <a:lnTo>
                  <a:pt x="55222" y="53177"/>
                </a:lnTo>
                <a:lnTo>
                  <a:pt x="46774" y="59635"/>
                </a:lnTo>
                <a:lnTo>
                  <a:pt x="37371" y="62129"/>
                </a:lnTo>
                <a:lnTo>
                  <a:pt x="8930" y="62507"/>
                </a:lnTo>
                <a:lnTo>
                  <a:pt x="25439" y="62507"/>
                </a:lnTo>
                <a:lnTo>
                  <a:pt x="33652" y="56370"/>
                </a:lnTo>
                <a:lnTo>
                  <a:pt x="41941" y="54405"/>
                </a:lnTo>
                <a:lnTo>
                  <a:pt x="56590" y="53686"/>
                </a:lnTo>
                <a:lnTo>
                  <a:pt x="58563" y="52658"/>
                </a:lnTo>
                <a:lnTo>
                  <a:pt x="59878" y="50980"/>
                </a:lnTo>
                <a:lnTo>
                  <a:pt x="60755" y="48869"/>
                </a:lnTo>
                <a:lnTo>
                  <a:pt x="62331" y="47462"/>
                </a:lnTo>
                <a:lnTo>
                  <a:pt x="66729" y="45899"/>
                </a:lnTo>
                <a:lnTo>
                  <a:pt x="68299" y="44489"/>
                </a:lnTo>
                <a:lnTo>
                  <a:pt x="70043" y="40278"/>
                </a:lnTo>
                <a:lnTo>
                  <a:pt x="71500" y="38758"/>
                </a:lnTo>
                <a:lnTo>
                  <a:pt x="80450" y="34993"/>
                </a:lnTo>
                <a:lnTo>
                  <a:pt x="96950" y="19133"/>
                </a:lnTo>
                <a:lnTo>
                  <a:pt x="98115" y="10282"/>
                </a:lnTo>
                <a:lnTo>
                  <a:pt x="99144" y="9831"/>
                </a:lnTo>
                <a:lnTo>
                  <a:pt x="107047" y="8939"/>
                </a:lnTo>
                <a:lnTo>
                  <a:pt x="107156" y="108"/>
                </a:lnTo>
                <a:lnTo>
                  <a:pt x="115977" y="0"/>
                </a:lnTo>
                <a:lnTo>
                  <a:pt x="116054" y="4740"/>
                </a:lnTo>
                <a:lnTo>
                  <a:pt x="115072" y="6136"/>
                </a:lnTo>
                <a:lnTo>
                  <a:pt x="113426" y="7067"/>
                </a:lnTo>
                <a:lnTo>
                  <a:pt x="107265" y="8897"/>
                </a:lnTo>
                <a:lnTo>
                  <a:pt x="107159" y="25179"/>
                </a:lnTo>
                <a:lnTo>
                  <a:pt x="90571" y="43370"/>
                </a:lnTo>
                <a:lnTo>
                  <a:pt x="82420" y="45388"/>
                </a:lnTo>
                <a:lnTo>
                  <a:pt x="73080" y="52303"/>
                </a:lnTo>
                <a:lnTo>
                  <a:pt x="64633" y="54318"/>
                </a:lnTo>
                <a:lnTo>
                  <a:pt x="55230" y="61233"/>
                </a:lnTo>
                <a:lnTo>
                  <a:pt x="46035" y="62395"/>
                </a:lnTo>
                <a:lnTo>
                  <a:pt x="35720" y="62507"/>
                </a:lnTo>
                <a:lnTo>
                  <a:pt x="40460" y="62507"/>
                </a:lnTo>
                <a:lnTo>
                  <a:pt x="41856" y="61515"/>
                </a:lnTo>
                <a:lnTo>
                  <a:pt x="42787" y="59862"/>
                </a:lnTo>
                <a:lnTo>
                  <a:pt x="43407" y="57767"/>
                </a:lnTo>
                <a:lnTo>
                  <a:pt x="44813" y="56370"/>
                </a:lnTo>
                <a:lnTo>
                  <a:pt x="52228" y="53945"/>
                </a:lnTo>
                <a:lnTo>
                  <a:pt x="65889" y="53610"/>
                </a:lnTo>
                <a:lnTo>
                  <a:pt x="67738" y="52607"/>
                </a:lnTo>
                <a:lnTo>
                  <a:pt x="68972" y="50946"/>
                </a:lnTo>
                <a:lnTo>
                  <a:pt x="69794" y="48846"/>
                </a:lnTo>
                <a:lnTo>
                  <a:pt x="71334" y="47447"/>
                </a:lnTo>
                <a:lnTo>
                  <a:pt x="80436" y="43901"/>
                </a:lnTo>
                <a:lnTo>
                  <a:pt x="87934" y="36992"/>
                </a:lnTo>
                <a:lnTo>
                  <a:pt x="96157" y="34977"/>
                </a:lnTo>
                <a:lnTo>
                  <a:pt x="105512" y="28063"/>
                </a:lnTo>
                <a:lnTo>
                  <a:pt x="111410" y="27166"/>
                </a:lnTo>
                <a:lnTo>
                  <a:pt x="112968" y="26048"/>
                </a:lnTo>
                <a:lnTo>
                  <a:pt x="114008" y="24310"/>
                </a:lnTo>
                <a:lnTo>
                  <a:pt x="115964" y="18236"/>
                </a:lnTo>
                <a:lnTo>
                  <a:pt x="116086" y="8930"/>
                </a:lnTo>
                <a:lnTo>
                  <a:pt x="116086" y="17491"/>
                </a:lnTo>
                <a:lnTo>
                  <a:pt x="108398" y="25515"/>
                </a:lnTo>
                <a:lnTo>
                  <a:pt x="107524" y="31152"/>
                </a:lnTo>
                <a:lnTo>
                  <a:pt x="106409" y="32673"/>
                </a:lnTo>
                <a:lnTo>
                  <a:pt x="104674" y="33689"/>
                </a:lnTo>
                <a:lnTo>
                  <a:pt x="98084" y="35451"/>
                </a:lnTo>
                <a:lnTo>
                  <a:pt x="93864" y="35599"/>
                </a:lnTo>
                <a:lnTo>
                  <a:pt x="88681" y="38311"/>
                </a:lnTo>
                <a:lnTo>
                  <a:pt x="83070" y="41831"/>
                </a:lnTo>
                <a:lnTo>
                  <a:pt x="71384" y="44091"/>
                </a:lnTo>
                <a:lnTo>
                  <a:pt x="30593" y="45633"/>
                </a:lnTo>
                <a:lnTo>
                  <a:pt x="18023" y="51714"/>
                </a:lnTo>
                <a:lnTo>
                  <a:pt x="0" y="53578"/>
                </a:lnTo>
              </a:path>
            </a:pathLst>
          </a:custGeom>
          <a:ln w="190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SMARTInkShape-Group85"/>
          <p:cNvGrpSpPr/>
          <p:nvPr/>
        </p:nvGrpSpPr>
        <p:grpSpPr>
          <a:xfrm>
            <a:off x="437555" y="4134445"/>
            <a:ext cx="732235" cy="1232298"/>
            <a:chOff x="437555" y="4134445"/>
            <a:chExt cx="732235" cy="1232298"/>
          </a:xfrm>
        </p:grpSpPr>
        <p:sp>
          <p:nvSpPr>
            <p:cNvPr id="50" name="SMARTInkShape-172"/>
            <p:cNvSpPr/>
            <p:nvPr>
              <p:custDataLst>
                <p:tags r:id="rId37"/>
              </p:custDataLst>
            </p:nvPr>
          </p:nvSpPr>
          <p:spPr>
            <a:xfrm>
              <a:off x="437555" y="4777386"/>
              <a:ext cx="714376" cy="53576"/>
            </a:xfrm>
            <a:custGeom>
              <a:avLst/>
              <a:gdLst/>
              <a:ahLst/>
              <a:cxnLst/>
              <a:rect l="0" t="0" r="0" b="0"/>
              <a:pathLst>
                <a:path w="714376" h="53576">
                  <a:moveTo>
                    <a:pt x="0" y="8927"/>
                  </a:moveTo>
                  <a:lnTo>
                    <a:pt x="0" y="8927"/>
                  </a:lnTo>
                  <a:lnTo>
                    <a:pt x="0" y="105"/>
                  </a:lnTo>
                  <a:lnTo>
                    <a:pt x="20991" y="0"/>
                  </a:lnTo>
                  <a:lnTo>
                    <a:pt x="62746" y="8375"/>
                  </a:lnTo>
                  <a:lnTo>
                    <a:pt x="83083" y="11409"/>
                  </a:lnTo>
                  <a:lnTo>
                    <a:pt x="120228" y="17007"/>
                  </a:lnTo>
                  <a:lnTo>
                    <a:pt x="156849" y="20334"/>
                  </a:lnTo>
                  <a:lnTo>
                    <a:pt x="182734" y="24874"/>
                  </a:lnTo>
                  <a:lnTo>
                    <a:pt x="222296" y="26408"/>
                  </a:lnTo>
                  <a:lnTo>
                    <a:pt x="260698" y="33804"/>
                  </a:lnTo>
                  <a:lnTo>
                    <a:pt x="303838" y="36456"/>
                  </a:lnTo>
                  <a:lnTo>
                    <a:pt x="348288" y="43371"/>
                  </a:lnTo>
                  <a:lnTo>
                    <a:pt x="385842" y="44477"/>
                  </a:lnTo>
                  <a:lnTo>
                    <a:pt x="428005" y="44630"/>
                  </a:lnTo>
                  <a:lnTo>
                    <a:pt x="470260" y="44644"/>
                  </a:lnTo>
                  <a:lnTo>
                    <a:pt x="513701" y="44645"/>
                  </a:lnTo>
                  <a:lnTo>
                    <a:pt x="556544" y="45637"/>
                  </a:lnTo>
                  <a:lnTo>
                    <a:pt x="599499" y="53207"/>
                  </a:lnTo>
                  <a:lnTo>
                    <a:pt x="642753" y="53571"/>
                  </a:lnTo>
                  <a:lnTo>
                    <a:pt x="656074" y="53574"/>
                  </a:lnTo>
                  <a:lnTo>
                    <a:pt x="657648" y="52582"/>
                  </a:lnTo>
                  <a:lnTo>
                    <a:pt x="658698" y="50929"/>
                  </a:lnTo>
                  <a:lnTo>
                    <a:pt x="660674" y="45013"/>
                  </a:lnTo>
                  <a:lnTo>
                    <a:pt x="678655" y="44645"/>
                  </a:lnTo>
                  <a:lnTo>
                    <a:pt x="678656" y="53574"/>
                  </a:lnTo>
                  <a:lnTo>
                    <a:pt x="696515" y="53575"/>
                  </a:lnTo>
                  <a:lnTo>
                    <a:pt x="696515" y="45886"/>
                  </a:lnTo>
                  <a:lnTo>
                    <a:pt x="696515" y="53239"/>
                  </a:lnTo>
                  <a:lnTo>
                    <a:pt x="696515" y="44645"/>
                  </a:lnTo>
                  <a:lnTo>
                    <a:pt x="714375" y="4464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73"/>
            <p:cNvSpPr/>
            <p:nvPr>
              <p:custDataLst>
                <p:tags r:id="rId38"/>
              </p:custDataLst>
            </p:nvPr>
          </p:nvSpPr>
          <p:spPr>
            <a:xfrm>
              <a:off x="1125141" y="4134445"/>
              <a:ext cx="44649" cy="1232298"/>
            </a:xfrm>
            <a:custGeom>
              <a:avLst/>
              <a:gdLst/>
              <a:ahLst/>
              <a:cxnLst/>
              <a:rect l="0" t="0" r="0" b="0"/>
              <a:pathLst>
                <a:path w="44649" h="1232298">
                  <a:moveTo>
                    <a:pt x="0" y="0"/>
                  </a:moveTo>
                  <a:lnTo>
                    <a:pt x="0" y="0"/>
                  </a:lnTo>
                  <a:lnTo>
                    <a:pt x="0" y="41475"/>
                  </a:lnTo>
                  <a:lnTo>
                    <a:pt x="0" y="78435"/>
                  </a:lnTo>
                  <a:lnTo>
                    <a:pt x="0" y="110266"/>
                  </a:lnTo>
                  <a:lnTo>
                    <a:pt x="0" y="144257"/>
                  </a:lnTo>
                  <a:lnTo>
                    <a:pt x="2646" y="181854"/>
                  </a:lnTo>
                  <a:lnTo>
                    <a:pt x="6137" y="221715"/>
                  </a:lnTo>
                  <a:lnTo>
                    <a:pt x="7688" y="262582"/>
                  </a:lnTo>
                  <a:lnTo>
                    <a:pt x="11024" y="306541"/>
                  </a:lnTo>
                  <a:lnTo>
                    <a:pt x="13302" y="329377"/>
                  </a:lnTo>
                  <a:lnTo>
                    <a:pt x="15813" y="352538"/>
                  </a:lnTo>
                  <a:lnTo>
                    <a:pt x="18480" y="375916"/>
                  </a:lnTo>
                  <a:lnTo>
                    <a:pt x="21249" y="399439"/>
                  </a:lnTo>
                  <a:lnTo>
                    <a:pt x="23096" y="423058"/>
                  </a:lnTo>
                  <a:lnTo>
                    <a:pt x="24327" y="446742"/>
                  </a:lnTo>
                  <a:lnTo>
                    <a:pt x="25147" y="470468"/>
                  </a:lnTo>
                  <a:lnTo>
                    <a:pt x="26687" y="494224"/>
                  </a:lnTo>
                  <a:lnTo>
                    <a:pt x="28705" y="517998"/>
                  </a:lnTo>
                  <a:lnTo>
                    <a:pt x="31043" y="541785"/>
                  </a:lnTo>
                  <a:lnTo>
                    <a:pt x="33594" y="565581"/>
                  </a:lnTo>
                  <a:lnTo>
                    <a:pt x="36286" y="589382"/>
                  </a:lnTo>
                  <a:lnTo>
                    <a:pt x="39074" y="613187"/>
                  </a:lnTo>
                  <a:lnTo>
                    <a:pt x="40932" y="636995"/>
                  </a:lnTo>
                  <a:lnTo>
                    <a:pt x="42171" y="660804"/>
                  </a:lnTo>
                  <a:lnTo>
                    <a:pt x="42997" y="684614"/>
                  </a:lnTo>
                  <a:lnTo>
                    <a:pt x="43547" y="708425"/>
                  </a:lnTo>
                  <a:lnTo>
                    <a:pt x="43914" y="732236"/>
                  </a:lnTo>
                  <a:lnTo>
                    <a:pt x="44159" y="756048"/>
                  </a:lnTo>
                  <a:lnTo>
                    <a:pt x="44322" y="778868"/>
                  </a:lnTo>
                  <a:lnTo>
                    <a:pt x="44503" y="822744"/>
                  </a:lnTo>
                  <a:lnTo>
                    <a:pt x="44584" y="865396"/>
                  </a:lnTo>
                  <a:lnTo>
                    <a:pt x="44619" y="907503"/>
                  </a:lnTo>
                  <a:lnTo>
                    <a:pt x="44635" y="949369"/>
                  </a:lnTo>
                  <a:lnTo>
                    <a:pt x="44643" y="988481"/>
                  </a:lnTo>
                  <a:lnTo>
                    <a:pt x="44646" y="1024716"/>
                  </a:lnTo>
                  <a:lnTo>
                    <a:pt x="44647" y="1057357"/>
                  </a:lnTo>
                  <a:lnTo>
                    <a:pt x="44648" y="1098883"/>
                  </a:lnTo>
                  <a:lnTo>
                    <a:pt x="39908" y="1136323"/>
                  </a:lnTo>
                  <a:lnTo>
                    <a:pt x="36546" y="1176408"/>
                  </a:lnTo>
                  <a:lnTo>
                    <a:pt x="35767" y="1220412"/>
                  </a:lnTo>
                  <a:lnTo>
                    <a:pt x="35718" y="123229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SMARTInkShape-174"/>
          <p:cNvSpPr/>
          <p:nvPr>
            <p:custDataLst>
              <p:tags r:id="rId2"/>
            </p:custDataLst>
          </p:nvPr>
        </p:nvSpPr>
        <p:spPr>
          <a:xfrm>
            <a:off x="383977" y="4170164"/>
            <a:ext cx="98227" cy="1410892"/>
          </a:xfrm>
          <a:custGeom>
            <a:avLst/>
            <a:gdLst/>
            <a:ahLst/>
            <a:cxnLst/>
            <a:rect l="0" t="0" r="0" b="0"/>
            <a:pathLst>
              <a:path w="98227" h="1410892">
                <a:moveTo>
                  <a:pt x="0" y="0"/>
                </a:moveTo>
                <a:lnTo>
                  <a:pt x="0" y="0"/>
                </a:lnTo>
                <a:lnTo>
                  <a:pt x="0" y="42901"/>
                </a:lnTo>
                <a:lnTo>
                  <a:pt x="0" y="85141"/>
                </a:lnTo>
                <a:lnTo>
                  <a:pt x="0" y="118208"/>
                </a:lnTo>
                <a:lnTo>
                  <a:pt x="992" y="152747"/>
                </a:lnTo>
                <a:lnTo>
                  <a:pt x="4740" y="187942"/>
                </a:lnTo>
                <a:lnTo>
                  <a:pt x="7067" y="226074"/>
                </a:lnTo>
                <a:lnTo>
                  <a:pt x="9094" y="267165"/>
                </a:lnTo>
                <a:lnTo>
                  <a:pt x="11024" y="289235"/>
                </a:lnTo>
                <a:lnTo>
                  <a:pt x="13302" y="311886"/>
                </a:lnTo>
                <a:lnTo>
                  <a:pt x="15813" y="334924"/>
                </a:lnTo>
                <a:lnTo>
                  <a:pt x="18480" y="358220"/>
                </a:lnTo>
                <a:lnTo>
                  <a:pt x="21249" y="381688"/>
                </a:lnTo>
                <a:lnTo>
                  <a:pt x="23096" y="405271"/>
                </a:lnTo>
                <a:lnTo>
                  <a:pt x="24327" y="428930"/>
                </a:lnTo>
                <a:lnTo>
                  <a:pt x="25147" y="452641"/>
                </a:lnTo>
                <a:lnTo>
                  <a:pt x="25695" y="476386"/>
                </a:lnTo>
                <a:lnTo>
                  <a:pt x="26059" y="500153"/>
                </a:lnTo>
                <a:lnTo>
                  <a:pt x="26302" y="523935"/>
                </a:lnTo>
                <a:lnTo>
                  <a:pt x="26465" y="548720"/>
                </a:lnTo>
                <a:lnTo>
                  <a:pt x="26573" y="574173"/>
                </a:lnTo>
                <a:lnTo>
                  <a:pt x="26645" y="600071"/>
                </a:lnTo>
                <a:lnTo>
                  <a:pt x="27685" y="626266"/>
                </a:lnTo>
                <a:lnTo>
                  <a:pt x="29370" y="652659"/>
                </a:lnTo>
                <a:lnTo>
                  <a:pt x="31486" y="679184"/>
                </a:lnTo>
                <a:lnTo>
                  <a:pt x="32897" y="705797"/>
                </a:lnTo>
                <a:lnTo>
                  <a:pt x="33838" y="732469"/>
                </a:lnTo>
                <a:lnTo>
                  <a:pt x="34465" y="759180"/>
                </a:lnTo>
                <a:lnTo>
                  <a:pt x="34883" y="784923"/>
                </a:lnTo>
                <a:lnTo>
                  <a:pt x="35161" y="810025"/>
                </a:lnTo>
                <a:lnTo>
                  <a:pt x="35347" y="834696"/>
                </a:lnTo>
                <a:lnTo>
                  <a:pt x="36463" y="860074"/>
                </a:lnTo>
                <a:lnTo>
                  <a:pt x="38199" y="885922"/>
                </a:lnTo>
                <a:lnTo>
                  <a:pt x="40349" y="912083"/>
                </a:lnTo>
                <a:lnTo>
                  <a:pt x="41782" y="937461"/>
                </a:lnTo>
                <a:lnTo>
                  <a:pt x="42737" y="962318"/>
                </a:lnTo>
                <a:lnTo>
                  <a:pt x="43374" y="986827"/>
                </a:lnTo>
                <a:lnTo>
                  <a:pt x="43799" y="1011103"/>
                </a:lnTo>
                <a:lnTo>
                  <a:pt x="44082" y="1035224"/>
                </a:lnTo>
                <a:lnTo>
                  <a:pt x="44271" y="1059244"/>
                </a:lnTo>
                <a:lnTo>
                  <a:pt x="45389" y="1082201"/>
                </a:lnTo>
                <a:lnTo>
                  <a:pt x="49277" y="1126231"/>
                </a:lnTo>
                <a:lnTo>
                  <a:pt x="51666" y="1168951"/>
                </a:lnTo>
                <a:lnTo>
                  <a:pt x="53720" y="1209104"/>
                </a:lnTo>
                <a:lnTo>
                  <a:pt x="57941" y="1243486"/>
                </a:lnTo>
                <a:lnTo>
                  <a:pt x="63124" y="1275304"/>
                </a:lnTo>
                <a:lnTo>
                  <a:pt x="68974" y="1318461"/>
                </a:lnTo>
                <a:lnTo>
                  <a:pt x="72327" y="1343022"/>
                </a:lnTo>
                <a:lnTo>
                  <a:pt x="86670" y="1387584"/>
                </a:lnTo>
                <a:lnTo>
                  <a:pt x="98226" y="1410891"/>
                </a:lnTo>
              </a:path>
            </a:pathLst>
          </a:custGeom>
          <a:ln w="190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Shape-175"/>
          <p:cNvSpPr/>
          <p:nvPr>
            <p:custDataLst>
              <p:tags r:id="rId3"/>
            </p:custDataLst>
          </p:nvPr>
        </p:nvSpPr>
        <p:spPr>
          <a:xfrm>
            <a:off x="3134320" y="5616773"/>
            <a:ext cx="89298" cy="116087"/>
          </a:xfrm>
          <a:custGeom>
            <a:avLst/>
            <a:gdLst/>
            <a:ahLst/>
            <a:cxnLst/>
            <a:rect l="0" t="0" r="0" b="0"/>
            <a:pathLst>
              <a:path w="89298" h="116087">
                <a:moveTo>
                  <a:pt x="53578" y="116086"/>
                </a:moveTo>
                <a:lnTo>
                  <a:pt x="53578" y="116086"/>
                </a:lnTo>
                <a:lnTo>
                  <a:pt x="45890" y="116086"/>
                </a:lnTo>
                <a:lnTo>
                  <a:pt x="45476" y="115094"/>
                </a:lnTo>
                <a:lnTo>
                  <a:pt x="44649" y="70832"/>
                </a:lnTo>
                <a:lnTo>
                  <a:pt x="44649" y="41560"/>
                </a:lnTo>
                <a:lnTo>
                  <a:pt x="43657" y="39613"/>
                </a:lnTo>
                <a:lnTo>
                  <a:pt x="42003" y="38316"/>
                </a:lnTo>
                <a:lnTo>
                  <a:pt x="39908" y="37450"/>
                </a:lnTo>
                <a:lnTo>
                  <a:pt x="38512" y="35881"/>
                </a:lnTo>
                <a:lnTo>
                  <a:pt x="35828" y="27202"/>
                </a:lnTo>
                <a:lnTo>
                  <a:pt x="44648" y="17861"/>
                </a:lnTo>
                <a:lnTo>
                  <a:pt x="89296" y="62507"/>
                </a:lnTo>
                <a:lnTo>
                  <a:pt x="89297" y="53946"/>
                </a:lnTo>
                <a:lnTo>
                  <a:pt x="84557" y="53687"/>
                </a:lnTo>
                <a:lnTo>
                  <a:pt x="83160" y="52659"/>
                </a:lnTo>
                <a:lnTo>
                  <a:pt x="80736" y="45899"/>
                </a:lnTo>
                <a:lnTo>
                  <a:pt x="80476" y="40279"/>
                </a:lnTo>
                <a:lnTo>
                  <a:pt x="79448" y="38759"/>
                </a:lnTo>
                <a:lnTo>
                  <a:pt x="77770" y="37746"/>
                </a:lnTo>
                <a:lnTo>
                  <a:pt x="75659" y="37069"/>
                </a:lnTo>
                <a:lnTo>
                  <a:pt x="74252" y="35627"/>
                </a:lnTo>
                <a:lnTo>
                  <a:pt x="69348" y="26183"/>
                </a:lnTo>
                <a:lnTo>
                  <a:pt x="63859" y="19504"/>
                </a:lnTo>
                <a:lnTo>
                  <a:pt x="62908" y="13607"/>
                </a:lnTo>
                <a:lnTo>
                  <a:pt x="61783" y="12047"/>
                </a:lnTo>
                <a:lnTo>
                  <a:pt x="60040" y="11008"/>
                </a:lnTo>
                <a:lnTo>
                  <a:pt x="54855" y="9341"/>
                </a:lnTo>
                <a:lnTo>
                  <a:pt x="54146" y="6466"/>
                </a:lnTo>
                <a:lnTo>
                  <a:pt x="53691" y="1278"/>
                </a:lnTo>
                <a:lnTo>
                  <a:pt x="52661" y="852"/>
                </a:lnTo>
                <a:lnTo>
                  <a:pt x="44652" y="0"/>
                </a:lnTo>
                <a:lnTo>
                  <a:pt x="44650" y="4741"/>
                </a:lnTo>
                <a:lnTo>
                  <a:pt x="43657" y="6136"/>
                </a:lnTo>
                <a:lnTo>
                  <a:pt x="42004" y="7068"/>
                </a:lnTo>
                <a:lnTo>
                  <a:pt x="36960" y="8562"/>
                </a:lnTo>
                <a:lnTo>
                  <a:pt x="9331" y="35318"/>
                </a:lnTo>
                <a:lnTo>
                  <a:pt x="9049" y="40341"/>
                </a:lnTo>
                <a:lnTo>
                  <a:pt x="8017" y="41777"/>
                </a:lnTo>
                <a:lnTo>
                  <a:pt x="6337" y="42734"/>
                </a:lnTo>
                <a:lnTo>
                  <a:pt x="0" y="44649"/>
                </a:lnTo>
              </a:path>
            </a:pathLst>
          </a:custGeom>
          <a:ln w="190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InkShape-176"/>
          <p:cNvSpPr/>
          <p:nvPr>
            <p:custDataLst>
              <p:tags r:id="rId4"/>
            </p:custDataLst>
          </p:nvPr>
        </p:nvSpPr>
        <p:spPr>
          <a:xfrm>
            <a:off x="4107656" y="5679280"/>
            <a:ext cx="80368" cy="125018"/>
          </a:xfrm>
          <a:custGeom>
            <a:avLst/>
            <a:gdLst/>
            <a:ahLst/>
            <a:cxnLst/>
            <a:rect l="0" t="0" r="0" b="0"/>
            <a:pathLst>
              <a:path w="80368" h="125018">
                <a:moveTo>
                  <a:pt x="8930" y="125017"/>
                </a:moveTo>
                <a:lnTo>
                  <a:pt x="8930" y="125017"/>
                </a:lnTo>
                <a:lnTo>
                  <a:pt x="8930" y="108431"/>
                </a:lnTo>
                <a:lnTo>
                  <a:pt x="16619" y="99580"/>
                </a:lnTo>
                <a:lnTo>
                  <a:pt x="17751" y="90658"/>
                </a:lnTo>
                <a:lnTo>
                  <a:pt x="17857" y="73083"/>
                </a:lnTo>
                <a:lnTo>
                  <a:pt x="23996" y="64635"/>
                </a:lnTo>
                <a:lnTo>
                  <a:pt x="26421" y="55231"/>
                </a:lnTo>
                <a:lnTo>
                  <a:pt x="26681" y="49328"/>
                </a:lnTo>
                <a:lnTo>
                  <a:pt x="27709" y="47769"/>
                </a:lnTo>
                <a:lnTo>
                  <a:pt x="29386" y="46729"/>
                </a:lnTo>
                <a:lnTo>
                  <a:pt x="31498" y="46036"/>
                </a:lnTo>
                <a:lnTo>
                  <a:pt x="32904" y="44581"/>
                </a:lnTo>
                <a:lnTo>
                  <a:pt x="35348" y="37083"/>
                </a:lnTo>
                <a:lnTo>
                  <a:pt x="35716" y="26910"/>
                </a:lnTo>
                <a:lnTo>
                  <a:pt x="40459" y="26826"/>
                </a:lnTo>
                <a:lnTo>
                  <a:pt x="41855" y="25822"/>
                </a:lnTo>
                <a:lnTo>
                  <a:pt x="44280" y="19106"/>
                </a:lnTo>
                <a:lnTo>
                  <a:pt x="44646" y="31431"/>
                </a:lnTo>
                <a:lnTo>
                  <a:pt x="45639" y="32861"/>
                </a:lnTo>
                <a:lnTo>
                  <a:pt x="47293" y="33814"/>
                </a:lnTo>
                <a:lnTo>
                  <a:pt x="49389" y="34449"/>
                </a:lnTo>
                <a:lnTo>
                  <a:pt x="50785" y="35865"/>
                </a:lnTo>
                <a:lnTo>
                  <a:pt x="55672" y="45267"/>
                </a:lnTo>
                <a:lnTo>
                  <a:pt x="59470" y="50876"/>
                </a:lnTo>
                <a:lnTo>
                  <a:pt x="61158" y="56678"/>
                </a:lnTo>
                <a:lnTo>
                  <a:pt x="62600" y="58622"/>
                </a:lnTo>
                <a:lnTo>
                  <a:pt x="64554" y="59917"/>
                </a:lnTo>
                <a:lnTo>
                  <a:pt x="66848" y="60780"/>
                </a:lnTo>
                <a:lnTo>
                  <a:pt x="68378" y="62349"/>
                </a:lnTo>
                <a:lnTo>
                  <a:pt x="70078" y="66737"/>
                </a:lnTo>
                <a:lnTo>
                  <a:pt x="71523" y="68305"/>
                </a:lnTo>
                <a:lnTo>
                  <a:pt x="75775" y="70046"/>
                </a:lnTo>
                <a:lnTo>
                  <a:pt x="77306" y="71502"/>
                </a:lnTo>
                <a:lnTo>
                  <a:pt x="80367" y="80365"/>
                </a:lnTo>
                <a:lnTo>
                  <a:pt x="80367" y="50221"/>
                </a:lnTo>
                <a:lnTo>
                  <a:pt x="77722" y="44480"/>
                </a:lnTo>
                <a:lnTo>
                  <a:pt x="74231" y="38621"/>
                </a:lnTo>
                <a:lnTo>
                  <a:pt x="72679" y="32710"/>
                </a:lnTo>
                <a:lnTo>
                  <a:pt x="71273" y="30737"/>
                </a:lnTo>
                <a:lnTo>
                  <a:pt x="69343" y="29422"/>
                </a:lnTo>
                <a:lnTo>
                  <a:pt x="67065" y="28544"/>
                </a:lnTo>
                <a:lnTo>
                  <a:pt x="65546" y="26968"/>
                </a:lnTo>
                <a:lnTo>
                  <a:pt x="61783" y="17799"/>
                </a:lnTo>
                <a:lnTo>
                  <a:pt x="44649" y="0"/>
                </a:lnTo>
                <a:lnTo>
                  <a:pt x="28040" y="16610"/>
                </a:lnTo>
                <a:lnTo>
                  <a:pt x="22419" y="17490"/>
                </a:lnTo>
                <a:lnTo>
                  <a:pt x="20900" y="18606"/>
                </a:lnTo>
                <a:lnTo>
                  <a:pt x="18038" y="26224"/>
                </a:lnTo>
                <a:lnTo>
                  <a:pt x="17895" y="26678"/>
                </a:lnTo>
                <a:lnTo>
                  <a:pt x="9299" y="26787"/>
                </a:lnTo>
                <a:lnTo>
                  <a:pt x="0" y="35720"/>
                </a:lnTo>
              </a:path>
            </a:pathLst>
          </a:custGeom>
          <a:ln w="190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ARTInkShape-177"/>
          <p:cNvSpPr/>
          <p:nvPr>
            <p:custDataLst>
              <p:tags r:id="rId5"/>
            </p:custDataLst>
          </p:nvPr>
        </p:nvSpPr>
        <p:spPr>
          <a:xfrm>
            <a:off x="4518422" y="1107281"/>
            <a:ext cx="1902024" cy="53579"/>
          </a:xfrm>
          <a:custGeom>
            <a:avLst/>
            <a:gdLst/>
            <a:ahLst/>
            <a:cxnLst/>
            <a:rect l="0" t="0" r="0" b="0"/>
            <a:pathLst>
              <a:path w="1902024" h="53579">
                <a:moveTo>
                  <a:pt x="0" y="0"/>
                </a:moveTo>
                <a:lnTo>
                  <a:pt x="0" y="0"/>
                </a:lnTo>
                <a:lnTo>
                  <a:pt x="23352" y="992"/>
                </a:lnTo>
                <a:lnTo>
                  <a:pt x="63231" y="7689"/>
                </a:lnTo>
                <a:lnTo>
                  <a:pt x="99362" y="9677"/>
                </a:lnTo>
                <a:lnTo>
                  <a:pt x="143687" y="15949"/>
                </a:lnTo>
                <a:lnTo>
                  <a:pt x="178834" y="17294"/>
                </a:lnTo>
                <a:lnTo>
                  <a:pt x="217030" y="17692"/>
                </a:lnTo>
                <a:lnTo>
                  <a:pt x="259766" y="17810"/>
                </a:lnTo>
                <a:lnTo>
                  <a:pt x="303848" y="17845"/>
                </a:lnTo>
                <a:lnTo>
                  <a:pt x="348328" y="17855"/>
                </a:lnTo>
                <a:lnTo>
                  <a:pt x="379047" y="17858"/>
                </a:lnTo>
                <a:lnTo>
                  <a:pt x="412543" y="17859"/>
                </a:lnTo>
                <a:lnTo>
                  <a:pt x="447274" y="17859"/>
                </a:lnTo>
                <a:lnTo>
                  <a:pt x="481562" y="18852"/>
                </a:lnTo>
                <a:lnTo>
                  <a:pt x="513337" y="22600"/>
                </a:lnTo>
                <a:lnTo>
                  <a:pt x="546642" y="24927"/>
                </a:lnTo>
                <a:lnTo>
                  <a:pt x="581288" y="25962"/>
                </a:lnTo>
                <a:lnTo>
                  <a:pt x="616530" y="26422"/>
                </a:lnTo>
                <a:lnTo>
                  <a:pt x="652037" y="26626"/>
                </a:lnTo>
                <a:lnTo>
                  <a:pt x="688653" y="26717"/>
                </a:lnTo>
                <a:lnTo>
                  <a:pt x="728079" y="26757"/>
                </a:lnTo>
                <a:lnTo>
                  <a:pt x="766106" y="26775"/>
                </a:lnTo>
                <a:lnTo>
                  <a:pt x="802851" y="26783"/>
                </a:lnTo>
                <a:lnTo>
                  <a:pt x="839026" y="26787"/>
                </a:lnTo>
                <a:lnTo>
                  <a:pt x="874947" y="26788"/>
                </a:lnTo>
                <a:lnTo>
                  <a:pt x="909764" y="26789"/>
                </a:lnTo>
                <a:lnTo>
                  <a:pt x="941774" y="26789"/>
                </a:lnTo>
                <a:lnTo>
                  <a:pt x="975183" y="26789"/>
                </a:lnTo>
                <a:lnTo>
                  <a:pt x="1009876" y="26789"/>
                </a:lnTo>
                <a:lnTo>
                  <a:pt x="1045138" y="26789"/>
                </a:lnTo>
                <a:lnTo>
                  <a:pt x="1080654" y="26789"/>
                </a:lnTo>
                <a:lnTo>
                  <a:pt x="1116283" y="26789"/>
                </a:lnTo>
                <a:lnTo>
                  <a:pt x="1151961" y="26789"/>
                </a:lnTo>
                <a:lnTo>
                  <a:pt x="1185017" y="26789"/>
                </a:lnTo>
                <a:lnTo>
                  <a:pt x="1216243" y="26789"/>
                </a:lnTo>
                <a:lnTo>
                  <a:pt x="1246660" y="26789"/>
                </a:lnTo>
                <a:lnTo>
                  <a:pt x="1276714" y="26789"/>
                </a:lnTo>
                <a:lnTo>
                  <a:pt x="1306608" y="26789"/>
                </a:lnTo>
                <a:lnTo>
                  <a:pt x="1336431" y="26789"/>
                </a:lnTo>
                <a:lnTo>
                  <a:pt x="1366222" y="26789"/>
                </a:lnTo>
                <a:lnTo>
                  <a:pt x="1395998" y="26789"/>
                </a:lnTo>
                <a:lnTo>
                  <a:pt x="1425769" y="26789"/>
                </a:lnTo>
                <a:lnTo>
                  <a:pt x="1455537" y="26789"/>
                </a:lnTo>
                <a:lnTo>
                  <a:pt x="1497540" y="26789"/>
                </a:lnTo>
                <a:lnTo>
                  <a:pt x="1537768" y="29435"/>
                </a:lnTo>
                <a:lnTo>
                  <a:pt x="1578460" y="33857"/>
                </a:lnTo>
                <a:lnTo>
                  <a:pt x="1618298" y="35167"/>
                </a:lnTo>
                <a:lnTo>
                  <a:pt x="1656230" y="35555"/>
                </a:lnTo>
                <a:lnTo>
                  <a:pt x="1700453" y="40427"/>
                </a:lnTo>
                <a:lnTo>
                  <a:pt x="1740279" y="43815"/>
                </a:lnTo>
                <a:lnTo>
                  <a:pt x="1776808" y="44484"/>
                </a:lnTo>
                <a:lnTo>
                  <a:pt x="1820855" y="44634"/>
                </a:lnTo>
                <a:lnTo>
                  <a:pt x="1845179" y="45639"/>
                </a:lnTo>
                <a:lnTo>
                  <a:pt x="1872612" y="52337"/>
                </a:lnTo>
                <a:lnTo>
                  <a:pt x="1902023" y="53578"/>
                </a:lnTo>
              </a:path>
            </a:pathLst>
          </a:custGeom>
          <a:ln w="19050">
            <a:solidFill>
              <a:srgbClr val="0093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SMARTInkShape-Group90"/>
          <p:cNvGrpSpPr/>
          <p:nvPr/>
        </p:nvGrpSpPr>
        <p:grpSpPr>
          <a:xfrm>
            <a:off x="3893344" y="5581055"/>
            <a:ext cx="178595" cy="151805"/>
            <a:chOff x="3893344" y="5581055"/>
            <a:chExt cx="178595" cy="151805"/>
          </a:xfrm>
        </p:grpSpPr>
        <p:sp>
          <p:nvSpPr>
            <p:cNvPr id="57" name="SMARTInkShape-178"/>
            <p:cNvSpPr/>
            <p:nvPr>
              <p:custDataLst>
                <p:tags r:id="rId35"/>
              </p:custDataLst>
            </p:nvPr>
          </p:nvSpPr>
          <p:spPr>
            <a:xfrm>
              <a:off x="3973820" y="5589984"/>
              <a:ext cx="17742" cy="142876"/>
            </a:xfrm>
            <a:custGeom>
              <a:avLst/>
              <a:gdLst/>
              <a:ahLst/>
              <a:cxnLst/>
              <a:rect l="0" t="0" r="0" b="0"/>
              <a:pathLst>
                <a:path w="17742" h="142876">
                  <a:moveTo>
                    <a:pt x="8821" y="0"/>
                  </a:moveTo>
                  <a:lnTo>
                    <a:pt x="8821" y="0"/>
                  </a:lnTo>
                  <a:lnTo>
                    <a:pt x="0" y="0"/>
                  </a:lnTo>
                  <a:lnTo>
                    <a:pt x="4664" y="4741"/>
                  </a:lnTo>
                  <a:lnTo>
                    <a:pt x="6973" y="9715"/>
                  </a:lnTo>
                  <a:lnTo>
                    <a:pt x="8818" y="52399"/>
                  </a:lnTo>
                  <a:lnTo>
                    <a:pt x="11465" y="60661"/>
                  </a:lnTo>
                  <a:lnTo>
                    <a:pt x="14957" y="67640"/>
                  </a:lnTo>
                  <a:lnTo>
                    <a:pt x="17383" y="83236"/>
                  </a:lnTo>
                  <a:lnTo>
                    <a:pt x="17741" y="110130"/>
                  </a:lnTo>
                  <a:lnTo>
                    <a:pt x="16752" y="112116"/>
                  </a:lnTo>
                  <a:lnTo>
                    <a:pt x="15100" y="113439"/>
                  </a:lnTo>
                  <a:lnTo>
                    <a:pt x="13007" y="114321"/>
                  </a:lnTo>
                  <a:lnTo>
                    <a:pt x="11612" y="115902"/>
                  </a:lnTo>
                  <a:lnTo>
                    <a:pt x="10061" y="120303"/>
                  </a:lnTo>
                  <a:lnTo>
                    <a:pt x="8821" y="142875"/>
                  </a:lnTo>
                  <a:lnTo>
                    <a:pt x="8821" y="133946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79"/>
            <p:cNvSpPr/>
            <p:nvPr>
              <p:custDataLst>
                <p:tags r:id="rId36"/>
              </p:custDataLst>
            </p:nvPr>
          </p:nvSpPr>
          <p:spPr>
            <a:xfrm>
              <a:off x="3893344" y="5581055"/>
              <a:ext cx="178595" cy="142876"/>
            </a:xfrm>
            <a:custGeom>
              <a:avLst/>
              <a:gdLst/>
              <a:ahLst/>
              <a:cxnLst/>
              <a:rect l="0" t="0" r="0" b="0"/>
              <a:pathLst>
                <a:path w="178595" h="142876">
                  <a:moveTo>
                    <a:pt x="89297" y="142875"/>
                  </a:moveTo>
                  <a:lnTo>
                    <a:pt x="89297" y="142875"/>
                  </a:lnTo>
                  <a:lnTo>
                    <a:pt x="89297" y="100346"/>
                  </a:lnTo>
                  <a:lnTo>
                    <a:pt x="89297" y="67186"/>
                  </a:lnTo>
                  <a:lnTo>
                    <a:pt x="86651" y="61941"/>
                  </a:lnTo>
                  <a:lnTo>
                    <a:pt x="83160" y="56302"/>
                  </a:lnTo>
                  <a:lnTo>
                    <a:pt x="80919" y="44598"/>
                  </a:lnTo>
                  <a:lnTo>
                    <a:pt x="80367" y="8929"/>
                  </a:lnTo>
                  <a:lnTo>
                    <a:pt x="80367" y="13670"/>
                  </a:lnTo>
                  <a:lnTo>
                    <a:pt x="81359" y="15065"/>
                  </a:lnTo>
                  <a:lnTo>
                    <a:pt x="83013" y="15997"/>
                  </a:lnTo>
                  <a:lnTo>
                    <a:pt x="85107" y="16618"/>
                  </a:lnTo>
                  <a:lnTo>
                    <a:pt x="92796" y="22232"/>
                  </a:lnTo>
                  <a:lnTo>
                    <a:pt x="95813" y="27409"/>
                  </a:lnTo>
                  <a:lnTo>
                    <a:pt x="97750" y="38817"/>
                  </a:lnTo>
                  <a:lnTo>
                    <a:pt x="98901" y="40761"/>
                  </a:lnTo>
                  <a:lnTo>
                    <a:pt x="100660" y="42056"/>
                  </a:lnTo>
                  <a:lnTo>
                    <a:pt x="102825" y="42920"/>
                  </a:lnTo>
                  <a:lnTo>
                    <a:pt x="110614" y="53617"/>
                  </a:lnTo>
                  <a:lnTo>
                    <a:pt x="115997" y="66888"/>
                  </a:lnTo>
                  <a:lnTo>
                    <a:pt x="118011" y="68404"/>
                  </a:lnTo>
                  <a:lnTo>
                    <a:pt x="120346" y="69415"/>
                  </a:lnTo>
                  <a:lnTo>
                    <a:pt x="121902" y="71081"/>
                  </a:lnTo>
                  <a:lnTo>
                    <a:pt x="123632" y="75580"/>
                  </a:lnTo>
                  <a:lnTo>
                    <a:pt x="124605" y="83689"/>
                  </a:lnTo>
                  <a:lnTo>
                    <a:pt x="125734" y="85558"/>
                  </a:lnTo>
                  <a:lnTo>
                    <a:pt x="127479" y="86804"/>
                  </a:lnTo>
                  <a:lnTo>
                    <a:pt x="132668" y="88804"/>
                  </a:lnTo>
                  <a:lnTo>
                    <a:pt x="133377" y="91724"/>
                  </a:lnTo>
                  <a:lnTo>
                    <a:pt x="133912" y="97846"/>
                  </a:lnTo>
                  <a:lnTo>
                    <a:pt x="141631" y="98193"/>
                  </a:lnTo>
                  <a:lnTo>
                    <a:pt x="134044" y="89405"/>
                  </a:lnTo>
                  <a:lnTo>
                    <a:pt x="129234" y="84588"/>
                  </a:lnTo>
                  <a:lnTo>
                    <a:pt x="126890" y="79597"/>
                  </a:lnTo>
                  <a:lnTo>
                    <a:pt x="126265" y="76877"/>
                  </a:lnTo>
                  <a:lnTo>
                    <a:pt x="124856" y="75064"/>
                  </a:lnTo>
                  <a:lnTo>
                    <a:pt x="120645" y="73049"/>
                  </a:lnTo>
                  <a:lnTo>
                    <a:pt x="119125" y="71520"/>
                  </a:lnTo>
                  <a:lnTo>
                    <a:pt x="109196" y="53408"/>
                  </a:lnTo>
                  <a:lnTo>
                    <a:pt x="108516" y="50488"/>
                  </a:lnTo>
                  <a:lnTo>
                    <a:pt x="102818" y="41638"/>
                  </a:lnTo>
                  <a:lnTo>
                    <a:pt x="80489" y="17982"/>
                  </a:lnTo>
                  <a:lnTo>
                    <a:pt x="80367" y="0"/>
                  </a:lnTo>
                  <a:lnTo>
                    <a:pt x="71469" y="0"/>
                  </a:lnTo>
                  <a:lnTo>
                    <a:pt x="63752" y="7688"/>
                  </a:lnTo>
                  <a:lnTo>
                    <a:pt x="62876" y="13302"/>
                  </a:lnTo>
                  <a:lnTo>
                    <a:pt x="61761" y="14821"/>
                  </a:lnTo>
                  <a:lnTo>
                    <a:pt x="46267" y="25429"/>
                  </a:lnTo>
                  <a:lnTo>
                    <a:pt x="28440" y="43003"/>
                  </a:lnTo>
                  <a:lnTo>
                    <a:pt x="24877" y="43917"/>
                  </a:lnTo>
                  <a:lnTo>
                    <a:pt x="22538" y="44161"/>
                  </a:lnTo>
                  <a:lnTo>
                    <a:pt x="20978" y="45316"/>
                  </a:lnTo>
                  <a:lnTo>
                    <a:pt x="19245" y="49244"/>
                  </a:lnTo>
                  <a:lnTo>
                    <a:pt x="17791" y="50688"/>
                  </a:lnTo>
                  <a:lnTo>
                    <a:pt x="13530" y="52293"/>
                  </a:lnTo>
                  <a:lnTo>
                    <a:pt x="11996" y="53714"/>
                  </a:lnTo>
                  <a:lnTo>
                    <a:pt x="9333" y="61153"/>
                  </a:lnTo>
                  <a:lnTo>
                    <a:pt x="6463" y="61906"/>
                  </a:lnTo>
                  <a:lnTo>
                    <a:pt x="0" y="62508"/>
                  </a:lnTo>
                  <a:lnTo>
                    <a:pt x="8562" y="62508"/>
                  </a:lnTo>
                  <a:lnTo>
                    <a:pt x="15986" y="56371"/>
                  </a:lnTo>
                  <a:lnTo>
                    <a:pt x="21326" y="54819"/>
                  </a:lnTo>
                  <a:lnTo>
                    <a:pt x="23147" y="53413"/>
                  </a:lnTo>
                  <a:lnTo>
                    <a:pt x="25170" y="49205"/>
                  </a:lnTo>
                  <a:lnTo>
                    <a:pt x="26702" y="47686"/>
                  </a:lnTo>
                  <a:lnTo>
                    <a:pt x="35789" y="43923"/>
                  </a:lnTo>
                  <a:lnTo>
                    <a:pt x="51508" y="29834"/>
                  </a:lnTo>
                  <a:lnTo>
                    <a:pt x="56958" y="28141"/>
                  </a:lnTo>
                  <a:lnTo>
                    <a:pt x="58807" y="26699"/>
                  </a:lnTo>
                  <a:lnTo>
                    <a:pt x="71324" y="9049"/>
                  </a:lnTo>
                  <a:lnTo>
                    <a:pt x="85107" y="8929"/>
                  </a:lnTo>
                  <a:lnTo>
                    <a:pt x="90080" y="11575"/>
                  </a:lnTo>
                  <a:lnTo>
                    <a:pt x="104283" y="23168"/>
                  </a:lnTo>
                  <a:lnTo>
                    <a:pt x="116106" y="28720"/>
                  </a:lnTo>
                  <a:lnTo>
                    <a:pt x="148828" y="58560"/>
                  </a:lnTo>
                  <a:lnTo>
                    <a:pt x="160734" y="64374"/>
                  </a:lnTo>
                  <a:lnTo>
                    <a:pt x="167900" y="70042"/>
                  </a:lnTo>
                  <a:lnTo>
                    <a:pt x="178594" y="71437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91"/>
          <p:cNvGrpSpPr/>
          <p:nvPr/>
        </p:nvGrpSpPr>
        <p:grpSpPr>
          <a:xfrm>
            <a:off x="3196828" y="5572125"/>
            <a:ext cx="133946" cy="160735"/>
            <a:chOff x="3196828" y="5572125"/>
            <a:chExt cx="133946" cy="160735"/>
          </a:xfrm>
        </p:grpSpPr>
        <p:sp>
          <p:nvSpPr>
            <p:cNvPr id="60" name="SMARTInkShape-180"/>
            <p:cNvSpPr/>
            <p:nvPr>
              <p:custDataLst>
                <p:tags r:id="rId33"/>
              </p:custDataLst>
            </p:nvPr>
          </p:nvSpPr>
          <p:spPr>
            <a:xfrm>
              <a:off x="3277195" y="5581055"/>
              <a:ext cx="8931" cy="142876"/>
            </a:xfrm>
            <a:custGeom>
              <a:avLst/>
              <a:gdLst/>
              <a:ahLst/>
              <a:cxnLst/>
              <a:rect l="0" t="0" r="0" b="0"/>
              <a:pathLst>
                <a:path w="8931" h="142876">
                  <a:moveTo>
                    <a:pt x="0" y="0"/>
                  </a:moveTo>
                  <a:lnTo>
                    <a:pt x="0" y="0"/>
                  </a:lnTo>
                  <a:lnTo>
                    <a:pt x="0" y="41924"/>
                  </a:lnTo>
                  <a:lnTo>
                    <a:pt x="0" y="73182"/>
                  </a:lnTo>
                  <a:lnTo>
                    <a:pt x="2646" y="79819"/>
                  </a:lnTo>
                  <a:lnTo>
                    <a:pt x="6137" y="86077"/>
                  </a:lnTo>
                  <a:lnTo>
                    <a:pt x="8378" y="98178"/>
                  </a:lnTo>
                  <a:lnTo>
                    <a:pt x="893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81"/>
            <p:cNvSpPr/>
            <p:nvPr>
              <p:custDataLst>
                <p:tags r:id="rId34"/>
              </p:custDataLst>
            </p:nvPr>
          </p:nvSpPr>
          <p:spPr>
            <a:xfrm>
              <a:off x="3196828" y="5572125"/>
              <a:ext cx="133946" cy="160735"/>
            </a:xfrm>
            <a:custGeom>
              <a:avLst/>
              <a:gdLst/>
              <a:ahLst/>
              <a:cxnLst/>
              <a:rect l="0" t="0" r="0" b="0"/>
              <a:pathLst>
                <a:path w="133946" h="160735">
                  <a:moveTo>
                    <a:pt x="62508" y="160734"/>
                  </a:moveTo>
                  <a:lnTo>
                    <a:pt x="62508" y="160734"/>
                  </a:lnTo>
                  <a:lnTo>
                    <a:pt x="62508" y="155994"/>
                  </a:lnTo>
                  <a:lnTo>
                    <a:pt x="61516" y="154598"/>
                  </a:lnTo>
                  <a:lnTo>
                    <a:pt x="59862" y="153666"/>
                  </a:lnTo>
                  <a:lnTo>
                    <a:pt x="54819" y="152172"/>
                  </a:lnTo>
                  <a:lnTo>
                    <a:pt x="54130" y="149322"/>
                  </a:lnTo>
                  <a:lnTo>
                    <a:pt x="53578" y="107104"/>
                  </a:lnTo>
                  <a:lnTo>
                    <a:pt x="53578" y="65239"/>
                  </a:lnTo>
                  <a:lnTo>
                    <a:pt x="53578" y="55309"/>
                  </a:lnTo>
                  <a:lnTo>
                    <a:pt x="59715" y="46791"/>
                  </a:lnTo>
                  <a:lnTo>
                    <a:pt x="62399" y="36208"/>
                  </a:lnTo>
                  <a:lnTo>
                    <a:pt x="62508" y="26822"/>
                  </a:lnTo>
                  <a:lnTo>
                    <a:pt x="71405" y="26789"/>
                  </a:lnTo>
                  <a:lnTo>
                    <a:pt x="71428" y="31529"/>
                  </a:lnTo>
                  <a:lnTo>
                    <a:pt x="72423" y="32926"/>
                  </a:lnTo>
                  <a:lnTo>
                    <a:pt x="74079" y="33857"/>
                  </a:lnTo>
                  <a:lnTo>
                    <a:pt x="79125" y="35351"/>
                  </a:lnTo>
                  <a:lnTo>
                    <a:pt x="116086" y="71438"/>
                  </a:lnTo>
                  <a:lnTo>
                    <a:pt x="116086" y="63749"/>
                  </a:lnTo>
                  <a:lnTo>
                    <a:pt x="115094" y="63335"/>
                  </a:lnTo>
                  <a:lnTo>
                    <a:pt x="111346" y="62874"/>
                  </a:lnTo>
                  <a:lnTo>
                    <a:pt x="109949" y="61761"/>
                  </a:lnTo>
                  <a:lnTo>
                    <a:pt x="99577" y="46267"/>
                  </a:lnTo>
                  <a:lnTo>
                    <a:pt x="81728" y="28153"/>
                  </a:lnTo>
                  <a:lnTo>
                    <a:pt x="80770" y="22452"/>
                  </a:lnTo>
                  <a:lnTo>
                    <a:pt x="79644" y="20921"/>
                  </a:lnTo>
                  <a:lnTo>
                    <a:pt x="72714" y="18263"/>
                  </a:lnTo>
                  <a:lnTo>
                    <a:pt x="72005" y="15393"/>
                  </a:lnTo>
                  <a:lnTo>
                    <a:pt x="71471" y="9308"/>
                  </a:lnTo>
                  <a:lnTo>
                    <a:pt x="62617" y="8933"/>
                  </a:lnTo>
                  <a:lnTo>
                    <a:pt x="36994" y="34444"/>
                  </a:lnTo>
                  <a:lnTo>
                    <a:pt x="31356" y="35341"/>
                  </a:lnTo>
                  <a:lnTo>
                    <a:pt x="29834" y="36459"/>
                  </a:lnTo>
                  <a:lnTo>
                    <a:pt x="27056" y="43798"/>
                  </a:lnTo>
                  <a:lnTo>
                    <a:pt x="26908" y="44271"/>
                  </a:lnTo>
                  <a:lnTo>
                    <a:pt x="17862" y="44648"/>
                  </a:lnTo>
                  <a:lnTo>
                    <a:pt x="22601" y="44648"/>
                  </a:lnTo>
                  <a:lnTo>
                    <a:pt x="23997" y="43656"/>
                  </a:lnTo>
                  <a:lnTo>
                    <a:pt x="24928" y="42003"/>
                  </a:lnTo>
                  <a:lnTo>
                    <a:pt x="26422" y="36960"/>
                  </a:lnTo>
                  <a:lnTo>
                    <a:pt x="29272" y="36271"/>
                  </a:lnTo>
                  <a:lnTo>
                    <a:pt x="31421" y="36086"/>
                  </a:lnTo>
                  <a:lnTo>
                    <a:pt x="32853" y="34972"/>
                  </a:lnTo>
                  <a:lnTo>
                    <a:pt x="34445" y="31087"/>
                  </a:lnTo>
                  <a:lnTo>
                    <a:pt x="35862" y="29655"/>
                  </a:lnTo>
                  <a:lnTo>
                    <a:pt x="40082" y="28062"/>
                  </a:lnTo>
                  <a:lnTo>
                    <a:pt x="41604" y="26646"/>
                  </a:lnTo>
                  <a:lnTo>
                    <a:pt x="43296" y="22426"/>
                  </a:lnTo>
                  <a:lnTo>
                    <a:pt x="44739" y="20903"/>
                  </a:lnTo>
                  <a:lnTo>
                    <a:pt x="53664" y="17135"/>
                  </a:lnTo>
                  <a:lnTo>
                    <a:pt x="71035" y="401"/>
                  </a:lnTo>
                  <a:lnTo>
                    <a:pt x="80357" y="0"/>
                  </a:lnTo>
                  <a:lnTo>
                    <a:pt x="80364" y="4740"/>
                  </a:lnTo>
                  <a:lnTo>
                    <a:pt x="81358" y="6137"/>
                  </a:lnTo>
                  <a:lnTo>
                    <a:pt x="83012" y="7068"/>
                  </a:lnTo>
                  <a:lnTo>
                    <a:pt x="85107" y="7689"/>
                  </a:lnTo>
                  <a:lnTo>
                    <a:pt x="96618" y="16509"/>
                  </a:lnTo>
                  <a:lnTo>
                    <a:pt x="114013" y="32657"/>
                  </a:lnTo>
                  <a:lnTo>
                    <a:pt x="119464" y="34358"/>
                  </a:lnTo>
                  <a:lnTo>
                    <a:pt x="121314" y="35804"/>
                  </a:lnTo>
                  <a:lnTo>
                    <a:pt x="123371" y="40056"/>
                  </a:lnTo>
                  <a:lnTo>
                    <a:pt x="124911" y="41587"/>
                  </a:lnTo>
                  <a:lnTo>
                    <a:pt x="133945" y="44648"/>
                  </a:lnTo>
                  <a:lnTo>
                    <a:pt x="125384" y="36086"/>
                  </a:lnTo>
                  <a:lnTo>
                    <a:pt x="120384" y="35827"/>
                  </a:lnTo>
                  <a:lnTo>
                    <a:pt x="115350" y="33120"/>
                  </a:lnTo>
                  <a:lnTo>
                    <a:pt x="80367" y="0"/>
                  </a:lnTo>
                  <a:lnTo>
                    <a:pt x="66729" y="0"/>
                  </a:lnTo>
                  <a:lnTo>
                    <a:pt x="65322" y="992"/>
                  </a:lnTo>
                  <a:lnTo>
                    <a:pt x="64384" y="2646"/>
                  </a:lnTo>
                  <a:lnTo>
                    <a:pt x="62879" y="7689"/>
                  </a:lnTo>
                  <a:lnTo>
                    <a:pt x="60027" y="8378"/>
                  </a:lnTo>
                  <a:lnTo>
                    <a:pt x="57877" y="8561"/>
                  </a:lnTo>
                  <a:lnTo>
                    <a:pt x="56444" y="9677"/>
                  </a:lnTo>
                  <a:lnTo>
                    <a:pt x="54852" y="13561"/>
                  </a:lnTo>
                  <a:lnTo>
                    <a:pt x="53435" y="14994"/>
                  </a:lnTo>
                  <a:lnTo>
                    <a:pt x="49215" y="16586"/>
                  </a:lnTo>
                  <a:lnTo>
                    <a:pt x="47693" y="18002"/>
                  </a:lnTo>
                  <a:lnTo>
                    <a:pt x="46002" y="22223"/>
                  </a:lnTo>
                  <a:lnTo>
                    <a:pt x="44558" y="23744"/>
                  </a:lnTo>
                  <a:lnTo>
                    <a:pt x="35633" y="27514"/>
                  </a:lnTo>
                  <a:lnTo>
                    <a:pt x="28858" y="32847"/>
                  </a:lnTo>
                  <a:lnTo>
                    <a:pt x="23409" y="34442"/>
                  </a:lnTo>
                  <a:lnTo>
                    <a:pt x="21559" y="35860"/>
                  </a:lnTo>
                  <a:lnTo>
                    <a:pt x="19504" y="40080"/>
                  </a:lnTo>
                  <a:lnTo>
                    <a:pt x="17964" y="41603"/>
                  </a:lnTo>
                  <a:lnTo>
                    <a:pt x="10315" y="44247"/>
                  </a:lnTo>
                  <a:lnTo>
                    <a:pt x="9545" y="47117"/>
                  </a:lnTo>
                  <a:lnTo>
                    <a:pt x="9052" y="52301"/>
                  </a:lnTo>
                  <a:lnTo>
                    <a:pt x="6338" y="53011"/>
                  </a:lnTo>
                  <a:lnTo>
                    <a:pt x="0" y="53578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92"/>
          <p:cNvGrpSpPr/>
          <p:nvPr/>
        </p:nvGrpSpPr>
        <p:grpSpPr>
          <a:xfrm>
            <a:off x="3348633" y="5741798"/>
            <a:ext cx="598290" cy="71430"/>
            <a:chOff x="3348633" y="5741798"/>
            <a:chExt cx="598290" cy="71430"/>
          </a:xfrm>
        </p:grpSpPr>
        <p:sp>
          <p:nvSpPr>
            <p:cNvPr id="63" name="SMARTInkShape-182"/>
            <p:cNvSpPr/>
            <p:nvPr>
              <p:custDataLst>
                <p:tags r:id="rId26"/>
              </p:custDataLst>
            </p:nvPr>
          </p:nvSpPr>
          <p:spPr>
            <a:xfrm>
              <a:off x="3911204" y="5741798"/>
              <a:ext cx="35719" cy="26781"/>
            </a:xfrm>
            <a:custGeom>
              <a:avLst/>
              <a:gdLst/>
              <a:ahLst/>
              <a:cxnLst/>
              <a:rect l="0" t="0" r="0" b="0"/>
              <a:pathLst>
                <a:path w="35719" h="26781">
                  <a:moveTo>
                    <a:pt x="17859" y="17850"/>
                  </a:moveTo>
                  <a:lnTo>
                    <a:pt x="17859" y="17850"/>
                  </a:lnTo>
                  <a:lnTo>
                    <a:pt x="10170" y="17850"/>
                  </a:lnTo>
                  <a:lnTo>
                    <a:pt x="9756" y="16858"/>
                  </a:lnTo>
                  <a:lnTo>
                    <a:pt x="9297" y="13110"/>
                  </a:lnTo>
                  <a:lnTo>
                    <a:pt x="8182" y="11714"/>
                  </a:lnTo>
                  <a:lnTo>
                    <a:pt x="377" y="9029"/>
                  </a:lnTo>
                  <a:lnTo>
                    <a:pt x="0" y="24"/>
                  </a:lnTo>
                  <a:lnTo>
                    <a:pt x="4740" y="0"/>
                  </a:lnTo>
                  <a:lnTo>
                    <a:pt x="9713" y="2641"/>
                  </a:lnTo>
                  <a:lnTo>
                    <a:pt x="24670" y="14812"/>
                  </a:lnTo>
                  <a:lnTo>
                    <a:pt x="34067" y="17450"/>
                  </a:lnTo>
                  <a:lnTo>
                    <a:pt x="34617" y="18575"/>
                  </a:lnTo>
                  <a:lnTo>
                    <a:pt x="35718" y="2678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83"/>
            <p:cNvSpPr/>
            <p:nvPr>
              <p:custDataLst>
                <p:tags r:id="rId27"/>
              </p:custDataLst>
            </p:nvPr>
          </p:nvSpPr>
          <p:spPr>
            <a:xfrm>
              <a:off x="3821906" y="5759648"/>
              <a:ext cx="26790" cy="26780"/>
            </a:xfrm>
            <a:custGeom>
              <a:avLst/>
              <a:gdLst/>
              <a:ahLst/>
              <a:cxnLst/>
              <a:rect l="0" t="0" r="0" b="0"/>
              <a:pathLst>
                <a:path w="26790" h="26780">
                  <a:moveTo>
                    <a:pt x="26789" y="8930"/>
                  </a:moveTo>
                  <a:lnTo>
                    <a:pt x="26789" y="8930"/>
                  </a:lnTo>
                  <a:lnTo>
                    <a:pt x="26789" y="26671"/>
                  </a:lnTo>
                  <a:lnTo>
                    <a:pt x="19101" y="26779"/>
                  </a:lnTo>
                  <a:lnTo>
                    <a:pt x="10280" y="19100"/>
                  </a:lnTo>
                  <a:lnTo>
                    <a:pt x="9330" y="13486"/>
                  </a:lnTo>
                  <a:lnTo>
                    <a:pt x="8205" y="11968"/>
                  </a:lnTo>
                  <a:lnTo>
                    <a:pt x="1277" y="9330"/>
                  </a:lnTo>
                  <a:lnTo>
                    <a:pt x="568" y="646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84"/>
            <p:cNvSpPr/>
            <p:nvPr>
              <p:custDataLst>
                <p:tags r:id="rId28"/>
              </p:custDataLst>
            </p:nvPr>
          </p:nvSpPr>
          <p:spPr>
            <a:xfrm>
              <a:off x="3741539" y="5768578"/>
              <a:ext cx="35685" cy="26680"/>
            </a:xfrm>
            <a:custGeom>
              <a:avLst/>
              <a:gdLst/>
              <a:ahLst/>
              <a:cxnLst/>
              <a:rect l="0" t="0" r="0" b="0"/>
              <a:pathLst>
                <a:path w="35685" h="26680">
                  <a:moveTo>
                    <a:pt x="17859" y="17860"/>
                  </a:moveTo>
                  <a:lnTo>
                    <a:pt x="17859" y="17860"/>
                  </a:lnTo>
                  <a:lnTo>
                    <a:pt x="8962" y="17860"/>
                  </a:lnTo>
                  <a:lnTo>
                    <a:pt x="8930" y="109"/>
                  </a:lnTo>
                  <a:lnTo>
                    <a:pt x="25439" y="16510"/>
                  </a:lnTo>
                  <a:lnTo>
                    <a:pt x="34359" y="17741"/>
                  </a:lnTo>
                  <a:lnTo>
                    <a:pt x="34813" y="18772"/>
                  </a:lnTo>
                  <a:lnTo>
                    <a:pt x="35684" y="26418"/>
                  </a:lnTo>
                  <a:lnTo>
                    <a:pt x="30968" y="26679"/>
                  </a:lnTo>
                  <a:lnTo>
                    <a:pt x="29575" y="25723"/>
                  </a:lnTo>
                  <a:lnTo>
                    <a:pt x="28646" y="24095"/>
                  </a:lnTo>
                  <a:lnTo>
                    <a:pt x="28027" y="22016"/>
                  </a:lnTo>
                  <a:lnTo>
                    <a:pt x="26622" y="20630"/>
                  </a:lnTo>
                  <a:lnTo>
                    <a:pt x="22415" y="19091"/>
                  </a:lnTo>
                  <a:lnTo>
                    <a:pt x="14469" y="18224"/>
                  </a:lnTo>
                  <a:lnTo>
                    <a:pt x="12623" y="17111"/>
                  </a:lnTo>
                  <a:lnTo>
                    <a:pt x="11391" y="15375"/>
                  </a:lnTo>
                  <a:lnTo>
                    <a:pt x="10571" y="13226"/>
                  </a:lnTo>
                  <a:lnTo>
                    <a:pt x="9031" y="11794"/>
                  </a:lnTo>
                  <a:lnTo>
                    <a:pt x="4676" y="10203"/>
                  </a:lnTo>
                  <a:lnTo>
                    <a:pt x="3117" y="878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85"/>
            <p:cNvSpPr/>
            <p:nvPr>
              <p:custDataLst>
                <p:tags r:id="rId29"/>
              </p:custDataLst>
            </p:nvPr>
          </p:nvSpPr>
          <p:spPr>
            <a:xfrm>
              <a:off x="3643313" y="5795367"/>
              <a:ext cx="26387" cy="17861"/>
            </a:xfrm>
            <a:custGeom>
              <a:avLst/>
              <a:gdLst/>
              <a:ahLst/>
              <a:cxnLst/>
              <a:rect l="0" t="0" r="0" b="0"/>
              <a:pathLst>
                <a:path w="26387" h="17861">
                  <a:moveTo>
                    <a:pt x="8929" y="0"/>
                  </a:moveTo>
                  <a:lnTo>
                    <a:pt x="8929" y="0"/>
                  </a:lnTo>
                  <a:lnTo>
                    <a:pt x="8929" y="8562"/>
                  </a:lnTo>
                  <a:lnTo>
                    <a:pt x="9" y="8929"/>
                  </a:lnTo>
                  <a:lnTo>
                    <a:pt x="0" y="109"/>
                  </a:lnTo>
                  <a:lnTo>
                    <a:pt x="0" y="4773"/>
                  </a:lnTo>
                  <a:lnTo>
                    <a:pt x="992" y="6159"/>
                  </a:lnTo>
                  <a:lnTo>
                    <a:pt x="4740" y="7698"/>
                  </a:lnTo>
                  <a:lnTo>
                    <a:pt x="6136" y="9101"/>
                  </a:lnTo>
                  <a:lnTo>
                    <a:pt x="7688" y="13305"/>
                  </a:lnTo>
                  <a:lnTo>
                    <a:pt x="9094" y="14823"/>
                  </a:lnTo>
                  <a:lnTo>
                    <a:pt x="16509" y="17460"/>
                  </a:lnTo>
                  <a:lnTo>
                    <a:pt x="26386" y="17849"/>
                  </a:lnTo>
                  <a:lnTo>
                    <a:pt x="8929" y="1786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86"/>
            <p:cNvSpPr/>
            <p:nvPr>
              <p:custDataLst>
                <p:tags r:id="rId30"/>
              </p:custDataLst>
            </p:nvPr>
          </p:nvSpPr>
          <p:spPr>
            <a:xfrm>
              <a:off x="3500473" y="5786441"/>
              <a:ext cx="44614" cy="25535"/>
            </a:xfrm>
            <a:custGeom>
              <a:avLst/>
              <a:gdLst/>
              <a:ahLst/>
              <a:cxnLst/>
              <a:rect l="0" t="0" r="0" b="0"/>
              <a:pathLst>
                <a:path w="44614" h="25535">
                  <a:moveTo>
                    <a:pt x="44613" y="8926"/>
                  </a:moveTo>
                  <a:lnTo>
                    <a:pt x="44613" y="8926"/>
                  </a:lnTo>
                  <a:lnTo>
                    <a:pt x="35792" y="8926"/>
                  </a:lnTo>
                  <a:lnTo>
                    <a:pt x="35684" y="22564"/>
                  </a:lnTo>
                  <a:lnTo>
                    <a:pt x="34691" y="23971"/>
                  </a:lnTo>
                  <a:lnTo>
                    <a:pt x="33038" y="24909"/>
                  </a:lnTo>
                  <a:lnTo>
                    <a:pt x="30943" y="25534"/>
                  </a:lnTo>
                  <a:lnTo>
                    <a:pt x="29546" y="24959"/>
                  </a:lnTo>
                  <a:lnTo>
                    <a:pt x="28615" y="23583"/>
                  </a:lnTo>
                  <a:lnTo>
                    <a:pt x="27122" y="18987"/>
                  </a:lnTo>
                  <a:lnTo>
                    <a:pt x="24271" y="18359"/>
                  </a:lnTo>
                  <a:lnTo>
                    <a:pt x="22122" y="18192"/>
                  </a:lnTo>
                  <a:lnTo>
                    <a:pt x="17088" y="15359"/>
                  </a:lnTo>
                  <a:lnTo>
                    <a:pt x="0" y="31"/>
                  </a:lnTo>
                  <a:lnTo>
                    <a:pt x="7656" y="0"/>
                  </a:lnTo>
                  <a:lnTo>
                    <a:pt x="17424" y="8558"/>
                  </a:lnTo>
                  <a:lnTo>
                    <a:pt x="26754" y="8926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87"/>
            <p:cNvSpPr/>
            <p:nvPr>
              <p:custDataLst>
                <p:tags r:id="rId31"/>
              </p:custDataLst>
            </p:nvPr>
          </p:nvSpPr>
          <p:spPr>
            <a:xfrm>
              <a:off x="3420083" y="5768956"/>
              <a:ext cx="44637" cy="17483"/>
            </a:xfrm>
            <a:custGeom>
              <a:avLst/>
              <a:gdLst/>
              <a:ahLst/>
              <a:cxnLst/>
              <a:rect l="0" t="0" r="0" b="0"/>
              <a:pathLst>
                <a:path w="44637" h="17483">
                  <a:moveTo>
                    <a:pt x="44636" y="17482"/>
                  </a:moveTo>
                  <a:lnTo>
                    <a:pt x="44636" y="17482"/>
                  </a:lnTo>
                  <a:lnTo>
                    <a:pt x="19206" y="17482"/>
                  </a:lnTo>
                  <a:lnTo>
                    <a:pt x="10986" y="11345"/>
                  </a:lnTo>
                  <a:lnTo>
                    <a:pt x="1632" y="8918"/>
                  </a:lnTo>
                  <a:lnTo>
                    <a:pt x="1083" y="7805"/>
                  </a:lnTo>
                  <a:lnTo>
                    <a:pt x="30" y="0"/>
                  </a:lnTo>
                  <a:lnTo>
                    <a:pt x="0" y="4474"/>
                  </a:lnTo>
                  <a:lnTo>
                    <a:pt x="988" y="5833"/>
                  </a:lnTo>
                  <a:lnTo>
                    <a:pt x="4732" y="7343"/>
                  </a:lnTo>
                  <a:lnTo>
                    <a:pt x="12418" y="8194"/>
                  </a:lnTo>
                  <a:lnTo>
                    <a:pt x="14227" y="9304"/>
                  </a:lnTo>
                  <a:lnTo>
                    <a:pt x="15434" y="11038"/>
                  </a:lnTo>
                  <a:lnTo>
                    <a:pt x="16238" y="13186"/>
                  </a:lnTo>
                  <a:lnTo>
                    <a:pt x="17766" y="14618"/>
                  </a:lnTo>
                  <a:lnTo>
                    <a:pt x="22110" y="16209"/>
                  </a:lnTo>
                  <a:lnTo>
                    <a:pt x="35663" y="17478"/>
                  </a:lnTo>
                  <a:lnTo>
                    <a:pt x="26776" y="17482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88"/>
            <p:cNvSpPr/>
            <p:nvPr>
              <p:custDataLst>
                <p:tags r:id="rId32"/>
              </p:custDataLst>
            </p:nvPr>
          </p:nvSpPr>
          <p:spPr>
            <a:xfrm>
              <a:off x="3348633" y="5750720"/>
              <a:ext cx="17857" cy="17859"/>
            </a:xfrm>
            <a:custGeom>
              <a:avLst/>
              <a:gdLst/>
              <a:ahLst/>
              <a:cxnLst/>
              <a:rect l="0" t="0" r="0" b="0"/>
              <a:pathLst>
                <a:path w="17857" h="17859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6137" y="991"/>
                  </a:lnTo>
                  <a:lnTo>
                    <a:pt x="7068" y="2644"/>
                  </a:lnTo>
                  <a:lnTo>
                    <a:pt x="8562" y="7687"/>
                  </a:lnTo>
                  <a:lnTo>
                    <a:pt x="17856" y="17855"/>
                  </a:lnTo>
                  <a:lnTo>
                    <a:pt x="4298" y="17858"/>
                  </a:lnTo>
                  <a:lnTo>
                    <a:pt x="2866" y="16866"/>
                  </a:lnTo>
                  <a:lnTo>
                    <a:pt x="1910" y="15213"/>
                  </a:lnTo>
                  <a:lnTo>
                    <a:pt x="251" y="8763"/>
                  </a:lnTo>
                  <a:lnTo>
                    <a:pt x="0" y="2"/>
                  </a:lnTo>
                  <a:lnTo>
                    <a:pt x="8930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SMARTInkShape-189"/>
          <p:cNvSpPr/>
          <p:nvPr>
            <p:custDataLst>
              <p:tags r:id="rId6"/>
            </p:custDataLst>
          </p:nvPr>
        </p:nvSpPr>
        <p:spPr>
          <a:xfrm>
            <a:off x="7137606" y="3956090"/>
            <a:ext cx="738320" cy="561581"/>
          </a:xfrm>
          <a:custGeom>
            <a:avLst/>
            <a:gdLst/>
            <a:ahLst/>
            <a:cxnLst/>
            <a:rect l="0" t="0" r="0" b="0"/>
            <a:pathLst>
              <a:path w="738320" h="561581">
                <a:moveTo>
                  <a:pt x="220457" y="499824"/>
                </a:moveTo>
                <a:lnTo>
                  <a:pt x="220457" y="499824"/>
                </a:lnTo>
                <a:lnTo>
                  <a:pt x="237262" y="515638"/>
                </a:lnTo>
                <a:lnTo>
                  <a:pt x="262773" y="529712"/>
                </a:lnTo>
                <a:lnTo>
                  <a:pt x="280179" y="533815"/>
                </a:lnTo>
                <a:lnTo>
                  <a:pt x="319492" y="535315"/>
                </a:lnTo>
                <a:lnTo>
                  <a:pt x="345712" y="532829"/>
                </a:lnTo>
                <a:lnTo>
                  <a:pt x="385978" y="523100"/>
                </a:lnTo>
                <a:lnTo>
                  <a:pt x="426013" y="516769"/>
                </a:lnTo>
                <a:lnTo>
                  <a:pt x="468465" y="501113"/>
                </a:lnTo>
                <a:lnTo>
                  <a:pt x="505807" y="488172"/>
                </a:lnTo>
                <a:lnTo>
                  <a:pt x="541846" y="469925"/>
                </a:lnTo>
                <a:lnTo>
                  <a:pt x="577628" y="453091"/>
                </a:lnTo>
                <a:lnTo>
                  <a:pt x="621298" y="425135"/>
                </a:lnTo>
                <a:lnTo>
                  <a:pt x="659251" y="390868"/>
                </a:lnTo>
                <a:lnTo>
                  <a:pt x="699270" y="346620"/>
                </a:lnTo>
                <a:lnTo>
                  <a:pt x="726748" y="310255"/>
                </a:lnTo>
                <a:lnTo>
                  <a:pt x="734933" y="287551"/>
                </a:lnTo>
                <a:lnTo>
                  <a:pt x="737924" y="248885"/>
                </a:lnTo>
                <a:lnTo>
                  <a:pt x="738319" y="209765"/>
                </a:lnTo>
                <a:lnTo>
                  <a:pt x="735724" y="168858"/>
                </a:lnTo>
                <a:lnTo>
                  <a:pt x="730253" y="152307"/>
                </a:lnTo>
                <a:lnTo>
                  <a:pt x="704959" y="114573"/>
                </a:lnTo>
                <a:lnTo>
                  <a:pt x="686834" y="87006"/>
                </a:lnTo>
                <a:lnTo>
                  <a:pt x="645683" y="50444"/>
                </a:lnTo>
                <a:lnTo>
                  <a:pt x="620293" y="33520"/>
                </a:lnTo>
                <a:lnTo>
                  <a:pt x="576661" y="18410"/>
                </a:lnTo>
                <a:lnTo>
                  <a:pt x="541635" y="8925"/>
                </a:lnTo>
                <a:lnTo>
                  <a:pt x="503474" y="2477"/>
                </a:lnTo>
                <a:lnTo>
                  <a:pt x="463394" y="566"/>
                </a:lnTo>
                <a:lnTo>
                  <a:pt x="423738" y="0"/>
                </a:lnTo>
                <a:lnTo>
                  <a:pt x="380568" y="2478"/>
                </a:lnTo>
                <a:lnTo>
                  <a:pt x="339004" y="12141"/>
                </a:lnTo>
                <a:lnTo>
                  <a:pt x="298907" y="27573"/>
                </a:lnTo>
                <a:lnTo>
                  <a:pt x="258253" y="44713"/>
                </a:lnTo>
                <a:lnTo>
                  <a:pt x="218426" y="65005"/>
                </a:lnTo>
                <a:lnTo>
                  <a:pt x="177853" y="89869"/>
                </a:lnTo>
                <a:lnTo>
                  <a:pt x="140695" y="118733"/>
                </a:lnTo>
                <a:lnTo>
                  <a:pt x="107196" y="152421"/>
                </a:lnTo>
                <a:lnTo>
                  <a:pt x="78419" y="187538"/>
                </a:lnTo>
                <a:lnTo>
                  <a:pt x="51040" y="223079"/>
                </a:lnTo>
                <a:lnTo>
                  <a:pt x="29368" y="258745"/>
                </a:lnTo>
                <a:lnTo>
                  <a:pt x="16664" y="294448"/>
                </a:lnTo>
                <a:lnTo>
                  <a:pt x="6615" y="330162"/>
                </a:lnTo>
                <a:lnTo>
                  <a:pt x="0" y="365879"/>
                </a:lnTo>
                <a:lnTo>
                  <a:pt x="437" y="388699"/>
                </a:lnTo>
                <a:lnTo>
                  <a:pt x="14240" y="427603"/>
                </a:lnTo>
                <a:lnTo>
                  <a:pt x="17494" y="436794"/>
                </a:lnTo>
                <a:lnTo>
                  <a:pt x="29048" y="452298"/>
                </a:lnTo>
                <a:lnTo>
                  <a:pt x="69316" y="490699"/>
                </a:lnTo>
                <a:lnTo>
                  <a:pt x="104502" y="514411"/>
                </a:lnTo>
                <a:lnTo>
                  <a:pt x="136490" y="528289"/>
                </a:lnTo>
                <a:lnTo>
                  <a:pt x="174741" y="539678"/>
                </a:lnTo>
                <a:lnTo>
                  <a:pt x="211211" y="545698"/>
                </a:lnTo>
                <a:lnTo>
                  <a:pt x="249797" y="553765"/>
                </a:lnTo>
                <a:lnTo>
                  <a:pt x="290004" y="559794"/>
                </a:lnTo>
                <a:lnTo>
                  <a:pt x="327053" y="561580"/>
                </a:lnTo>
                <a:lnTo>
                  <a:pt x="363166" y="559463"/>
                </a:lnTo>
                <a:lnTo>
                  <a:pt x="399001" y="555198"/>
                </a:lnTo>
                <a:lnTo>
                  <a:pt x="437184" y="553757"/>
                </a:lnTo>
                <a:lnTo>
                  <a:pt x="477090" y="546381"/>
                </a:lnTo>
                <a:lnTo>
                  <a:pt x="519823" y="543555"/>
                </a:lnTo>
                <a:lnTo>
                  <a:pt x="532996" y="535543"/>
                </a:lnTo>
              </a:path>
            </a:pathLst>
          </a:custGeom>
          <a:ln w="190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SMARTInkShape-Group94"/>
          <p:cNvGrpSpPr/>
          <p:nvPr/>
        </p:nvGrpSpPr>
        <p:grpSpPr>
          <a:xfrm>
            <a:off x="7456289" y="4339838"/>
            <a:ext cx="1598170" cy="803139"/>
            <a:chOff x="7456289" y="4339838"/>
            <a:chExt cx="1598170" cy="803139"/>
          </a:xfrm>
        </p:grpSpPr>
        <p:sp>
          <p:nvSpPr>
            <p:cNvPr id="72" name="SMARTInkShape-190"/>
            <p:cNvSpPr/>
            <p:nvPr>
              <p:custDataLst>
                <p:tags r:id="rId8"/>
              </p:custDataLst>
            </p:nvPr>
          </p:nvSpPr>
          <p:spPr>
            <a:xfrm>
              <a:off x="7456289" y="4339838"/>
              <a:ext cx="276821" cy="17851"/>
            </a:xfrm>
            <a:custGeom>
              <a:avLst/>
              <a:gdLst/>
              <a:ahLst/>
              <a:cxnLst/>
              <a:rect l="0" t="0" r="0" b="0"/>
              <a:pathLst>
                <a:path w="276821" h="17851">
                  <a:moveTo>
                    <a:pt x="0" y="8920"/>
                  </a:moveTo>
                  <a:lnTo>
                    <a:pt x="0" y="8920"/>
                  </a:lnTo>
                  <a:lnTo>
                    <a:pt x="4741" y="4179"/>
                  </a:lnTo>
                  <a:lnTo>
                    <a:pt x="9713" y="1852"/>
                  </a:lnTo>
                  <a:lnTo>
                    <a:pt x="48996" y="63"/>
                  </a:lnTo>
                  <a:lnTo>
                    <a:pt x="89869" y="0"/>
                  </a:lnTo>
                  <a:lnTo>
                    <a:pt x="134021" y="7059"/>
                  </a:lnTo>
                  <a:lnTo>
                    <a:pt x="178604" y="9667"/>
                  </a:lnTo>
                  <a:lnTo>
                    <a:pt x="218503" y="16576"/>
                  </a:lnTo>
                  <a:lnTo>
                    <a:pt x="260842" y="17775"/>
                  </a:lnTo>
                  <a:lnTo>
                    <a:pt x="276820" y="1785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91"/>
            <p:cNvSpPr/>
            <p:nvPr>
              <p:custDataLst>
                <p:tags r:id="rId9"/>
              </p:custDataLst>
            </p:nvPr>
          </p:nvSpPr>
          <p:spPr>
            <a:xfrm>
              <a:off x="7483078" y="4375547"/>
              <a:ext cx="276821" cy="26790"/>
            </a:xfrm>
            <a:custGeom>
              <a:avLst/>
              <a:gdLst/>
              <a:ahLst/>
              <a:cxnLst/>
              <a:rect l="0" t="0" r="0" b="0"/>
              <a:pathLst>
                <a:path w="276821" h="26790">
                  <a:moveTo>
                    <a:pt x="0" y="26789"/>
                  </a:moveTo>
                  <a:lnTo>
                    <a:pt x="0" y="26789"/>
                  </a:lnTo>
                  <a:lnTo>
                    <a:pt x="4741" y="22049"/>
                  </a:lnTo>
                  <a:lnTo>
                    <a:pt x="9713" y="19721"/>
                  </a:lnTo>
                  <a:lnTo>
                    <a:pt x="51138" y="17891"/>
                  </a:lnTo>
                  <a:lnTo>
                    <a:pt x="90151" y="10796"/>
                  </a:lnTo>
                  <a:lnTo>
                    <a:pt x="127921" y="8183"/>
                  </a:lnTo>
                  <a:lnTo>
                    <a:pt x="170047" y="1273"/>
                  </a:lnTo>
                  <a:lnTo>
                    <a:pt x="207296" y="167"/>
                  </a:lnTo>
                  <a:lnTo>
                    <a:pt x="249415" y="15"/>
                  </a:lnTo>
                  <a:lnTo>
                    <a:pt x="27682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92"/>
            <p:cNvSpPr/>
            <p:nvPr>
              <p:custDataLst>
                <p:tags r:id="rId10"/>
              </p:custDataLst>
            </p:nvPr>
          </p:nvSpPr>
          <p:spPr>
            <a:xfrm>
              <a:off x="7500938" y="4375710"/>
              <a:ext cx="214313" cy="8768"/>
            </a:xfrm>
            <a:custGeom>
              <a:avLst/>
              <a:gdLst/>
              <a:ahLst/>
              <a:cxnLst/>
              <a:rect l="0" t="0" r="0" b="0"/>
              <a:pathLst>
                <a:path w="214313" h="8768">
                  <a:moveTo>
                    <a:pt x="0" y="8767"/>
                  </a:moveTo>
                  <a:lnTo>
                    <a:pt x="0" y="8767"/>
                  </a:lnTo>
                  <a:lnTo>
                    <a:pt x="30461" y="7774"/>
                  </a:lnTo>
                  <a:lnTo>
                    <a:pt x="64363" y="1078"/>
                  </a:lnTo>
                  <a:lnTo>
                    <a:pt x="107400" y="0"/>
                  </a:lnTo>
                  <a:lnTo>
                    <a:pt x="150845" y="850"/>
                  </a:lnTo>
                  <a:lnTo>
                    <a:pt x="190154" y="7941"/>
                  </a:lnTo>
                  <a:lnTo>
                    <a:pt x="214312" y="876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93"/>
            <p:cNvSpPr/>
            <p:nvPr>
              <p:custDataLst>
                <p:tags r:id="rId11"/>
              </p:custDataLst>
            </p:nvPr>
          </p:nvSpPr>
          <p:spPr>
            <a:xfrm>
              <a:off x="7456374" y="4629637"/>
              <a:ext cx="187440" cy="103098"/>
            </a:xfrm>
            <a:custGeom>
              <a:avLst/>
              <a:gdLst/>
              <a:ahLst/>
              <a:cxnLst/>
              <a:rect l="0" t="0" r="0" b="0"/>
              <a:pathLst>
                <a:path w="187440" h="103098">
                  <a:moveTo>
                    <a:pt x="151720" y="40590"/>
                  </a:moveTo>
                  <a:lnTo>
                    <a:pt x="151720" y="40590"/>
                  </a:lnTo>
                  <a:lnTo>
                    <a:pt x="151720" y="35849"/>
                  </a:lnTo>
                  <a:lnTo>
                    <a:pt x="150728" y="34453"/>
                  </a:lnTo>
                  <a:lnTo>
                    <a:pt x="149073" y="33522"/>
                  </a:lnTo>
                  <a:lnTo>
                    <a:pt x="146979" y="32901"/>
                  </a:lnTo>
                  <a:lnTo>
                    <a:pt x="145583" y="31495"/>
                  </a:lnTo>
                  <a:lnTo>
                    <a:pt x="144030" y="27287"/>
                  </a:lnTo>
                  <a:lnTo>
                    <a:pt x="143157" y="19340"/>
                  </a:lnTo>
                  <a:lnTo>
                    <a:pt x="142043" y="17493"/>
                  </a:lnTo>
                  <a:lnTo>
                    <a:pt x="140308" y="16262"/>
                  </a:lnTo>
                  <a:lnTo>
                    <a:pt x="138159" y="15441"/>
                  </a:lnTo>
                  <a:lnTo>
                    <a:pt x="136726" y="13902"/>
                  </a:lnTo>
                  <a:lnTo>
                    <a:pt x="135134" y="9546"/>
                  </a:lnTo>
                  <a:lnTo>
                    <a:pt x="132725" y="7988"/>
                  </a:lnTo>
                  <a:lnTo>
                    <a:pt x="117247" y="2840"/>
                  </a:lnTo>
                  <a:lnTo>
                    <a:pt x="113855" y="540"/>
                  </a:lnTo>
                  <a:lnTo>
                    <a:pt x="109609" y="0"/>
                  </a:lnTo>
                  <a:lnTo>
                    <a:pt x="71153" y="7144"/>
                  </a:lnTo>
                  <a:lnTo>
                    <a:pt x="26721" y="25840"/>
                  </a:lnTo>
                  <a:lnTo>
                    <a:pt x="7267" y="37639"/>
                  </a:lnTo>
                  <a:lnTo>
                    <a:pt x="3183" y="43578"/>
                  </a:lnTo>
                  <a:lnTo>
                    <a:pt x="883" y="52499"/>
                  </a:lnTo>
                  <a:lnTo>
                    <a:pt x="0" y="70356"/>
                  </a:lnTo>
                  <a:lnTo>
                    <a:pt x="2599" y="76308"/>
                  </a:lnTo>
                  <a:lnTo>
                    <a:pt x="4681" y="79285"/>
                  </a:lnTo>
                  <a:lnTo>
                    <a:pt x="8053" y="81269"/>
                  </a:lnTo>
                  <a:lnTo>
                    <a:pt x="22280" y="84062"/>
                  </a:lnTo>
                  <a:lnTo>
                    <a:pt x="50718" y="85083"/>
                  </a:lnTo>
                  <a:lnTo>
                    <a:pt x="74369" y="78078"/>
                  </a:lnTo>
                  <a:lnTo>
                    <a:pt x="116003" y="58378"/>
                  </a:lnTo>
                  <a:lnTo>
                    <a:pt x="135073" y="46529"/>
                  </a:lnTo>
                  <a:lnTo>
                    <a:pt x="149801" y="33422"/>
                  </a:lnTo>
                  <a:lnTo>
                    <a:pt x="150867" y="29798"/>
                  </a:lnTo>
                  <a:lnTo>
                    <a:pt x="151670" y="23144"/>
                  </a:lnTo>
                  <a:lnTo>
                    <a:pt x="151704" y="27593"/>
                  </a:lnTo>
                  <a:lnTo>
                    <a:pt x="149067" y="32499"/>
                  </a:lnTo>
                  <a:lnTo>
                    <a:pt x="146975" y="35195"/>
                  </a:lnTo>
                  <a:lnTo>
                    <a:pt x="146573" y="37986"/>
                  </a:lnTo>
                  <a:lnTo>
                    <a:pt x="153531" y="70549"/>
                  </a:lnTo>
                  <a:lnTo>
                    <a:pt x="187439" y="10309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94"/>
            <p:cNvSpPr/>
            <p:nvPr>
              <p:custDataLst>
                <p:tags r:id="rId12"/>
              </p:custDataLst>
            </p:nvPr>
          </p:nvSpPr>
          <p:spPr>
            <a:xfrm>
              <a:off x="7680470" y="4572167"/>
              <a:ext cx="141937" cy="132124"/>
            </a:xfrm>
            <a:custGeom>
              <a:avLst/>
              <a:gdLst/>
              <a:ahLst/>
              <a:cxnLst/>
              <a:rect l="0" t="0" r="0" b="0"/>
              <a:pathLst>
                <a:path w="141937" h="132124">
                  <a:moveTo>
                    <a:pt x="141936" y="89130"/>
                  </a:moveTo>
                  <a:lnTo>
                    <a:pt x="141936" y="89130"/>
                  </a:lnTo>
                  <a:lnTo>
                    <a:pt x="137195" y="84389"/>
                  </a:lnTo>
                  <a:lnTo>
                    <a:pt x="132223" y="82062"/>
                  </a:lnTo>
                  <a:lnTo>
                    <a:pt x="92940" y="72170"/>
                  </a:lnTo>
                  <a:lnTo>
                    <a:pt x="70203" y="72529"/>
                  </a:lnTo>
                  <a:lnTo>
                    <a:pt x="38109" y="83734"/>
                  </a:lnTo>
                  <a:lnTo>
                    <a:pt x="6192" y="104045"/>
                  </a:lnTo>
                  <a:lnTo>
                    <a:pt x="0" y="114159"/>
                  </a:lnTo>
                  <a:lnTo>
                    <a:pt x="2124" y="117782"/>
                  </a:lnTo>
                  <a:lnTo>
                    <a:pt x="11573" y="128193"/>
                  </a:lnTo>
                  <a:lnTo>
                    <a:pt x="19835" y="131296"/>
                  </a:lnTo>
                  <a:lnTo>
                    <a:pt x="24816" y="132123"/>
                  </a:lnTo>
                  <a:lnTo>
                    <a:pt x="32998" y="130396"/>
                  </a:lnTo>
                  <a:lnTo>
                    <a:pt x="40933" y="127314"/>
                  </a:lnTo>
                  <a:lnTo>
                    <a:pt x="67941" y="120433"/>
                  </a:lnTo>
                  <a:lnTo>
                    <a:pt x="80765" y="112516"/>
                  </a:lnTo>
                  <a:lnTo>
                    <a:pt x="111247" y="82987"/>
                  </a:lnTo>
                  <a:lnTo>
                    <a:pt x="128957" y="56293"/>
                  </a:lnTo>
                  <a:lnTo>
                    <a:pt x="132473" y="29194"/>
                  </a:lnTo>
                  <a:lnTo>
                    <a:pt x="132849" y="16360"/>
                  </a:lnTo>
                  <a:lnTo>
                    <a:pt x="130290" y="9493"/>
                  </a:lnTo>
                  <a:lnTo>
                    <a:pt x="124440" y="398"/>
                  </a:lnTo>
                  <a:lnTo>
                    <a:pt x="119444" y="0"/>
                  </a:lnTo>
                  <a:lnTo>
                    <a:pt x="118011" y="937"/>
                  </a:lnTo>
                  <a:lnTo>
                    <a:pt x="117057" y="2553"/>
                  </a:lnTo>
                  <a:lnTo>
                    <a:pt x="115713" y="9569"/>
                  </a:lnTo>
                  <a:lnTo>
                    <a:pt x="115162" y="53664"/>
                  </a:lnTo>
                  <a:lnTo>
                    <a:pt x="117797" y="73991"/>
                  </a:lnTo>
                  <a:lnTo>
                    <a:pt x="131397" y="116768"/>
                  </a:lnTo>
                  <a:lnTo>
                    <a:pt x="133007" y="12484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95"/>
            <p:cNvSpPr/>
            <p:nvPr>
              <p:custDataLst>
                <p:tags r:id="rId13"/>
              </p:custDataLst>
            </p:nvPr>
          </p:nvSpPr>
          <p:spPr>
            <a:xfrm>
              <a:off x="7831537" y="4555658"/>
              <a:ext cx="196253" cy="168148"/>
            </a:xfrm>
            <a:custGeom>
              <a:avLst/>
              <a:gdLst/>
              <a:ahLst/>
              <a:cxnLst/>
              <a:rect l="0" t="0" r="0" b="0"/>
              <a:pathLst>
                <a:path w="196253" h="168148">
                  <a:moveTo>
                    <a:pt x="160533" y="132428"/>
                  </a:moveTo>
                  <a:lnTo>
                    <a:pt x="160533" y="132428"/>
                  </a:lnTo>
                  <a:lnTo>
                    <a:pt x="152411" y="125299"/>
                  </a:lnTo>
                  <a:lnTo>
                    <a:pt x="112679" y="97876"/>
                  </a:lnTo>
                  <a:lnTo>
                    <a:pt x="99246" y="92267"/>
                  </a:lnTo>
                  <a:lnTo>
                    <a:pt x="56425" y="80354"/>
                  </a:lnTo>
                  <a:lnTo>
                    <a:pt x="20641" y="86670"/>
                  </a:lnTo>
                  <a:lnTo>
                    <a:pt x="15679" y="89024"/>
                  </a:lnTo>
                  <a:lnTo>
                    <a:pt x="2086" y="103059"/>
                  </a:lnTo>
                  <a:lnTo>
                    <a:pt x="100" y="122081"/>
                  </a:lnTo>
                  <a:lnTo>
                    <a:pt x="0" y="125530"/>
                  </a:lnTo>
                  <a:lnTo>
                    <a:pt x="2534" y="132008"/>
                  </a:lnTo>
                  <a:lnTo>
                    <a:pt x="12245" y="144251"/>
                  </a:lnTo>
                  <a:lnTo>
                    <a:pt x="17899" y="147605"/>
                  </a:lnTo>
                  <a:lnTo>
                    <a:pt x="39702" y="155078"/>
                  </a:lnTo>
                  <a:lnTo>
                    <a:pt x="68182" y="149846"/>
                  </a:lnTo>
                  <a:lnTo>
                    <a:pt x="83009" y="143321"/>
                  </a:lnTo>
                  <a:lnTo>
                    <a:pt x="126514" y="103892"/>
                  </a:lnTo>
                  <a:lnTo>
                    <a:pt x="138452" y="84862"/>
                  </a:lnTo>
                  <a:lnTo>
                    <a:pt x="150198" y="45703"/>
                  </a:lnTo>
                  <a:lnTo>
                    <a:pt x="151187" y="32869"/>
                  </a:lnTo>
                  <a:lnTo>
                    <a:pt x="142779" y="0"/>
                  </a:lnTo>
                  <a:lnTo>
                    <a:pt x="142683" y="6304"/>
                  </a:lnTo>
                  <a:lnTo>
                    <a:pt x="134986" y="27432"/>
                  </a:lnTo>
                  <a:lnTo>
                    <a:pt x="133776" y="71266"/>
                  </a:lnTo>
                  <a:lnTo>
                    <a:pt x="133745" y="112945"/>
                  </a:lnTo>
                  <a:lnTo>
                    <a:pt x="138485" y="129853"/>
                  </a:lnTo>
                  <a:lnTo>
                    <a:pt x="148975" y="146214"/>
                  </a:lnTo>
                  <a:lnTo>
                    <a:pt x="154735" y="152776"/>
                  </a:lnTo>
                  <a:lnTo>
                    <a:pt x="163248" y="156355"/>
                  </a:lnTo>
                  <a:lnTo>
                    <a:pt x="196252" y="16814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96"/>
            <p:cNvSpPr/>
            <p:nvPr>
              <p:custDataLst>
                <p:tags r:id="rId14"/>
              </p:custDataLst>
            </p:nvPr>
          </p:nvSpPr>
          <p:spPr>
            <a:xfrm>
              <a:off x="8063617" y="4643438"/>
              <a:ext cx="35611" cy="89297"/>
            </a:xfrm>
            <a:custGeom>
              <a:avLst/>
              <a:gdLst/>
              <a:ahLst/>
              <a:cxnLst/>
              <a:rect l="0" t="0" r="0" b="0"/>
              <a:pathLst>
                <a:path w="35611" h="89297">
                  <a:moveTo>
                    <a:pt x="8821" y="0"/>
                  </a:moveTo>
                  <a:lnTo>
                    <a:pt x="8821" y="0"/>
                  </a:lnTo>
                  <a:lnTo>
                    <a:pt x="1131" y="7688"/>
                  </a:lnTo>
                  <a:lnTo>
                    <a:pt x="0" y="28938"/>
                  </a:lnTo>
                  <a:lnTo>
                    <a:pt x="2585" y="35350"/>
                  </a:lnTo>
                  <a:lnTo>
                    <a:pt x="4664" y="38449"/>
                  </a:lnTo>
                  <a:lnTo>
                    <a:pt x="10920" y="60613"/>
                  </a:lnTo>
                  <a:lnTo>
                    <a:pt x="21141" y="74039"/>
                  </a:lnTo>
                  <a:lnTo>
                    <a:pt x="26864" y="77554"/>
                  </a:lnTo>
                  <a:lnTo>
                    <a:pt x="29779" y="78492"/>
                  </a:lnTo>
                  <a:lnTo>
                    <a:pt x="31723" y="80109"/>
                  </a:lnTo>
                  <a:lnTo>
                    <a:pt x="35610" y="8929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97"/>
            <p:cNvSpPr/>
            <p:nvPr>
              <p:custDataLst>
                <p:tags r:id="rId15"/>
              </p:custDataLst>
            </p:nvPr>
          </p:nvSpPr>
          <p:spPr>
            <a:xfrm>
              <a:off x="8108156" y="4598789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0" y="0"/>
                  </a:moveTo>
                  <a:lnTo>
                    <a:pt x="0" y="0"/>
                  </a:lnTo>
                  <a:lnTo>
                    <a:pt x="893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98"/>
            <p:cNvSpPr/>
            <p:nvPr>
              <p:custDataLst>
                <p:tags r:id="rId16"/>
              </p:custDataLst>
            </p:nvPr>
          </p:nvSpPr>
          <p:spPr>
            <a:xfrm>
              <a:off x="8179594" y="4661343"/>
              <a:ext cx="178595" cy="71392"/>
            </a:xfrm>
            <a:custGeom>
              <a:avLst/>
              <a:gdLst/>
              <a:ahLst/>
              <a:cxnLst/>
              <a:rect l="0" t="0" r="0" b="0"/>
              <a:pathLst>
                <a:path w="178595" h="71392">
                  <a:moveTo>
                    <a:pt x="0" y="26743"/>
                  </a:moveTo>
                  <a:lnTo>
                    <a:pt x="0" y="26743"/>
                  </a:lnTo>
                  <a:lnTo>
                    <a:pt x="0" y="31483"/>
                  </a:lnTo>
                  <a:lnTo>
                    <a:pt x="2645" y="36456"/>
                  </a:lnTo>
                  <a:lnTo>
                    <a:pt x="4741" y="39172"/>
                  </a:lnTo>
                  <a:lnTo>
                    <a:pt x="5144" y="41974"/>
                  </a:lnTo>
                  <a:lnTo>
                    <a:pt x="22" y="62049"/>
                  </a:lnTo>
                  <a:lnTo>
                    <a:pt x="1" y="49149"/>
                  </a:lnTo>
                  <a:lnTo>
                    <a:pt x="2645" y="43977"/>
                  </a:lnTo>
                  <a:lnTo>
                    <a:pt x="6137" y="38371"/>
                  </a:lnTo>
                  <a:lnTo>
                    <a:pt x="8378" y="26688"/>
                  </a:lnTo>
                  <a:lnTo>
                    <a:pt x="8562" y="23730"/>
                  </a:lnTo>
                  <a:lnTo>
                    <a:pt x="11411" y="17797"/>
                  </a:lnTo>
                  <a:lnTo>
                    <a:pt x="21326" y="5904"/>
                  </a:lnTo>
                  <a:lnTo>
                    <a:pt x="27007" y="2598"/>
                  </a:lnTo>
                  <a:lnTo>
                    <a:pt x="38738" y="476"/>
                  </a:lnTo>
                  <a:lnTo>
                    <a:pt x="64246" y="0"/>
                  </a:lnTo>
                  <a:lnTo>
                    <a:pt x="78787" y="4708"/>
                  </a:lnTo>
                  <a:lnTo>
                    <a:pt x="87271" y="12319"/>
                  </a:lnTo>
                  <a:lnTo>
                    <a:pt x="95341" y="21325"/>
                  </a:lnTo>
                  <a:lnTo>
                    <a:pt x="139813" y="51484"/>
                  </a:lnTo>
                  <a:lnTo>
                    <a:pt x="178594" y="7139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99"/>
            <p:cNvSpPr/>
            <p:nvPr>
              <p:custDataLst>
                <p:tags r:id="rId17"/>
              </p:custDataLst>
            </p:nvPr>
          </p:nvSpPr>
          <p:spPr>
            <a:xfrm>
              <a:off x="8404721" y="4679566"/>
              <a:ext cx="136867" cy="240693"/>
            </a:xfrm>
            <a:custGeom>
              <a:avLst/>
              <a:gdLst/>
              <a:ahLst/>
              <a:cxnLst/>
              <a:rect l="0" t="0" r="0" b="0"/>
              <a:pathLst>
                <a:path w="136867" h="240693">
                  <a:moveTo>
                    <a:pt x="105271" y="26379"/>
                  </a:moveTo>
                  <a:lnTo>
                    <a:pt x="105271" y="26379"/>
                  </a:lnTo>
                  <a:lnTo>
                    <a:pt x="100530" y="26379"/>
                  </a:lnTo>
                  <a:lnTo>
                    <a:pt x="99134" y="25387"/>
                  </a:lnTo>
                  <a:lnTo>
                    <a:pt x="98203" y="23734"/>
                  </a:lnTo>
                  <a:lnTo>
                    <a:pt x="97582" y="21639"/>
                  </a:lnTo>
                  <a:lnTo>
                    <a:pt x="91969" y="13951"/>
                  </a:lnTo>
                  <a:lnTo>
                    <a:pt x="86792" y="10933"/>
                  </a:lnTo>
                  <a:lnTo>
                    <a:pt x="45160" y="205"/>
                  </a:lnTo>
                  <a:lnTo>
                    <a:pt x="41385" y="0"/>
                  </a:lnTo>
                  <a:lnTo>
                    <a:pt x="10942" y="8708"/>
                  </a:lnTo>
                  <a:lnTo>
                    <a:pt x="4477" y="12903"/>
                  </a:lnTo>
                  <a:lnTo>
                    <a:pt x="943" y="18075"/>
                  </a:lnTo>
                  <a:lnTo>
                    <a:pt x="0" y="20843"/>
                  </a:lnTo>
                  <a:lnTo>
                    <a:pt x="364" y="23681"/>
                  </a:lnTo>
                  <a:lnTo>
                    <a:pt x="3414" y="29480"/>
                  </a:lnTo>
                  <a:lnTo>
                    <a:pt x="10709" y="38322"/>
                  </a:lnTo>
                  <a:lnTo>
                    <a:pt x="16280" y="41609"/>
                  </a:lnTo>
                  <a:lnTo>
                    <a:pt x="60863" y="59616"/>
                  </a:lnTo>
                  <a:lnTo>
                    <a:pt x="97568" y="61953"/>
                  </a:lnTo>
                  <a:lnTo>
                    <a:pt x="104493" y="59387"/>
                  </a:lnTo>
                  <a:lnTo>
                    <a:pt x="107729" y="57314"/>
                  </a:lnTo>
                  <a:lnTo>
                    <a:pt x="109886" y="54940"/>
                  </a:lnTo>
                  <a:lnTo>
                    <a:pt x="113632" y="45844"/>
                  </a:lnTo>
                  <a:lnTo>
                    <a:pt x="114196" y="19180"/>
                  </a:lnTo>
                  <a:lnTo>
                    <a:pt x="113206" y="18603"/>
                  </a:lnTo>
                  <a:lnTo>
                    <a:pt x="106511" y="17602"/>
                  </a:lnTo>
                  <a:lnTo>
                    <a:pt x="106098" y="18543"/>
                  </a:lnTo>
                  <a:lnTo>
                    <a:pt x="105303" y="43184"/>
                  </a:lnTo>
                  <a:lnTo>
                    <a:pt x="112406" y="65454"/>
                  </a:lnTo>
                  <a:lnTo>
                    <a:pt x="128195" y="106964"/>
                  </a:lnTo>
                  <a:lnTo>
                    <a:pt x="136866" y="151336"/>
                  </a:lnTo>
                  <a:lnTo>
                    <a:pt x="131621" y="195960"/>
                  </a:lnTo>
                  <a:lnTo>
                    <a:pt x="125095" y="214981"/>
                  </a:lnTo>
                  <a:lnTo>
                    <a:pt x="105271" y="24069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00"/>
            <p:cNvSpPr/>
            <p:nvPr>
              <p:custDataLst>
                <p:tags r:id="rId18"/>
              </p:custDataLst>
            </p:nvPr>
          </p:nvSpPr>
          <p:spPr>
            <a:xfrm>
              <a:off x="7670602" y="4822858"/>
              <a:ext cx="139504" cy="132994"/>
            </a:xfrm>
            <a:custGeom>
              <a:avLst/>
              <a:gdLst/>
              <a:ahLst/>
              <a:cxnLst/>
              <a:rect l="0" t="0" r="0" b="0"/>
              <a:pathLst>
                <a:path w="139504" h="132994">
                  <a:moveTo>
                    <a:pt x="133945" y="8103"/>
                  </a:moveTo>
                  <a:lnTo>
                    <a:pt x="133945" y="8103"/>
                  </a:lnTo>
                  <a:lnTo>
                    <a:pt x="129204" y="8103"/>
                  </a:lnTo>
                  <a:lnTo>
                    <a:pt x="93805" y="0"/>
                  </a:lnTo>
                  <a:lnTo>
                    <a:pt x="51389" y="238"/>
                  </a:lnTo>
                  <a:lnTo>
                    <a:pt x="20939" y="11612"/>
                  </a:lnTo>
                  <a:lnTo>
                    <a:pt x="2296" y="24245"/>
                  </a:lnTo>
                  <a:lnTo>
                    <a:pt x="680" y="34934"/>
                  </a:lnTo>
                  <a:lnTo>
                    <a:pt x="2437" y="38889"/>
                  </a:lnTo>
                  <a:lnTo>
                    <a:pt x="9681" y="45929"/>
                  </a:lnTo>
                  <a:lnTo>
                    <a:pt x="46739" y="69322"/>
                  </a:lnTo>
                  <a:lnTo>
                    <a:pt x="86926" y="87909"/>
                  </a:lnTo>
                  <a:lnTo>
                    <a:pt x="106454" y="99880"/>
                  </a:lnTo>
                  <a:lnTo>
                    <a:pt x="139306" y="122047"/>
                  </a:lnTo>
                  <a:lnTo>
                    <a:pt x="139503" y="123753"/>
                  </a:lnTo>
                  <a:lnTo>
                    <a:pt x="137076" y="128295"/>
                  </a:lnTo>
                  <a:lnTo>
                    <a:pt x="135040" y="129902"/>
                  </a:lnTo>
                  <a:lnTo>
                    <a:pt x="130133" y="131689"/>
                  </a:lnTo>
                  <a:lnTo>
                    <a:pt x="100606" y="132993"/>
                  </a:lnTo>
                  <a:lnTo>
                    <a:pt x="61645" y="126034"/>
                  </a:lnTo>
                  <a:lnTo>
                    <a:pt x="38109" y="122090"/>
                  </a:lnTo>
                  <a:lnTo>
                    <a:pt x="13396" y="116158"/>
                  </a:lnTo>
                  <a:lnTo>
                    <a:pt x="0" y="1152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01"/>
            <p:cNvSpPr/>
            <p:nvPr>
              <p:custDataLst>
                <p:tags r:id="rId19"/>
              </p:custDataLst>
            </p:nvPr>
          </p:nvSpPr>
          <p:spPr>
            <a:xfrm>
              <a:off x="7858765" y="4866680"/>
              <a:ext cx="96178" cy="88880"/>
            </a:xfrm>
            <a:custGeom>
              <a:avLst/>
              <a:gdLst/>
              <a:ahLst/>
              <a:cxnLst/>
              <a:rect l="0" t="0" r="0" b="0"/>
              <a:pathLst>
                <a:path w="96178" h="88880">
                  <a:moveTo>
                    <a:pt x="79727" y="0"/>
                  </a:moveTo>
                  <a:lnTo>
                    <a:pt x="79727" y="0"/>
                  </a:lnTo>
                  <a:lnTo>
                    <a:pt x="67298" y="0"/>
                  </a:lnTo>
                  <a:lnTo>
                    <a:pt x="61635" y="2645"/>
                  </a:lnTo>
                  <a:lnTo>
                    <a:pt x="58736" y="4740"/>
                  </a:lnTo>
                  <a:lnTo>
                    <a:pt x="18795" y="21249"/>
                  </a:lnTo>
                  <a:lnTo>
                    <a:pt x="10313" y="29618"/>
                  </a:lnTo>
                  <a:lnTo>
                    <a:pt x="4228" y="39952"/>
                  </a:lnTo>
                  <a:lnTo>
                    <a:pt x="0" y="63886"/>
                  </a:lnTo>
                  <a:lnTo>
                    <a:pt x="2291" y="70727"/>
                  </a:lnTo>
                  <a:lnTo>
                    <a:pt x="4291" y="73940"/>
                  </a:lnTo>
                  <a:lnTo>
                    <a:pt x="6616" y="76082"/>
                  </a:lnTo>
                  <a:lnTo>
                    <a:pt x="30415" y="86128"/>
                  </a:lnTo>
                  <a:lnTo>
                    <a:pt x="59061" y="88879"/>
                  </a:lnTo>
                  <a:lnTo>
                    <a:pt x="68227" y="86465"/>
                  </a:lnTo>
                  <a:lnTo>
                    <a:pt x="75608" y="83077"/>
                  </a:lnTo>
                  <a:lnTo>
                    <a:pt x="82195" y="81571"/>
                  </a:lnTo>
                  <a:lnTo>
                    <a:pt x="84349" y="80178"/>
                  </a:lnTo>
                  <a:lnTo>
                    <a:pt x="85785" y="78257"/>
                  </a:lnTo>
                  <a:lnTo>
                    <a:pt x="96177" y="51719"/>
                  </a:lnTo>
                  <a:lnTo>
                    <a:pt x="95655" y="48370"/>
                  </a:lnTo>
                  <a:lnTo>
                    <a:pt x="90333" y="33219"/>
                  </a:lnTo>
                  <a:lnTo>
                    <a:pt x="89775" y="28099"/>
                  </a:lnTo>
                  <a:lnTo>
                    <a:pt x="88410" y="24686"/>
                  </a:lnTo>
                  <a:lnTo>
                    <a:pt x="86507" y="22410"/>
                  </a:lnTo>
                  <a:lnTo>
                    <a:pt x="84247" y="20893"/>
                  </a:lnTo>
                  <a:lnTo>
                    <a:pt x="82741" y="18889"/>
                  </a:lnTo>
                  <a:lnTo>
                    <a:pt x="79727" y="892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02"/>
            <p:cNvSpPr/>
            <p:nvPr>
              <p:custDataLst>
                <p:tags r:id="rId20"/>
              </p:custDataLst>
            </p:nvPr>
          </p:nvSpPr>
          <p:spPr>
            <a:xfrm>
              <a:off x="8045648" y="4875774"/>
              <a:ext cx="357189" cy="89096"/>
            </a:xfrm>
            <a:custGeom>
              <a:avLst/>
              <a:gdLst/>
              <a:ahLst/>
              <a:cxnLst/>
              <a:rect l="0" t="0" r="0" b="0"/>
              <a:pathLst>
                <a:path w="357189" h="89096">
                  <a:moveTo>
                    <a:pt x="8930" y="53414"/>
                  </a:moveTo>
                  <a:lnTo>
                    <a:pt x="8930" y="53414"/>
                  </a:lnTo>
                  <a:lnTo>
                    <a:pt x="4189" y="53414"/>
                  </a:lnTo>
                  <a:lnTo>
                    <a:pt x="2793" y="54405"/>
                  </a:lnTo>
                  <a:lnTo>
                    <a:pt x="1862" y="56059"/>
                  </a:lnTo>
                  <a:lnTo>
                    <a:pt x="368" y="65842"/>
                  </a:lnTo>
                  <a:lnTo>
                    <a:pt x="0" y="80189"/>
                  </a:lnTo>
                  <a:lnTo>
                    <a:pt x="0" y="36753"/>
                  </a:lnTo>
                  <a:lnTo>
                    <a:pt x="0" y="29625"/>
                  </a:lnTo>
                  <a:lnTo>
                    <a:pt x="2646" y="25312"/>
                  </a:lnTo>
                  <a:lnTo>
                    <a:pt x="4741" y="22773"/>
                  </a:lnTo>
                  <a:lnTo>
                    <a:pt x="9714" y="19952"/>
                  </a:lnTo>
                  <a:lnTo>
                    <a:pt x="15231" y="17706"/>
                  </a:lnTo>
                  <a:lnTo>
                    <a:pt x="20991" y="13400"/>
                  </a:lnTo>
                  <a:lnTo>
                    <a:pt x="23917" y="12847"/>
                  </a:lnTo>
                  <a:lnTo>
                    <a:pt x="26858" y="13471"/>
                  </a:lnTo>
                  <a:lnTo>
                    <a:pt x="32773" y="15817"/>
                  </a:lnTo>
                  <a:lnTo>
                    <a:pt x="41681" y="18131"/>
                  </a:lnTo>
                  <a:lnTo>
                    <a:pt x="68462" y="41596"/>
                  </a:lnTo>
                  <a:lnTo>
                    <a:pt x="80368" y="56077"/>
                  </a:lnTo>
                  <a:lnTo>
                    <a:pt x="86651" y="69416"/>
                  </a:lnTo>
                  <a:lnTo>
                    <a:pt x="87533" y="73011"/>
                  </a:lnTo>
                  <a:lnTo>
                    <a:pt x="89114" y="75408"/>
                  </a:lnTo>
                  <a:lnTo>
                    <a:pt x="91158" y="77006"/>
                  </a:lnTo>
                  <a:lnTo>
                    <a:pt x="93514" y="78072"/>
                  </a:lnTo>
                  <a:lnTo>
                    <a:pt x="95085" y="79774"/>
                  </a:lnTo>
                  <a:lnTo>
                    <a:pt x="98216" y="89095"/>
                  </a:lnTo>
                  <a:lnTo>
                    <a:pt x="102965" y="84381"/>
                  </a:lnTo>
                  <a:lnTo>
                    <a:pt x="105293" y="79413"/>
                  </a:lnTo>
                  <a:lnTo>
                    <a:pt x="107903" y="65216"/>
                  </a:lnTo>
                  <a:lnTo>
                    <a:pt x="121374" y="41314"/>
                  </a:lnTo>
                  <a:lnTo>
                    <a:pt x="124929" y="30426"/>
                  </a:lnTo>
                  <a:lnTo>
                    <a:pt x="129277" y="24014"/>
                  </a:lnTo>
                  <a:lnTo>
                    <a:pt x="134516" y="20503"/>
                  </a:lnTo>
                  <a:lnTo>
                    <a:pt x="137302" y="19568"/>
                  </a:lnTo>
                  <a:lnTo>
                    <a:pt x="139160" y="17951"/>
                  </a:lnTo>
                  <a:lnTo>
                    <a:pt x="141224" y="13509"/>
                  </a:lnTo>
                  <a:lnTo>
                    <a:pt x="142767" y="12920"/>
                  </a:lnTo>
                  <a:lnTo>
                    <a:pt x="144787" y="13519"/>
                  </a:lnTo>
                  <a:lnTo>
                    <a:pt x="153834" y="19974"/>
                  </a:lnTo>
                  <a:lnTo>
                    <a:pt x="156135" y="22191"/>
                  </a:lnTo>
                  <a:lnTo>
                    <a:pt x="161336" y="24654"/>
                  </a:lnTo>
                  <a:lnTo>
                    <a:pt x="164113" y="25311"/>
                  </a:lnTo>
                  <a:lnTo>
                    <a:pt x="165963" y="26741"/>
                  </a:lnTo>
                  <a:lnTo>
                    <a:pt x="176469" y="46923"/>
                  </a:lnTo>
                  <a:lnTo>
                    <a:pt x="184799" y="53475"/>
                  </a:lnTo>
                  <a:lnTo>
                    <a:pt x="190612" y="62040"/>
                  </a:lnTo>
                  <a:lnTo>
                    <a:pt x="194544" y="65117"/>
                  </a:lnTo>
                  <a:lnTo>
                    <a:pt x="226574" y="76869"/>
                  </a:lnTo>
                  <a:lnTo>
                    <a:pt x="260977" y="85055"/>
                  </a:lnTo>
                  <a:lnTo>
                    <a:pt x="288565" y="79767"/>
                  </a:lnTo>
                  <a:lnTo>
                    <a:pt x="299704" y="73239"/>
                  </a:lnTo>
                  <a:lnTo>
                    <a:pt x="306173" y="67847"/>
                  </a:lnTo>
                  <a:lnTo>
                    <a:pt x="309710" y="59498"/>
                  </a:lnTo>
                  <a:lnTo>
                    <a:pt x="310653" y="54493"/>
                  </a:lnTo>
                  <a:lnTo>
                    <a:pt x="310290" y="50164"/>
                  </a:lnTo>
                  <a:lnTo>
                    <a:pt x="299945" y="28193"/>
                  </a:lnTo>
                  <a:lnTo>
                    <a:pt x="282713" y="6187"/>
                  </a:lnTo>
                  <a:lnTo>
                    <a:pt x="276794" y="2658"/>
                  </a:lnTo>
                  <a:lnTo>
                    <a:pt x="264909" y="393"/>
                  </a:lnTo>
                  <a:lnTo>
                    <a:pt x="255983" y="0"/>
                  </a:lnTo>
                  <a:lnTo>
                    <a:pt x="254000" y="938"/>
                  </a:lnTo>
                  <a:lnTo>
                    <a:pt x="252676" y="2555"/>
                  </a:lnTo>
                  <a:lnTo>
                    <a:pt x="251207" y="6997"/>
                  </a:lnTo>
                  <a:lnTo>
                    <a:pt x="250554" y="12279"/>
                  </a:lnTo>
                  <a:lnTo>
                    <a:pt x="252909" y="17933"/>
                  </a:lnTo>
                  <a:lnTo>
                    <a:pt x="271037" y="38545"/>
                  </a:lnTo>
                  <a:lnTo>
                    <a:pt x="296430" y="56391"/>
                  </a:lnTo>
                  <a:lnTo>
                    <a:pt x="305710" y="59698"/>
                  </a:lnTo>
                  <a:lnTo>
                    <a:pt x="340665" y="69877"/>
                  </a:lnTo>
                  <a:lnTo>
                    <a:pt x="344187" y="69350"/>
                  </a:lnTo>
                  <a:lnTo>
                    <a:pt x="357188" y="6234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03"/>
            <p:cNvSpPr/>
            <p:nvPr>
              <p:custDataLst>
                <p:tags r:id="rId21"/>
              </p:custDataLst>
            </p:nvPr>
          </p:nvSpPr>
          <p:spPr>
            <a:xfrm>
              <a:off x="8483571" y="4822031"/>
              <a:ext cx="35352" cy="169665"/>
            </a:xfrm>
            <a:custGeom>
              <a:avLst/>
              <a:gdLst/>
              <a:ahLst/>
              <a:cxnLst/>
              <a:rect l="0" t="0" r="0" b="0"/>
              <a:pathLst>
                <a:path w="35352" h="169665">
                  <a:moveTo>
                    <a:pt x="8562" y="0"/>
                  </a:moveTo>
                  <a:lnTo>
                    <a:pt x="8562" y="0"/>
                  </a:lnTo>
                  <a:lnTo>
                    <a:pt x="3821" y="4740"/>
                  </a:lnTo>
                  <a:lnTo>
                    <a:pt x="1493" y="9714"/>
                  </a:lnTo>
                  <a:lnTo>
                    <a:pt x="0" y="20991"/>
                  </a:lnTo>
                  <a:lnTo>
                    <a:pt x="8024" y="62746"/>
                  </a:lnTo>
                  <a:lnTo>
                    <a:pt x="9314" y="74520"/>
                  </a:lnTo>
                  <a:lnTo>
                    <a:pt x="19572" y="116092"/>
                  </a:lnTo>
                  <a:lnTo>
                    <a:pt x="34256" y="156583"/>
                  </a:lnTo>
                  <a:lnTo>
                    <a:pt x="35351" y="16966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04"/>
            <p:cNvSpPr/>
            <p:nvPr>
              <p:custDataLst>
                <p:tags r:id="rId22"/>
              </p:custDataLst>
            </p:nvPr>
          </p:nvSpPr>
          <p:spPr>
            <a:xfrm>
              <a:off x="8411766" y="4797006"/>
              <a:ext cx="366118" cy="149996"/>
            </a:xfrm>
            <a:custGeom>
              <a:avLst/>
              <a:gdLst/>
              <a:ahLst/>
              <a:cxnLst/>
              <a:rect l="0" t="0" r="0" b="0"/>
              <a:pathLst>
                <a:path w="366118" h="149996">
                  <a:moveTo>
                    <a:pt x="0" y="69674"/>
                  </a:moveTo>
                  <a:lnTo>
                    <a:pt x="0" y="69674"/>
                  </a:lnTo>
                  <a:lnTo>
                    <a:pt x="32036" y="70666"/>
                  </a:lnTo>
                  <a:lnTo>
                    <a:pt x="72129" y="77362"/>
                  </a:lnTo>
                  <a:lnTo>
                    <a:pt x="113531" y="78440"/>
                  </a:lnTo>
                  <a:lnTo>
                    <a:pt x="150659" y="77589"/>
                  </a:lnTo>
                  <a:lnTo>
                    <a:pt x="160556" y="73853"/>
                  </a:lnTo>
                  <a:lnTo>
                    <a:pt x="181292" y="57612"/>
                  </a:lnTo>
                  <a:lnTo>
                    <a:pt x="192429" y="45830"/>
                  </a:lnTo>
                  <a:lnTo>
                    <a:pt x="194664" y="39894"/>
                  </a:lnTo>
                  <a:lnTo>
                    <a:pt x="196406" y="13118"/>
                  </a:lnTo>
                  <a:lnTo>
                    <a:pt x="193786" y="7166"/>
                  </a:lnTo>
                  <a:lnTo>
                    <a:pt x="188760" y="0"/>
                  </a:lnTo>
                  <a:lnTo>
                    <a:pt x="187356" y="404"/>
                  </a:lnTo>
                  <a:lnTo>
                    <a:pt x="183149" y="3499"/>
                  </a:lnTo>
                  <a:lnTo>
                    <a:pt x="180618" y="8182"/>
                  </a:lnTo>
                  <a:lnTo>
                    <a:pt x="179944" y="10820"/>
                  </a:lnTo>
                  <a:lnTo>
                    <a:pt x="172723" y="23175"/>
                  </a:lnTo>
                  <a:lnTo>
                    <a:pt x="169783" y="59169"/>
                  </a:lnTo>
                  <a:lnTo>
                    <a:pt x="178047" y="102801"/>
                  </a:lnTo>
                  <a:lnTo>
                    <a:pt x="178593" y="140977"/>
                  </a:lnTo>
                  <a:lnTo>
                    <a:pt x="178593" y="136331"/>
                  </a:lnTo>
                  <a:lnTo>
                    <a:pt x="179586" y="134948"/>
                  </a:lnTo>
                  <a:lnTo>
                    <a:pt x="183334" y="133411"/>
                  </a:lnTo>
                  <a:lnTo>
                    <a:pt x="184730" y="132009"/>
                  </a:lnTo>
                  <a:lnTo>
                    <a:pt x="189617" y="122630"/>
                  </a:lnTo>
                  <a:lnTo>
                    <a:pt x="193414" y="117022"/>
                  </a:lnTo>
                  <a:lnTo>
                    <a:pt x="196544" y="108287"/>
                  </a:lnTo>
                  <a:lnTo>
                    <a:pt x="208762" y="93475"/>
                  </a:lnTo>
                  <a:lnTo>
                    <a:pt x="214491" y="90174"/>
                  </a:lnTo>
                  <a:lnTo>
                    <a:pt x="222729" y="87688"/>
                  </a:lnTo>
                  <a:lnTo>
                    <a:pt x="227831" y="87579"/>
                  </a:lnTo>
                  <a:lnTo>
                    <a:pt x="229277" y="88555"/>
                  </a:lnTo>
                  <a:lnTo>
                    <a:pt x="230242" y="90199"/>
                  </a:lnTo>
                  <a:lnTo>
                    <a:pt x="230886" y="92287"/>
                  </a:lnTo>
                  <a:lnTo>
                    <a:pt x="239070" y="105626"/>
                  </a:lnTo>
                  <a:lnTo>
                    <a:pt x="239747" y="108525"/>
                  </a:lnTo>
                  <a:lnTo>
                    <a:pt x="245440" y="117344"/>
                  </a:lnTo>
                  <a:lnTo>
                    <a:pt x="270902" y="144089"/>
                  </a:lnTo>
                  <a:lnTo>
                    <a:pt x="279482" y="147396"/>
                  </a:lnTo>
                  <a:lnTo>
                    <a:pt x="310666" y="149995"/>
                  </a:lnTo>
                  <a:lnTo>
                    <a:pt x="322006" y="140321"/>
                  </a:lnTo>
                  <a:lnTo>
                    <a:pt x="326668" y="134807"/>
                  </a:lnTo>
                  <a:lnTo>
                    <a:pt x="332306" y="123183"/>
                  </a:lnTo>
                  <a:lnTo>
                    <a:pt x="336207" y="117268"/>
                  </a:lnTo>
                  <a:lnTo>
                    <a:pt x="338403" y="108360"/>
                  </a:lnTo>
                  <a:lnTo>
                    <a:pt x="339317" y="88056"/>
                  </a:lnTo>
                  <a:lnTo>
                    <a:pt x="339328" y="109660"/>
                  </a:lnTo>
                  <a:lnTo>
                    <a:pt x="341973" y="114896"/>
                  </a:lnTo>
                  <a:lnTo>
                    <a:pt x="345465" y="120530"/>
                  </a:lnTo>
                  <a:lnTo>
                    <a:pt x="347016" y="126342"/>
                  </a:lnTo>
                  <a:lnTo>
                    <a:pt x="348422" y="128288"/>
                  </a:lnTo>
                  <a:lnTo>
                    <a:pt x="350351" y="129586"/>
                  </a:lnTo>
                  <a:lnTo>
                    <a:pt x="352630" y="130451"/>
                  </a:lnTo>
                  <a:lnTo>
                    <a:pt x="354149" y="132020"/>
                  </a:lnTo>
                  <a:lnTo>
                    <a:pt x="355837" y="136409"/>
                  </a:lnTo>
                  <a:lnTo>
                    <a:pt x="357279" y="137976"/>
                  </a:lnTo>
                  <a:lnTo>
                    <a:pt x="366117" y="14111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05"/>
            <p:cNvSpPr/>
            <p:nvPr>
              <p:custDataLst>
                <p:tags r:id="rId23"/>
              </p:custDataLst>
            </p:nvPr>
          </p:nvSpPr>
          <p:spPr>
            <a:xfrm>
              <a:off x="8777883" y="4822031"/>
              <a:ext cx="1" cy="8931"/>
            </a:xfrm>
            <a:custGeom>
              <a:avLst/>
              <a:gdLst/>
              <a:ahLst/>
              <a:cxnLst/>
              <a:rect l="0" t="0" r="0" b="0"/>
              <a:pathLst>
                <a:path w="1" h="8931">
                  <a:moveTo>
                    <a:pt x="0" y="8930"/>
                  </a:moveTo>
                  <a:lnTo>
                    <a:pt x="0" y="893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06"/>
            <p:cNvSpPr/>
            <p:nvPr>
              <p:custDataLst>
                <p:tags r:id="rId24"/>
              </p:custDataLst>
            </p:nvPr>
          </p:nvSpPr>
          <p:spPr>
            <a:xfrm>
              <a:off x="8822532" y="4884696"/>
              <a:ext cx="231927" cy="240946"/>
            </a:xfrm>
            <a:custGeom>
              <a:avLst/>
              <a:gdLst/>
              <a:ahLst/>
              <a:cxnLst/>
              <a:rect l="0" t="0" r="0" b="0"/>
              <a:pathLst>
                <a:path w="231927" h="240946">
                  <a:moveTo>
                    <a:pt x="8929" y="26632"/>
                  </a:moveTo>
                  <a:lnTo>
                    <a:pt x="8929" y="26632"/>
                  </a:lnTo>
                  <a:lnTo>
                    <a:pt x="4188" y="26632"/>
                  </a:lnTo>
                  <a:lnTo>
                    <a:pt x="2791" y="27624"/>
                  </a:lnTo>
                  <a:lnTo>
                    <a:pt x="1860" y="29278"/>
                  </a:lnTo>
                  <a:lnTo>
                    <a:pt x="367" y="39061"/>
                  </a:lnTo>
                  <a:lnTo>
                    <a:pt x="0" y="69885"/>
                  </a:lnTo>
                  <a:lnTo>
                    <a:pt x="2645" y="68014"/>
                  </a:lnTo>
                  <a:lnTo>
                    <a:pt x="4740" y="66127"/>
                  </a:lnTo>
                  <a:lnTo>
                    <a:pt x="7067" y="61383"/>
                  </a:lnTo>
                  <a:lnTo>
                    <a:pt x="7688" y="58729"/>
                  </a:lnTo>
                  <a:lnTo>
                    <a:pt x="15833" y="44407"/>
                  </a:lnTo>
                  <a:lnTo>
                    <a:pt x="16508" y="41458"/>
                  </a:lnTo>
                  <a:lnTo>
                    <a:pt x="22199" y="32568"/>
                  </a:lnTo>
                  <a:lnTo>
                    <a:pt x="43262" y="10169"/>
                  </a:lnTo>
                  <a:lnTo>
                    <a:pt x="48978" y="9186"/>
                  </a:lnTo>
                  <a:lnTo>
                    <a:pt x="50511" y="10041"/>
                  </a:lnTo>
                  <a:lnTo>
                    <a:pt x="51533" y="11602"/>
                  </a:lnTo>
                  <a:lnTo>
                    <a:pt x="52214" y="13636"/>
                  </a:lnTo>
                  <a:lnTo>
                    <a:pt x="53660" y="14991"/>
                  </a:lnTo>
                  <a:lnTo>
                    <a:pt x="63112" y="19813"/>
                  </a:lnTo>
                  <a:lnTo>
                    <a:pt x="68728" y="25586"/>
                  </a:lnTo>
                  <a:lnTo>
                    <a:pt x="78461" y="39000"/>
                  </a:lnTo>
                  <a:lnTo>
                    <a:pt x="122196" y="65229"/>
                  </a:lnTo>
                  <a:lnTo>
                    <a:pt x="149179" y="77551"/>
                  </a:lnTo>
                  <a:lnTo>
                    <a:pt x="180175" y="80054"/>
                  </a:lnTo>
                  <a:lnTo>
                    <a:pt x="182624" y="79114"/>
                  </a:lnTo>
                  <a:lnTo>
                    <a:pt x="184257" y="77495"/>
                  </a:lnTo>
                  <a:lnTo>
                    <a:pt x="189200" y="70476"/>
                  </a:lnTo>
                  <a:lnTo>
                    <a:pt x="193229" y="64970"/>
                  </a:lnTo>
                  <a:lnTo>
                    <a:pt x="195497" y="56292"/>
                  </a:lnTo>
                  <a:lnTo>
                    <a:pt x="196326" y="36760"/>
                  </a:lnTo>
                  <a:lnTo>
                    <a:pt x="193751" y="28487"/>
                  </a:lnTo>
                  <a:lnTo>
                    <a:pt x="181214" y="11993"/>
                  </a:lnTo>
                  <a:lnTo>
                    <a:pt x="172534" y="3884"/>
                  </a:lnTo>
                  <a:lnTo>
                    <a:pt x="162484" y="375"/>
                  </a:lnTo>
                  <a:lnTo>
                    <a:pt x="156512" y="0"/>
                  </a:lnTo>
                  <a:lnTo>
                    <a:pt x="151250" y="2558"/>
                  </a:lnTo>
                  <a:lnTo>
                    <a:pt x="144528" y="7546"/>
                  </a:lnTo>
                  <a:lnTo>
                    <a:pt x="143610" y="10873"/>
                  </a:lnTo>
                  <a:lnTo>
                    <a:pt x="143020" y="21094"/>
                  </a:lnTo>
                  <a:lnTo>
                    <a:pt x="147658" y="34472"/>
                  </a:lnTo>
                  <a:lnTo>
                    <a:pt x="150032" y="37812"/>
                  </a:lnTo>
                  <a:lnTo>
                    <a:pt x="166792" y="50042"/>
                  </a:lnTo>
                  <a:lnTo>
                    <a:pt x="175647" y="53412"/>
                  </a:lnTo>
                  <a:lnTo>
                    <a:pt x="184555" y="59262"/>
                  </a:lnTo>
                  <a:lnTo>
                    <a:pt x="190504" y="60978"/>
                  </a:lnTo>
                  <a:lnTo>
                    <a:pt x="193479" y="60443"/>
                  </a:lnTo>
                  <a:lnTo>
                    <a:pt x="205383" y="55102"/>
                  </a:lnTo>
                  <a:lnTo>
                    <a:pt x="208359" y="54542"/>
                  </a:lnTo>
                  <a:lnTo>
                    <a:pt x="210343" y="53176"/>
                  </a:lnTo>
                  <a:lnTo>
                    <a:pt x="211667" y="51274"/>
                  </a:lnTo>
                  <a:lnTo>
                    <a:pt x="212548" y="49013"/>
                  </a:lnTo>
                  <a:lnTo>
                    <a:pt x="214128" y="47506"/>
                  </a:lnTo>
                  <a:lnTo>
                    <a:pt x="218529" y="45831"/>
                  </a:lnTo>
                  <a:lnTo>
                    <a:pt x="220101" y="44392"/>
                  </a:lnTo>
                  <a:lnTo>
                    <a:pt x="223231" y="35597"/>
                  </a:lnTo>
                  <a:lnTo>
                    <a:pt x="224234" y="65615"/>
                  </a:lnTo>
                  <a:lnTo>
                    <a:pt x="229378" y="78421"/>
                  </a:lnTo>
                  <a:lnTo>
                    <a:pt x="231926" y="119349"/>
                  </a:lnTo>
                  <a:lnTo>
                    <a:pt x="229477" y="152323"/>
                  </a:lnTo>
                  <a:lnTo>
                    <a:pt x="219732" y="182759"/>
                  </a:lnTo>
                  <a:lnTo>
                    <a:pt x="189930" y="224706"/>
                  </a:lnTo>
                  <a:lnTo>
                    <a:pt x="178593" y="24094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07"/>
            <p:cNvSpPr/>
            <p:nvPr>
              <p:custDataLst>
                <p:tags r:id="rId25"/>
              </p:custDataLst>
            </p:nvPr>
          </p:nvSpPr>
          <p:spPr>
            <a:xfrm>
              <a:off x="7992070" y="5009555"/>
              <a:ext cx="579031" cy="133422"/>
            </a:xfrm>
            <a:custGeom>
              <a:avLst/>
              <a:gdLst/>
              <a:ahLst/>
              <a:cxnLst/>
              <a:rect l="0" t="0" r="0" b="0"/>
              <a:pathLst>
                <a:path w="579031" h="133422">
                  <a:moveTo>
                    <a:pt x="0" y="0"/>
                  </a:moveTo>
                  <a:lnTo>
                    <a:pt x="0" y="0"/>
                  </a:lnTo>
                  <a:lnTo>
                    <a:pt x="0" y="42317"/>
                  </a:lnTo>
                  <a:lnTo>
                    <a:pt x="2646" y="51219"/>
                  </a:lnTo>
                  <a:lnTo>
                    <a:pt x="6137" y="59474"/>
                  </a:lnTo>
                  <a:lnTo>
                    <a:pt x="8897" y="104030"/>
                  </a:lnTo>
                  <a:lnTo>
                    <a:pt x="8927" y="114570"/>
                  </a:lnTo>
                  <a:lnTo>
                    <a:pt x="8930" y="94824"/>
                  </a:lnTo>
                  <a:lnTo>
                    <a:pt x="11576" y="89107"/>
                  </a:lnTo>
                  <a:lnTo>
                    <a:pt x="13671" y="86194"/>
                  </a:lnTo>
                  <a:lnTo>
                    <a:pt x="33018" y="41731"/>
                  </a:lnTo>
                  <a:lnTo>
                    <a:pt x="38818" y="34091"/>
                  </a:lnTo>
                  <a:lnTo>
                    <a:pt x="44703" y="30034"/>
                  </a:lnTo>
                  <a:lnTo>
                    <a:pt x="50626" y="27239"/>
                  </a:lnTo>
                  <a:lnTo>
                    <a:pt x="59539" y="21079"/>
                  </a:lnTo>
                  <a:lnTo>
                    <a:pt x="65488" y="19290"/>
                  </a:lnTo>
                  <a:lnTo>
                    <a:pt x="67471" y="19805"/>
                  </a:lnTo>
                  <a:lnTo>
                    <a:pt x="68793" y="21141"/>
                  </a:lnTo>
                  <a:lnTo>
                    <a:pt x="69675" y="23023"/>
                  </a:lnTo>
                  <a:lnTo>
                    <a:pt x="71255" y="24278"/>
                  </a:lnTo>
                  <a:lnTo>
                    <a:pt x="75655" y="25673"/>
                  </a:lnTo>
                  <a:lnTo>
                    <a:pt x="77227" y="27037"/>
                  </a:lnTo>
                  <a:lnTo>
                    <a:pt x="101321" y="69894"/>
                  </a:lnTo>
                  <a:lnTo>
                    <a:pt x="109855" y="78358"/>
                  </a:lnTo>
                  <a:lnTo>
                    <a:pt x="119270" y="86419"/>
                  </a:lnTo>
                  <a:lnTo>
                    <a:pt x="126762" y="96616"/>
                  </a:lnTo>
                  <a:lnTo>
                    <a:pt x="131140" y="100130"/>
                  </a:lnTo>
                  <a:lnTo>
                    <a:pt x="175516" y="121212"/>
                  </a:lnTo>
                  <a:lnTo>
                    <a:pt x="202785" y="124514"/>
                  </a:lnTo>
                  <a:lnTo>
                    <a:pt x="211835" y="122147"/>
                  </a:lnTo>
                  <a:lnTo>
                    <a:pt x="225729" y="112542"/>
                  </a:lnTo>
                  <a:lnTo>
                    <a:pt x="235003" y="104011"/>
                  </a:lnTo>
                  <a:lnTo>
                    <a:pt x="238392" y="98151"/>
                  </a:lnTo>
                  <a:lnTo>
                    <a:pt x="240299" y="86629"/>
                  </a:lnTo>
                  <a:lnTo>
                    <a:pt x="240942" y="64957"/>
                  </a:lnTo>
                  <a:lnTo>
                    <a:pt x="238384" y="55989"/>
                  </a:lnTo>
                  <a:lnTo>
                    <a:pt x="228658" y="42148"/>
                  </a:lnTo>
                  <a:lnTo>
                    <a:pt x="223004" y="38576"/>
                  </a:lnTo>
                  <a:lnTo>
                    <a:pt x="217184" y="35996"/>
                  </a:lnTo>
                  <a:lnTo>
                    <a:pt x="208329" y="29958"/>
                  </a:lnTo>
                  <a:lnTo>
                    <a:pt x="202392" y="28197"/>
                  </a:lnTo>
                  <a:lnTo>
                    <a:pt x="199421" y="28720"/>
                  </a:lnTo>
                  <a:lnTo>
                    <a:pt x="189286" y="34601"/>
                  </a:lnTo>
                  <a:lnTo>
                    <a:pt x="183305" y="40127"/>
                  </a:lnTo>
                  <a:lnTo>
                    <a:pt x="180688" y="45285"/>
                  </a:lnTo>
                  <a:lnTo>
                    <a:pt x="179990" y="48049"/>
                  </a:lnTo>
                  <a:lnTo>
                    <a:pt x="180516" y="50884"/>
                  </a:lnTo>
                  <a:lnTo>
                    <a:pt x="185999" y="59615"/>
                  </a:lnTo>
                  <a:lnTo>
                    <a:pt x="194898" y="68485"/>
                  </a:lnTo>
                  <a:lnTo>
                    <a:pt x="220468" y="85330"/>
                  </a:lnTo>
                  <a:lnTo>
                    <a:pt x="242733" y="88774"/>
                  </a:lnTo>
                  <a:lnTo>
                    <a:pt x="262848" y="88201"/>
                  </a:lnTo>
                  <a:lnTo>
                    <a:pt x="279075" y="82137"/>
                  </a:lnTo>
                  <a:lnTo>
                    <a:pt x="297170" y="68301"/>
                  </a:lnTo>
                  <a:lnTo>
                    <a:pt x="324433" y="33105"/>
                  </a:lnTo>
                  <a:lnTo>
                    <a:pt x="330393" y="29596"/>
                  </a:lnTo>
                  <a:lnTo>
                    <a:pt x="339173" y="26838"/>
                  </a:lnTo>
                  <a:lnTo>
                    <a:pt x="339328" y="70238"/>
                  </a:lnTo>
                  <a:lnTo>
                    <a:pt x="341973" y="78510"/>
                  </a:lnTo>
                  <a:lnTo>
                    <a:pt x="351757" y="91906"/>
                  </a:lnTo>
                  <a:lnTo>
                    <a:pt x="357420" y="95417"/>
                  </a:lnTo>
                  <a:lnTo>
                    <a:pt x="363245" y="97970"/>
                  </a:lnTo>
                  <a:lnTo>
                    <a:pt x="372101" y="103993"/>
                  </a:lnTo>
                  <a:lnTo>
                    <a:pt x="381009" y="106219"/>
                  </a:lnTo>
                  <a:lnTo>
                    <a:pt x="386957" y="106740"/>
                  </a:lnTo>
                  <a:lnTo>
                    <a:pt x="392908" y="104325"/>
                  </a:lnTo>
                  <a:lnTo>
                    <a:pt x="398860" y="100937"/>
                  </a:lnTo>
                  <a:lnTo>
                    <a:pt x="404814" y="99431"/>
                  </a:lnTo>
                  <a:lnTo>
                    <a:pt x="406797" y="98037"/>
                  </a:lnTo>
                  <a:lnTo>
                    <a:pt x="408121" y="96116"/>
                  </a:lnTo>
                  <a:lnTo>
                    <a:pt x="410582" y="91335"/>
                  </a:lnTo>
                  <a:lnTo>
                    <a:pt x="416555" y="83066"/>
                  </a:lnTo>
                  <a:lnTo>
                    <a:pt x="419282" y="73164"/>
                  </a:lnTo>
                  <a:lnTo>
                    <a:pt x="428247" y="62920"/>
                  </a:lnTo>
                  <a:lnTo>
                    <a:pt x="429616" y="93316"/>
                  </a:lnTo>
                  <a:lnTo>
                    <a:pt x="435754" y="103607"/>
                  </a:lnTo>
                  <a:lnTo>
                    <a:pt x="444849" y="112939"/>
                  </a:lnTo>
                  <a:lnTo>
                    <a:pt x="466125" y="127969"/>
                  </a:lnTo>
                  <a:lnTo>
                    <a:pt x="478034" y="131289"/>
                  </a:lnTo>
                  <a:lnTo>
                    <a:pt x="500452" y="133421"/>
                  </a:lnTo>
                  <a:lnTo>
                    <a:pt x="515942" y="129049"/>
                  </a:lnTo>
                  <a:lnTo>
                    <a:pt x="542197" y="115833"/>
                  </a:lnTo>
                  <a:lnTo>
                    <a:pt x="556121" y="104129"/>
                  </a:lnTo>
                  <a:lnTo>
                    <a:pt x="565400" y="90494"/>
                  </a:lnTo>
                  <a:lnTo>
                    <a:pt x="577280" y="50497"/>
                  </a:lnTo>
                  <a:lnTo>
                    <a:pt x="579030" y="38648"/>
                  </a:lnTo>
                  <a:lnTo>
                    <a:pt x="577162" y="29414"/>
                  </a:lnTo>
                  <a:lnTo>
                    <a:pt x="571500" y="178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SMARTInkShape-208"/>
          <p:cNvSpPr/>
          <p:nvPr>
            <p:custDataLst>
              <p:tags r:id="rId7"/>
            </p:custDataLst>
          </p:nvPr>
        </p:nvSpPr>
        <p:spPr>
          <a:xfrm>
            <a:off x="7367562" y="2366367"/>
            <a:ext cx="479433" cy="312470"/>
          </a:xfrm>
          <a:custGeom>
            <a:avLst/>
            <a:gdLst/>
            <a:ahLst/>
            <a:cxnLst/>
            <a:rect l="0" t="0" r="0" b="0"/>
            <a:pathLst>
              <a:path w="479433" h="312470">
                <a:moveTo>
                  <a:pt x="285180" y="8930"/>
                </a:moveTo>
                <a:lnTo>
                  <a:pt x="285180" y="8930"/>
                </a:lnTo>
                <a:lnTo>
                  <a:pt x="245962" y="8930"/>
                </a:lnTo>
                <a:lnTo>
                  <a:pt x="221636" y="11576"/>
                </a:lnTo>
                <a:lnTo>
                  <a:pt x="182008" y="21359"/>
                </a:lnTo>
                <a:lnTo>
                  <a:pt x="142100" y="32845"/>
                </a:lnTo>
                <a:lnTo>
                  <a:pt x="99674" y="47315"/>
                </a:lnTo>
                <a:lnTo>
                  <a:pt x="67077" y="68988"/>
                </a:lnTo>
                <a:lnTo>
                  <a:pt x="24361" y="110164"/>
                </a:lnTo>
                <a:lnTo>
                  <a:pt x="9169" y="136597"/>
                </a:lnTo>
                <a:lnTo>
                  <a:pt x="2315" y="158875"/>
                </a:lnTo>
                <a:lnTo>
                  <a:pt x="0" y="184180"/>
                </a:lnTo>
                <a:lnTo>
                  <a:pt x="6672" y="214424"/>
                </a:lnTo>
                <a:lnTo>
                  <a:pt x="20436" y="246677"/>
                </a:lnTo>
                <a:lnTo>
                  <a:pt x="28942" y="256148"/>
                </a:lnTo>
                <a:lnTo>
                  <a:pt x="71891" y="283641"/>
                </a:lnTo>
                <a:lnTo>
                  <a:pt x="106789" y="297240"/>
                </a:lnTo>
                <a:lnTo>
                  <a:pt x="149474" y="308488"/>
                </a:lnTo>
                <a:lnTo>
                  <a:pt x="193477" y="311739"/>
                </a:lnTo>
                <a:lnTo>
                  <a:pt x="227252" y="312302"/>
                </a:lnTo>
                <a:lnTo>
                  <a:pt x="266032" y="312469"/>
                </a:lnTo>
                <a:lnTo>
                  <a:pt x="302657" y="309873"/>
                </a:lnTo>
                <a:lnTo>
                  <a:pt x="336000" y="300173"/>
                </a:lnTo>
                <a:lnTo>
                  <a:pt x="373931" y="283859"/>
                </a:lnTo>
                <a:lnTo>
                  <a:pt x="416408" y="260966"/>
                </a:lnTo>
                <a:lnTo>
                  <a:pt x="442402" y="242710"/>
                </a:lnTo>
                <a:lnTo>
                  <a:pt x="466181" y="200551"/>
                </a:lnTo>
                <a:lnTo>
                  <a:pt x="478913" y="162744"/>
                </a:lnTo>
                <a:lnTo>
                  <a:pt x="479432" y="148729"/>
                </a:lnTo>
                <a:lnTo>
                  <a:pt x="469045" y="111492"/>
                </a:lnTo>
                <a:lnTo>
                  <a:pt x="445041" y="73479"/>
                </a:lnTo>
                <a:lnTo>
                  <a:pt x="417189" y="48028"/>
                </a:lnTo>
                <a:lnTo>
                  <a:pt x="374223" y="20559"/>
                </a:lnTo>
                <a:lnTo>
                  <a:pt x="333967" y="6486"/>
                </a:lnTo>
                <a:lnTo>
                  <a:pt x="299525" y="1922"/>
                </a:lnTo>
                <a:lnTo>
                  <a:pt x="260453" y="380"/>
                </a:lnTo>
                <a:lnTo>
                  <a:pt x="231602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3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13416</TotalTime>
  <Words>842</Words>
  <Application>Microsoft Office PowerPoint</Application>
  <PresentationFormat>On-screen Show (4:3)</PresentationFormat>
  <Paragraphs>106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Properties of Water!</vt:lpstr>
      <vt:lpstr>Why do we study water properties in biology class?</vt:lpstr>
      <vt:lpstr>Water Molecule</vt:lpstr>
      <vt:lpstr>Water is Polar</vt:lpstr>
      <vt:lpstr>Water Forms Hydrogen Bonds</vt:lpstr>
      <vt:lpstr>A Diagram of What’s Happening</vt:lpstr>
      <vt:lpstr>Water is Cohesive</vt:lpstr>
      <vt:lpstr>Water is Adhesive</vt:lpstr>
      <vt:lpstr>Cohesion         Adhesion</vt:lpstr>
      <vt:lpstr>Capillary Action</vt:lpstr>
      <vt:lpstr>Water is a Solvent</vt:lpstr>
      <vt:lpstr>Water is a Solvent</vt:lpstr>
      <vt:lpstr>Vocab Relating to Solutions</vt:lpstr>
      <vt:lpstr>Solution/Suspension</vt:lpstr>
      <vt:lpstr>Water has a Neutral pH</vt:lpstr>
      <vt:lpstr>PowerPoint Presentation</vt:lpstr>
      <vt:lpstr>Density of Water</vt:lpstr>
      <vt:lpstr>What does ice look like at the molecular level?</vt:lpstr>
      <vt:lpstr>PowerPoint Presentation</vt:lpstr>
      <vt:lpstr>Water has a High Heat Capacity</vt:lpstr>
      <vt:lpstr>PowerPoint Presentation</vt:lpstr>
      <vt:lpstr>PowerPoint Presentation</vt:lpstr>
      <vt:lpstr>Let’s Sum It Up: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Glick</dc:creator>
  <cp:lastModifiedBy>Olivia Jensen</cp:lastModifiedBy>
  <cp:revision>24</cp:revision>
  <cp:lastPrinted>2017-10-03T17:37:46Z</cp:lastPrinted>
  <dcterms:created xsi:type="dcterms:W3CDTF">2015-07-26T00:43:30Z</dcterms:created>
  <dcterms:modified xsi:type="dcterms:W3CDTF">2018-09-26T16:10:18Z</dcterms:modified>
</cp:coreProperties>
</file>